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4.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slideLayouts/slideLayout19.xml" ContentType="application/vnd.openxmlformats-officedocument.presentationml.slideLayout+xml"/>
  <Override PartName="/ppt/theme/theme6.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 id="2147483667" r:id="rId3"/>
    <p:sldMasterId id="2147483670" r:id="rId4"/>
    <p:sldMasterId id="2147483677" r:id="rId5"/>
    <p:sldMasterId id="2147483683" r:id="rId6"/>
    <p:sldMasterId id="2147483685" r:id="rId7"/>
  </p:sldMasterIdLst>
  <p:notesMasterIdLst>
    <p:notesMasterId r:id="rId18"/>
  </p:notesMasterIdLst>
  <p:sldIdLst>
    <p:sldId id="257" r:id="rId8"/>
    <p:sldId id="288" r:id="rId9"/>
    <p:sldId id="289" r:id="rId10"/>
    <p:sldId id="290" r:id="rId11"/>
    <p:sldId id="284" r:id="rId12"/>
    <p:sldId id="276" r:id="rId13"/>
    <p:sldId id="277" r:id="rId14"/>
    <p:sldId id="287" r:id="rId15"/>
    <p:sldId id="281" r:id="rId16"/>
    <p:sldId id="280" r:id="rId17"/>
  </p:sldIdLst>
  <p:sldSz cx="9144000" cy="5111750"/>
  <p:notesSz cx="6858000" cy="9144000"/>
  <p:defaultTextStyle>
    <a:defPPr>
      <a:defRPr lang="en-US"/>
    </a:defPPr>
    <a:lvl1pPr marL="0" algn="l" defTabSz="684246" rtl="0" eaLnBrk="1" latinLnBrk="0" hangingPunct="1">
      <a:defRPr sz="1347" kern="1200">
        <a:solidFill>
          <a:schemeClr val="tx1"/>
        </a:solidFill>
        <a:latin typeface="+mn-lt"/>
        <a:ea typeface="+mn-ea"/>
        <a:cs typeface="+mn-cs"/>
      </a:defRPr>
    </a:lvl1pPr>
    <a:lvl2pPr marL="342123" algn="l" defTabSz="684246" rtl="0" eaLnBrk="1" latinLnBrk="0" hangingPunct="1">
      <a:defRPr sz="1347" kern="1200">
        <a:solidFill>
          <a:schemeClr val="tx1"/>
        </a:solidFill>
        <a:latin typeface="+mn-lt"/>
        <a:ea typeface="+mn-ea"/>
        <a:cs typeface="+mn-cs"/>
      </a:defRPr>
    </a:lvl2pPr>
    <a:lvl3pPr marL="684246" algn="l" defTabSz="684246" rtl="0" eaLnBrk="1" latinLnBrk="0" hangingPunct="1">
      <a:defRPr sz="1347" kern="1200">
        <a:solidFill>
          <a:schemeClr val="tx1"/>
        </a:solidFill>
        <a:latin typeface="+mn-lt"/>
        <a:ea typeface="+mn-ea"/>
        <a:cs typeface="+mn-cs"/>
      </a:defRPr>
    </a:lvl3pPr>
    <a:lvl4pPr marL="1026368" algn="l" defTabSz="684246" rtl="0" eaLnBrk="1" latinLnBrk="0" hangingPunct="1">
      <a:defRPr sz="1347" kern="1200">
        <a:solidFill>
          <a:schemeClr val="tx1"/>
        </a:solidFill>
        <a:latin typeface="+mn-lt"/>
        <a:ea typeface="+mn-ea"/>
        <a:cs typeface="+mn-cs"/>
      </a:defRPr>
    </a:lvl4pPr>
    <a:lvl5pPr marL="1368491" algn="l" defTabSz="684246" rtl="0" eaLnBrk="1" latinLnBrk="0" hangingPunct="1">
      <a:defRPr sz="1347" kern="1200">
        <a:solidFill>
          <a:schemeClr val="tx1"/>
        </a:solidFill>
        <a:latin typeface="+mn-lt"/>
        <a:ea typeface="+mn-ea"/>
        <a:cs typeface="+mn-cs"/>
      </a:defRPr>
    </a:lvl5pPr>
    <a:lvl6pPr marL="1710614" algn="l" defTabSz="684246" rtl="0" eaLnBrk="1" latinLnBrk="0" hangingPunct="1">
      <a:defRPr sz="1347" kern="1200">
        <a:solidFill>
          <a:schemeClr val="tx1"/>
        </a:solidFill>
        <a:latin typeface="+mn-lt"/>
        <a:ea typeface="+mn-ea"/>
        <a:cs typeface="+mn-cs"/>
      </a:defRPr>
    </a:lvl6pPr>
    <a:lvl7pPr marL="2052737" algn="l" defTabSz="684246" rtl="0" eaLnBrk="1" latinLnBrk="0" hangingPunct="1">
      <a:defRPr sz="1347" kern="1200">
        <a:solidFill>
          <a:schemeClr val="tx1"/>
        </a:solidFill>
        <a:latin typeface="+mn-lt"/>
        <a:ea typeface="+mn-ea"/>
        <a:cs typeface="+mn-cs"/>
      </a:defRPr>
    </a:lvl7pPr>
    <a:lvl8pPr marL="2394859" algn="l" defTabSz="684246" rtl="0" eaLnBrk="1" latinLnBrk="0" hangingPunct="1">
      <a:defRPr sz="1347" kern="1200">
        <a:solidFill>
          <a:schemeClr val="tx1"/>
        </a:solidFill>
        <a:latin typeface="+mn-lt"/>
        <a:ea typeface="+mn-ea"/>
        <a:cs typeface="+mn-cs"/>
      </a:defRPr>
    </a:lvl8pPr>
    <a:lvl9pPr marL="2736982" algn="l" defTabSz="684246" rtl="0" eaLnBrk="1" latinLnBrk="0" hangingPunct="1">
      <a:defRPr sz="1347"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D209"/>
    <a:srgbClr val="DBFA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12" autoAdjust="0"/>
    <p:restoredTop sz="94660"/>
  </p:normalViewPr>
  <p:slideViewPr>
    <p:cSldViewPr snapToGrid="0">
      <p:cViewPr varScale="1">
        <p:scale>
          <a:sx n="145" d="100"/>
          <a:sy n="145" d="100"/>
        </p:scale>
        <p:origin x="102"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slide" Target="slides/slide8.xml"/><Relationship Id="rId23"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1EE9B1-CE77-4DBD-BF47-A24CC8205A03}" type="datetimeFigureOut">
              <a:rPr lang="en-IN" smtClean="0"/>
              <a:t>02-04-2018</a:t>
            </a:fld>
            <a:endParaRPr lang="en-IN" dirty="0"/>
          </a:p>
        </p:txBody>
      </p:sp>
      <p:sp>
        <p:nvSpPr>
          <p:cNvPr id="4" name="Slide Image Placeholder 3"/>
          <p:cNvSpPr>
            <a:spLocks noGrp="1" noRot="1" noChangeAspect="1"/>
          </p:cNvSpPr>
          <p:nvPr>
            <p:ph type="sldImg" idx="2"/>
          </p:nvPr>
        </p:nvSpPr>
        <p:spPr>
          <a:xfrm>
            <a:off x="669925" y="1143000"/>
            <a:ext cx="5518150" cy="30861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766818-A560-4462-8436-36DF4A92B23E}" type="slidenum">
              <a:rPr lang="en-IN" smtClean="0"/>
              <a:t>‹#›</a:t>
            </a:fld>
            <a:endParaRPr lang="en-IN" dirty="0"/>
          </a:p>
        </p:txBody>
      </p:sp>
    </p:spTree>
    <p:extLst>
      <p:ext uri="{BB962C8B-B14F-4D97-AF65-F5344CB8AC3E}">
        <p14:creationId xmlns:p14="http://schemas.microsoft.com/office/powerpoint/2010/main" val="1127858496"/>
      </p:ext>
    </p:extLst>
  </p:cSld>
  <p:clrMap bg1="lt1" tx1="dk1" bg2="lt2" tx2="dk2" accent1="accent1" accent2="accent2" accent3="accent3" accent4="accent4" accent5="accent5" accent6="accent6" hlink="hlink" folHlink="folHlink"/>
  <p:notesStyle>
    <a:lvl1pPr marL="0" algn="l" defTabSz="684246" rtl="0" eaLnBrk="1" latinLnBrk="0" hangingPunct="1">
      <a:defRPr sz="898" kern="1200">
        <a:solidFill>
          <a:schemeClr val="tx1"/>
        </a:solidFill>
        <a:latin typeface="+mn-lt"/>
        <a:ea typeface="+mn-ea"/>
        <a:cs typeface="+mn-cs"/>
      </a:defRPr>
    </a:lvl1pPr>
    <a:lvl2pPr marL="342123" algn="l" defTabSz="684246" rtl="0" eaLnBrk="1" latinLnBrk="0" hangingPunct="1">
      <a:defRPr sz="898" kern="1200">
        <a:solidFill>
          <a:schemeClr val="tx1"/>
        </a:solidFill>
        <a:latin typeface="+mn-lt"/>
        <a:ea typeface="+mn-ea"/>
        <a:cs typeface="+mn-cs"/>
      </a:defRPr>
    </a:lvl2pPr>
    <a:lvl3pPr marL="684246" algn="l" defTabSz="684246" rtl="0" eaLnBrk="1" latinLnBrk="0" hangingPunct="1">
      <a:defRPr sz="898" kern="1200">
        <a:solidFill>
          <a:schemeClr val="tx1"/>
        </a:solidFill>
        <a:latin typeface="+mn-lt"/>
        <a:ea typeface="+mn-ea"/>
        <a:cs typeface="+mn-cs"/>
      </a:defRPr>
    </a:lvl3pPr>
    <a:lvl4pPr marL="1026368" algn="l" defTabSz="684246" rtl="0" eaLnBrk="1" latinLnBrk="0" hangingPunct="1">
      <a:defRPr sz="898" kern="1200">
        <a:solidFill>
          <a:schemeClr val="tx1"/>
        </a:solidFill>
        <a:latin typeface="+mn-lt"/>
        <a:ea typeface="+mn-ea"/>
        <a:cs typeface="+mn-cs"/>
      </a:defRPr>
    </a:lvl4pPr>
    <a:lvl5pPr marL="1368491" algn="l" defTabSz="684246" rtl="0" eaLnBrk="1" latinLnBrk="0" hangingPunct="1">
      <a:defRPr sz="898" kern="1200">
        <a:solidFill>
          <a:schemeClr val="tx1"/>
        </a:solidFill>
        <a:latin typeface="+mn-lt"/>
        <a:ea typeface="+mn-ea"/>
        <a:cs typeface="+mn-cs"/>
      </a:defRPr>
    </a:lvl5pPr>
    <a:lvl6pPr marL="1710614" algn="l" defTabSz="684246" rtl="0" eaLnBrk="1" latinLnBrk="0" hangingPunct="1">
      <a:defRPr sz="898" kern="1200">
        <a:solidFill>
          <a:schemeClr val="tx1"/>
        </a:solidFill>
        <a:latin typeface="+mn-lt"/>
        <a:ea typeface="+mn-ea"/>
        <a:cs typeface="+mn-cs"/>
      </a:defRPr>
    </a:lvl6pPr>
    <a:lvl7pPr marL="2052737" algn="l" defTabSz="684246" rtl="0" eaLnBrk="1" latinLnBrk="0" hangingPunct="1">
      <a:defRPr sz="898" kern="1200">
        <a:solidFill>
          <a:schemeClr val="tx1"/>
        </a:solidFill>
        <a:latin typeface="+mn-lt"/>
        <a:ea typeface="+mn-ea"/>
        <a:cs typeface="+mn-cs"/>
      </a:defRPr>
    </a:lvl7pPr>
    <a:lvl8pPr marL="2394859" algn="l" defTabSz="684246" rtl="0" eaLnBrk="1" latinLnBrk="0" hangingPunct="1">
      <a:defRPr sz="898" kern="1200">
        <a:solidFill>
          <a:schemeClr val="tx1"/>
        </a:solidFill>
        <a:latin typeface="+mn-lt"/>
        <a:ea typeface="+mn-ea"/>
        <a:cs typeface="+mn-cs"/>
      </a:defRPr>
    </a:lvl8pPr>
    <a:lvl9pPr marL="2736982" algn="l" defTabSz="684246" rtl="0" eaLnBrk="1" latinLnBrk="0" hangingPunct="1">
      <a:defRPr sz="89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www.mahindrasusten.com/images/pdf/mahindra-susten-launches-india-first-mobile-pv-testing-lab.pdf" TargetMode="External"/><Relationship Id="rId3" Type="http://schemas.openxmlformats.org/officeDocument/2006/relationships/hyperlink" Target="http://www.newindianexpress.com/pti-news/2017/oct/10/mahindra-susten-launches-indias-first-mobile-pv-testing-lab-1669783.html" TargetMode="External"/><Relationship Id="rId7" Type="http://schemas.openxmlformats.org/officeDocument/2006/relationships/hyperlink" Target="http://www.energylivenews.com/2017/10/10/indias-first-mobile-solar-testing-lab-launched/"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www.pv-tech.org/news/mahindra-launches-indias-first-mobile-pv-testing-lab-as-some-project-perfor" TargetMode="External"/><Relationship Id="rId5" Type="http://schemas.openxmlformats.org/officeDocument/2006/relationships/hyperlink" Target="http://www.energynext.in/mahindra-launches-indias-first-mobile-pv-testing-lab/" TargetMode="External"/><Relationship Id="rId4" Type="http://schemas.openxmlformats.org/officeDocument/2006/relationships/hyperlink" Target="http://www.prnewswire.co.in/news-releases/mahindra-susten-launches-indias-first-mobile-pv-testing-lab-650191933.html"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063A218D-F311-4799-90C5-974E162849B4}"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2151007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4E038CDA-17C4-425E-816A-4508C04431DB}"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4</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4235260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4988" lvl="3" indent="-224988"/>
            <a:r>
              <a:rPr lang="en-US" sz="984" u="sng" dirty="0">
                <a:hlinkClick r:id="rId3"/>
              </a:rPr>
              <a:t>http://www.newindianexpress.com/pti-news/2017/oct/10/mahindra-susten-launches-indias-first-mobile-pv-testing-lab-1669783.html</a:t>
            </a:r>
            <a:endParaRPr lang="en-US" sz="984" dirty="0"/>
          </a:p>
          <a:p>
            <a:pPr marL="224988" lvl="3" indent="-224988"/>
            <a:r>
              <a:rPr lang="en-US" sz="984" u="sng" dirty="0">
                <a:hlinkClick r:id="rId4"/>
              </a:rPr>
              <a:t>http://www.prnewswire.co.in/news-releases/mahindra-susten-launches-indias-first-mobile-pv-testing-lab-650191933.html</a:t>
            </a:r>
            <a:endParaRPr lang="en-US" sz="984" dirty="0"/>
          </a:p>
          <a:p>
            <a:pPr marL="224988" lvl="3" indent="-224988"/>
            <a:r>
              <a:rPr lang="en-US" sz="984" u="sng" dirty="0">
                <a:hlinkClick r:id="rId5"/>
              </a:rPr>
              <a:t>http://www.energynext.in/mahindra-launches-indias-first-mobile-pv-testing-lab/</a:t>
            </a:r>
            <a:endParaRPr lang="en-US" sz="984" dirty="0"/>
          </a:p>
          <a:p>
            <a:pPr marL="224988" lvl="3" indent="-224988"/>
            <a:r>
              <a:rPr lang="en-US" sz="984" u="sng" dirty="0">
                <a:hlinkClick r:id="rId6"/>
              </a:rPr>
              <a:t>https://www.pv-tech.org/news/mahindra-launches-indias-first-mobile-pv-testing-lab-as-some-project-perfor</a:t>
            </a:r>
            <a:endParaRPr lang="en-US" sz="984" dirty="0"/>
          </a:p>
          <a:p>
            <a:pPr marL="224988" lvl="3" indent="-224988"/>
            <a:r>
              <a:rPr lang="en-US" sz="984" u="sng" dirty="0">
                <a:hlinkClick r:id="rId7"/>
              </a:rPr>
              <a:t>http://www.energylivenews.com/2017/10/10/indias-first-mobile-solar-testing-lab-launched/</a:t>
            </a:r>
            <a:endParaRPr lang="en-US" sz="984" u="sng" dirty="0"/>
          </a:p>
          <a:p>
            <a:pPr marL="224988" lvl="3" indent="-224988"/>
            <a:r>
              <a:rPr lang="en-US" sz="984" u="sng" dirty="0">
                <a:hlinkClick r:id="rId8"/>
              </a:rPr>
              <a:t>http://www.mahindrasusten.com/images/pdf/mahindra-susten-launches-india-first-mobile-pv-testing-lab.pdf</a:t>
            </a:r>
            <a:endParaRPr lang="en-US" sz="984" u="sng" dirty="0"/>
          </a:p>
          <a:p>
            <a:endParaRPr lang="en-US" sz="984" dirty="0"/>
          </a:p>
          <a:p>
            <a:endParaRPr lang="en-IN" dirty="0"/>
          </a:p>
        </p:txBody>
      </p:sp>
      <p:sp>
        <p:nvSpPr>
          <p:cNvPr id="4" name="Slide Number Placeholder 3"/>
          <p:cNvSpPr>
            <a:spLocks noGrp="1"/>
          </p:cNvSpPr>
          <p:nvPr>
            <p:ph type="sldNum" sz="quarter" idx="10"/>
          </p:nvPr>
        </p:nvSpPr>
        <p:spPr/>
        <p:txBody>
          <a:bodyPr/>
          <a:lstStyle/>
          <a:p>
            <a:fld id="{4E038CDA-17C4-425E-816A-4508C04431DB}"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488176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0" y="359716"/>
            <a:ext cx="4267200" cy="1363133"/>
          </a:xfrm>
          <a:prstGeom prst="rect">
            <a:avLst/>
          </a:prstGeom>
          <a:solidFill>
            <a:srgbClr val="FAA634"/>
          </a:solidFill>
        </p:spPr>
        <p:txBody>
          <a:bodyPr anchor="ctr"/>
          <a:lstStyle>
            <a:lvl1pPr marL="235081" indent="0">
              <a:buNone/>
              <a:defRPr>
                <a:solidFill>
                  <a:schemeClr val="bg1"/>
                </a:solidFill>
                <a:latin typeface="HelveticaNeueLT Std Lt" pitchFamily="34" charset="0"/>
              </a:defRPr>
            </a:lvl1pPr>
          </a:lstStyle>
          <a:p>
            <a:pPr lvl="0"/>
            <a:r>
              <a:rPr lang="en-US"/>
              <a:t>Click to edit Master text styles</a:t>
            </a:r>
          </a:p>
        </p:txBody>
      </p:sp>
      <p:sp>
        <p:nvSpPr>
          <p:cNvPr id="17" name="Subtitle 2"/>
          <p:cNvSpPr>
            <a:spLocks noGrp="1"/>
          </p:cNvSpPr>
          <p:nvPr>
            <p:ph type="subTitle" idx="1"/>
          </p:nvPr>
        </p:nvSpPr>
        <p:spPr>
          <a:xfrm>
            <a:off x="0" y="1733290"/>
            <a:ext cx="4267200" cy="1306336"/>
          </a:xfrm>
          <a:prstGeom prst="rect">
            <a:avLst/>
          </a:prstGeom>
          <a:gradFill>
            <a:gsLst>
              <a:gs pos="0">
                <a:schemeClr val="tx1">
                  <a:alpha val="80000"/>
                </a:schemeClr>
              </a:gs>
              <a:gs pos="100000">
                <a:schemeClr val="tx1">
                  <a:alpha val="0"/>
                </a:schemeClr>
              </a:gs>
            </a:gsLst>
            <a:lin ang="5400000" scaled="0"/>
          </a:gradFill>
        </p:spPr>
        <p:txBody>
          <a:bodyPr>
            <a:noAutofit/>
          </a:bodyPr>
          <a:lstStyle>
            <a:lvl1pPr marL="272631" indent="0" algn="l" defTabSz="908769" rtl="0" eaLnBrk="1" latinLnBrk="0" hangingPunct="1">
              <a:spcBef>
                <a:spcPct val="0"/>
              </a:spcBef>
              <a:buNone/>
              <a:defRPr lang="en-IN" sz="1988" kern="1200" dirty="0">
                <a:solidFill>
                  <a:schemeClr val="bg1"/>
                </a:solidFill>
                <a:latin typeface="HelveticaNeueLT Std" pitchFamily="34" charset="0"/>
                <a:ea typeface="+mj-ea"/>
                <a:cs typeface="Arial" panose="020B0604020202020204" pitchFamily="34" charset="0"/>
              </a:defRPr>
            </a:lvl1pPr>
            <a:lvl2pPr marL="454385" indent="0" algn="ctr">
              <a:buNone/>
              <a:defRPr>
                <a:solidFill>
                  <a:schemeClr val="tx1">
                    <a:tint val="75000"/>
                  </a:schemeClr>
                </a:solidFill>
              </a:defRPr>
            </a:lvl2pPr>
            <a:lvl3pPr marL="908769" indent="0" algn="ctr">
              <a:buNone/>
              <a:defRPr>
                <a:solidFill>
                  <a:schemeClr val="tx1">
                    <a:tint val="75000"/>
                  </a:schemeClr>
                </a:solidFill>
              </a:defRPr>
            </a:lvl3pPr>
            <a:lvl4pPr marL="1363153" indent="0" algn="ctr">
              <a:buNone/>
              <a:defRPr>
                <a:solidFill>
                  <a:schemeClr val="tx1">
                    <a:tint val="75000"/>
                  </a:schemeClr>
                </a:solidFill>
              </a:defRPr>
            </a:lvl4pPr>
            <a:lvl5pPr marL="1817538" indent="0" algn="ctr">
              <a:buNone/>
              <a:defRPr>
                <a:solidFill>
                  <a:schemeClr val="tx1">
                    <a:tint val="75000"/>
                  </a:schemeClr>
                </a:solidFill>
              </a:defRPr>
            </a:lvl5pPr>
            <a:lvl6pPr marL="2271923" indent="0" algn="ctr">
              <a:buNone/>
              <a:defRPr>
                <a:solidFill>
                  <a:schemeClr val="tx1">
                    <a:tint val="75000"/>
                  </a:schemeClr>
                </a:solidFill>
              </a:defRPr>
            </a:lvl6pPr>
            <a:lvl7pPr marL="2726307" indent="0" algn="ctr">
              <a:buNone/>
              <a:defRPr>
                <a:solidFill>
                  <a:schemeClr val="tx1">
                    <a:tint val="75000"/>
                  </a:schemeClr>
                </a:solidFill>
              </a:defRPr>
            </a:lvl7pPr>
            <a:lvl8pPr marL="3180691" indent="0" algn="ctr">
              <a:buNone/>
              <a:defRPr>
                <a:solidFill>
                  <a:schemeClr val="tx1">
                    <a:tint val="75000"/>
                  </a:schemeClr>
                </a:solidFill>
              </a:defRPr>
            </a:lvl8pPr>
            <a:lvl9pPr marL="3635076" indent="0" algn="ctr">
              <a:buNone/>
              <a:defRPr>
                <a:solidFill>
                  <a:schemeClr val="tx1">
                    <a:tint val="75000"/>
                  </a:schemeClr>
                </a:solidFill>
              </a:defRPr>
            </a:lvl9pPr>
          </a:lstStyle>
          <a:p>
            <a:r>
              <a:rPr lang="en-US"/>
              <a:t>Click to edit Master subtitle style</a:t>
            </a:r>
            <a:endParaRPr lang="en-IN" dirty="0"/>
          </a:p>
        </p:txBody>
      </p:sp>
    </p:spTree>
    <p:extLst>
      <p:ext uri="{BB962C8B-B14F-4D97-AF65-F5344CB8AC3E}">
        <p14:creationId xmlns:p14="http://schemas.microsoft.com/office/powerpoint/2010/main" val="2010819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284774"/>
            <a:ext cx="7772400" cy="1016039"/>
          </a:xfrm>
        </p:spPr>
        <p:txBody>
          <a:bodyPr anchor="t">
            <a:noAutofit/>
          </a:bodyPr>
          <a:lstStyle>
            <a:lvl1pPr algn="l">
              <a:defRPr sz="3161" b="1" cap="all"/>
            </a:lvl1pPr>
          </a:lstStyle>
          <a:p>
            <a:r>
              <a:rPr lang="en-US" dirty="0"/>
              <a:t>Click to edit Master title style</a:t>
            </a:r>
          </a:p>
        </p:txBody>
      </p:sp>
      <p:sp>
        <p:nvSpPr>
          <p:cNvPr id="3" name="Text Placeholder 2"/>
          <p:cNvSpPr>
            <a:spLocks noGrp="1"/>
          </p:cNvSpPr>
          <p:nvPr>
            <p:ph type="body" idx="1"/>
          </p:nvPr>
        </p:nvSpPr>
        <p:spPr>
          <a:xfrm>
            <a:off x="722313" y="2166185"/>
            <a:ext cx="7772400" cy="1118589"/>
          </a:xfrm>
        </p:spPr>
        <p:txBody>
          <a:bodyPr anchor="b"/>
          <a:lstStyle>
            <a:lvl1pPr marL="0" indent="0">
              <a:buNone/>
              <a:defRPr sz="1976">
                <a:solidFill>
                  <a:schemeClr val="tx1">
                    <a:tint val="75000"/>
                  </a:schemeClr>
                </a:solidFill>
              </a:defRPr>
            </a:lvl1pPr>
            <a:lvl2pPr marL="451568" indent="0">
              <a:buNone/>
              <a:defRPr sz="1778">
                <a:solidFill>
                  <a:schemeClr val="tx1">
                    <a:tint val="75000"/>
                  </a:schemeClr>
                </a:solidFill>
              </a:defRPr>
            </a:lvl2pPr>
            <a:lvl3pPr marL="903135" indent="0">
              <a:buNone/>
              <a:defRPr sz="1580">
                <a:solidFill>
                  <a:schemeClr val="tx1">
                    <a:tint val="75000"/>
                  </a:schemeClr>
                </a:solidFill>
              </a:defRPr>
            </a:lvl3pPr>
            <a:lvl4pPr marL="1354701" indent="0">
              <a:buNone/>
              <a:defRPr sz="1383">
                <a:solidFill>
                  <a:schemeClr val="tx1">
                    <a:tint val="75000"/>
                  </a:schemeClr>
                </a:solidFill>
              </a:defRPr>
            </a:lvl4pPr>
            <a:lvl5pPr marL="1806269" indent="0">
              <a:buNone/>
              <a:defRPr sz="1383">
                <a:solidFill>
                  <a:schemeClr val="tx1">
                    <a:tint val="75000"/>
                  </a:schemeClr>
                </a:solidFill>
              </a:defRPr>
            </a:lvl5pPr>
            <a:lvl6pPr marL="2257837" indent="0">
              <a:buNone/>
              <a:defRPr sz="1383">
                <a:solidFill>
                  <a:schemeClr val="tx1">
                    <a:tint val="75000"/>
                  </a:schemeClr>
                </a:solidFill>
              </a:defRPr>
            </a:lvl6pPr>
            <a:lvl7pPr marL="2709404" indent="0">
              <a:buNone/>
              <a:defRPr sz="1383">
                <a:solidFill>
                  <a:schemeClr val="tx1">
                    <a:tint val="75000"/>
                  </a:schemeClr>
                </a:solidFill>
              </a:defRPr>
            </a:lvl7pPr>
            <a:lvl8pPr marL="3160971" indent="0">
              <a:buNone/>
              <a:defRPr sz="1383">
                <a:solidFill>
                  <a:schemeClr val="tx1">
                    <a:tint val="75000"/>
                  </a:schemeClr>
                </a:solidFill>
              </a:defRPr>
            </a:lvl8pPr>
            <a:lvl9pPr marL="3612539" indent="0">
              <a:buNone/>
              <a:defRPr sz="1383">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58978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43834"/>
            <a:ext cx="4040188" cy="478043"/>
          </a:xfrm>
        </p:spPr>
        <p:txBody>
          <a:bodyPr anchor="b">
            <a:normAutofit/>
          </a:bodyPr>
          <a:lstStyle>
            <a:lvl1pPr marL="0" indent="0">
              <a:buNone/>
              <a:defRPr sz="1087" b="1"/>
            </a:lvl1pPr>
            <a:lvl2pPr marL="451568" indent="0">
              <a:buNone/>
              <a:defRPr sz="1976" b="1"/>
            </a:lvl2pPr>
            <a:lvl3pPr marL="903135" indent="0">
              <a:buNone/>
              <a:defRPr sz="1778" b="1"/>
            </a:lvl3pPr>
            <a:lvl4pPr marL="1354701" indent="0">
              <a:buNone/>
              <a:defRPr sz="1580" b="1"/>
            </a:lvl4pPr>
            <a:lvl5pPr marL="1806269" indent="0">
              <a:buNone/>
              <a:defRPr sz="1580" b="1"/>
            </a:lvl5pPr>
            <a:lvl6pPr marL="2257837" indent="0">
              <a:buNone/>
              <a:defRPr sz="1580" b="1"/>
            </a:lvl6pPr>
            <a:lvl7pPr marL="2709404" indent="0">
              <a:buNone/>
              <a:defRPr sz="1580" b="1"/>
            </a:lvl7pPr>
            <a:lvl8pPr marL="3160971" indent="0">
              <a:buNone/>
              <a:defRPr sz="1580" b="1"/>
            </a:lvl8pPr>
            <a:lvl9pPr marL="3612539" indent="0">
              <a:buNone/>
              <a:defRPr sz="1580" b="1"/>
            </a:lvl9pPr>
          </a:lstStyle>
          <a:p>
            <a:pPr lvl="0"/>
            <a:r>
              <a:rPr lang="en-US" dirty="0"/>
              <a:t>Click to edit Master text styles</a:t>
            </a:r>
          </a:p>
        </p:txBody>
      </p:sp>
      <p:sp>
        <p:nvSpPr>
          <p:cNvPr id="4" name="Content Placeholder 3"/>
          <p:cNvSpPr>
            <a:spLocks noGrp="1"/>
          </p:cNvSpPr>
          <p:nvPr>
            <p:ph sz="half" idx="2"/>
          </p:nvPr>
        </p:nvSpPr>
        <p:spPr>
          <a:xfrm>
            <a:off x="457200" y="1621878"/>
            <a:ext cx="4040188" cy="2943989"/>
          </a:xfrm>
        </p:spPr>
        <p:txBody>
          <a:bodyPr>
            <a:normAutofit/>
          </a:bodyPr>
          <a:lstStyle>
            <a:lvl1pPr>
              <a:defRPr sz="1186"/>
            </a:lvl1pPr>
            <a:lvl2pPr>
              <a:defRPr sz="1087"/>
            </a:lvl2pPr>
            <a:lvl3pPr>
              <a:defRPr sz="1778"/>
            </a:lvl3pPr>
            <a:lvl4pPr>
              <a:defRPr sz="1580"/>
            </a:lvl4pPr>
            <a:lvl5pPr>
              <a:defRPr sz="1580"/>
            </a:lvl5pPr>
            <a:lvl6pPr>
              <a:defRPr sz="1580"/>
            </a:lvl6pPr>
            <a:lvl7pPr>
              <a:defRPr sz="1580"/>
            </a:lvl7pPr>
            <a:lvl8pPr>
              <a:defRPr sz="1580"/>
            </a:lvl8pPr>
            <a:lvl9pPr>
              <a:defRPr sz="1580"/>
            </a:lvl9pPr>
          </a:lstStyle>
          <a:p>
            <a:pPr lvl="0"/>
            <a:r>
              <a:rPr lang="en-US" dirty="0"/>
              <a:t>Click to edit Master text styles</a:t>
            </a:r>
          </a:p>
          <a:p>
            <a:pPr lvl="1"/>
            <a:r>
              <a:rPr lang="en-US" dirty="0"/>
              <a:t>Second level</a:t>
            </a:r>
          </a:p>
        </p:txBody>
      </p:sp>
      <p:sp>
        <p:nvSpPr>
          <p:cNvPr id="5" name="Text Placeholder 4"/>
          <p:cNvSpPr>
            <a:spLocks noGrp="1"/>
          </p:cNvSpPr>
          <p:nvPr>
            <p:ph type="body" sz="quarter" idx="3"/>
          </p:nvPr>
        </p:nvSpPr>
        <p:spPr>
          <a:xfrm>
            <a:off x="4645028" y="1143834"/>
            <a:ext cx="4041775" cy="478043"/>
          </a:xfrm>
        </p:spPr>
        <p:txBody>
          <a:bodyPr anchor="b">
            <a:normAutofit/>
          </a:bodyPr>
          <a:lstStyle>
            <a:lvl1pPr marL="0" indent="0">
              <a:buNone/>
              <a:defRPr sz="1087" b="1"/>
            </a:lvl1pPr>
            <a:lvl2pPr marL="451568" indent="0">
              <a:buNone/>
              <a:defRPr sz="1976" b="1"/>
            </a:lvl2pPr>
            <a:lvl3pPr marL="903135" indent="0">
              <a:buNone/>
              <a:defRPr sz="1778" b="1"/>
            </a:lvl3pPr>
            <a:lvl4pPr marL="1354701" indent="0">
              <a:buNone/>
              <a:defRPr sz="1580" b="1"/>
            </a:lvl4pPr>
            <a:lvl5pPr marL="1806269" indent="0">
              <a:buNone/>
              <a:defRPr sz="1580" b="1"/>
            </a:lvl5pPr>
            <a:lvl6pPr marL="2257837" indent="0">
              <a:buNone/>
              <a:defRPr sz="1580" b="1"/>
            </a:lvl6pPr>
            <a:lvl7pPr marL="2709404" indent="0">
              <a:buNone/>
              <a:defRPr sz="1580" b="1"/>
            </a:lvl7pPr>
            <a:lvl8pPr marL="3160971" indent="0">
              <a:buNone/>
              <a:defRPr sz="1580" b="1"/>
            </a:lvl8pPr>
            <a:lvl9pPr marL="3612539" indent="0">
              <a:buNone/>
              <a:defRPr sz="1580" b="1"/>
            </a:lvl9pPr>
          </a:lstStyle>
          <a:p>
            <a:pPr lvl="0"/>
            <a:r>
              <a:rPr lang="en-US" dirty="0"/>
              <a:t>Click to edit Master text styles</a:t>
            </a:r>
          </a:p>
        </p:txBody>
      </p:sp>
      <p:sp>
        <p:nvSpPr>
          <p:cNvPr id="6" name="Content Placeholder 5"/>
          <p:cNvSpPr>
            <a:spLocks noGrp="1"/>
          </p:cNvSpPr>
          <p:nvPr>
            <p:ph sz="quarter" idx="4"/>
          </p:nvPr>
        </p:nvSpPr>
        <p:spPr>
          <a:xfrm>
            <a:off x="4645028" y="1621878"/>
            <a:ext cx="4041775" cy="2943989"/>
          </a:xfrm>
        </p:spPr>
        <p:txBody>
          <a:bodyPr/>
          <a:lstStyle>
            <a:lvl1pPr>
              <a:defRPr sz="1186"/>
            </a:lvl1pPr>
            <a:lvl2pPr>
              <a:defRPr sz="1087"/>
            </a:lvl2pPr>
            <a:lvl3pPr>
              <a:defRPr sz="1778"/>
            </a:lvl3pPr>
            <a:lvl4pPr>
              <a:defRPr sz="1580"/>
            </a:lvl4pPr>
            <a:lvl5pPr>
              <a:defRPr sz="1580"/>
            </a:lvl5pPr>
            <a:lvl6pPr>
              <a:defRPr sz="1580"/>
            </a:lvl6pPr>
            <a:lvl7pPr>
              <a:defRPr sz="1580"/>
            </a:lvl7pPr>
            <a:lvl8pPr>
              <a:defRPr sz="1580"/>
            </a:lvl8pPr>
            <a:lvl9pPr>
              <a:defRPr sz="1580"/>
            </a:lvl9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6530643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pPr defTabSz="680004"/>
            <a:fld id="{416C6497-4D57-41ED-9737-0EFD8D244D35}" type="datetime1">
              <a:rPr lang="en-IN" sz="1339" smtClean="0">
                <a:solidFill>
                  <a:prstClr val="black"/>
                </a:solidFill>
              </a:rPr>
              <a:pPr defTabSz="680004"/>
              <a:t>02-04-2018</a:t>
            </a:fld>
            <a:endParaRPr lang="en-IN" sz="1339" dirty="0">
              <a:solidFill>
                <a:prstClr val="black"/>
              </a:solidFill>
            </a:endParaRPr>
          </a:p>
        </p:txBody>
      </p:sp>
      <p:sp>
        <p:nvSpPr>
          <p:cNvPr id="5" name="Footer Placeholder 4"/>
          <p:cNvSpPr>
            <a:spLocks noGrp="1"/>
          </p:cNvSpPr>
          <p:nvPr>
            <p:ph type="ftr" sz="quarter" idx="11"/>
          </p:nvPr>
        </p:nvSpPr>
        <p:spPr/>
        <p:txBody>
          <a:bodyPr/>
          <a:lstStyle/>
          <a:p>
            <a:pPr defTabSz="680004"/>
            <a:r>
              <a:rPr lang="en-IN" sz="1339" dirty="0">
                <a:solidFill>
                  <a:prstClr val="black"/>
                </a:solidFill>
              </a:rPr>
              <a:t>Mahindra EPC : Proprietary &amp; Confidential</a:t>
            </a:r>
          </a:p>
        </p:txBody>
      </p:sp>
      <p:sp>
        <p:nvSpPr>
          <p:cNvPr id="6" name="Slide Number Placeholder 5"/>
          <p:cNvSpPr>
            <a:spLocks noGrp="1"/>
          </p:cNvSpPr>
          <p:nvPr>
            <p:ph type="sldNum" sz="quarter" idx="12"/>
          </p:nvPr>
        </p:nvSpPr>
        <p:spPr/>
        <p:txBody>
          <a:bodyPr/>
          <a:lstStyle/>
          <a:p>
            <a:pPr defTabSz="680004"/>
            <a:fld id="{E7982183-4240-46B8-BCC9-95CD117E9111}" type="slidenum">
              <a:rPr lang="en-IN" sz="1339" smtClean="0">
                <a:solidFill>
                  <a:prstClr val="black"/>
                </a:solidFill>
              </a:rPr>
              <a:pPr defTabSz="680004"/>
              <a:t>‹#›</a:t>
            </a:fld>
            <a:endParaRPr lang="en-IN" sz="1339" dirty="0">
              <a:solidFill>
                <a:prstClr val="black"/>
              </a:solidFill>
            </a:endParaRPr>
          </a:p>
        </p:txBody>
      </p:sp>
    </p:spTree>
    <p:extLst>
      <p:ext uri="{BB962C8B-B14F-4D97-AF65-F5344CB8AC3E}">
        <p14:creationId xmlns:p14="http://schemas.microsoft.com/office/powerpoint/2010/main" val="36688003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a:off x="0" y="0"/>
            <a:ext cx="9144000" cy="5111750"/>
          </a:xfrm>
          <a:prstGeom prst="rect">
            <a:avLst/>
          </a:prstGeom>
        </p:spPr>
        <p:txBody>
          <a:bodyPr/>
          <a:lstStyle/>
          <a:p>
            <a:endParaRPr lang="en-IN" dirty="0"/>
          </a:p>
        </p:txBody>
      </p:sp>
      <p:sp>
        <p:nvSpPr>
          <p:cNvPr id="5" name="Text Placeholder 4"/>
          <p:cNvSpPr>
            <a:spLocks noGrp="1"/>
          </p:cNvSpPr>
          <p:nvPr>
            <p:ph type="body" sz="quarter" idx="10"/>
          </p:nvPr>
        </p:nvSpPr>
        <p:spPr>
          <a:xfrm>
            <a:off x="1" y="3629332"/>
            <a:ext cx="5652120" cy="673974"/>
          </a:xfrm>
          <a:prstGeom prst="rect">
            <a:avLst/>
          </a:prstGeom>
          <a:solidFill>
            <a:srgbClr val="FAA634"/>
          </a:solidFill>
        </p:spPr>
        <p:txBody>
          <a:bodyPr anchor="ctr"/>
          <a:lstStyle>
            <a:lvl1pPr marL="235066" indent="0">
              <a:buNone/>
              <a:defRPr sz="1988" b="1">
                <a:solidFill>
                  <a:schemeClr val="bg1"/>
                </a:solidFill>
              </a:defRPr>
            </a:lvl1pPr>
          </a:lstStyle>
          <a:p>
            <a:pPr lvl="0"/>
            <a:r>
              <a:rPr lang="en-US" dirty="0"/>
              <a:t>Click to edit Master text</a:t>
            </a:r>
          </a:p>
        </p:txBody>
      </p:sp>
    </p:spTree>
    <p:extLst>
      <p:ext uri="{BB962C8B-B14F-4D97-AF65-F5344CB8AC3E}">
        <p14:creationId xmlns:p14="http://schemas.microsoft.com/office/powerpoint/2010/main" val="707205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8747"/>
            <a:ext cx="7772400" cy="1094924"/>
          </a:xfrm>
        </p:spPr>
        <p:txBody>
          <a:bodyPr/>
          <a:lstStyle/>
          <a:p>
            <a:r>
              <a:rPr lang="en-US"/>
              <a:t>Click to edit Master title style</a:t>
            </a:r>
          </a:p>
        </p:txBody>
      </p:sp>
      <p:sp>
        <p:nvSpPr>
          <p:cNvPr id="3" name="Subtitle 2"/>
          <p:cNvSpPr>
            <a:spLocks noGrp="1"/>
          </p:cNvSpPr>
          <p:nvPr>
            <p:ph type="subTitle" idx="1"/>
          </p:nvPr>
        </p:nvSpPr>
        <p:spPr>
          <a:xfrm>
            <a:off x="1371600" y="2896658"/>
            <a:ext cx="6400800" cy="1306336"/>
          </a:xfrm>
        </p:spPr>
        <p:txBody>
          <a:bodyPr/>
          <a:lstStyle>
            <a:lvl1pPr marL="0" indent="0" algn="ctr">
              <a:buNone/>
              <a:defRPr>
                <a:solidFill>
                  <a:schemeClr val="tx1">
                    <a:tint val="75000"/>
                  </a:schemeClr>
                </a:solidFill>
              </a:defRPr>
            </a:lvl1pPr>
            <a:lvl2pPr marL="454354" indent="0" algn="ctr">
              <a:buNone/>
              <a:defRPr>
                <a:solidFill>
                  <a:schemeClr val="tx1">
                    <a:tint val="75000"/>
                  </a:schemeClr>
                </a:solidFill>
              </a:defRPr>
            </a:lvl2pPr>
            <a:lvl3pPr marL="908709" indent="0" algn="ctr">
              <a:buNone/>
              <a:defRPr>
                <a:solidFill>
                  <a:schemeClr val="tx1">
                    <a:tint val="75000"/>
                  </a:schemeClr>
                </a:solidFill>
              </a:defRPr>
            </a:lvl3pPr>
            <a:lvl4pPr marL="1363062" indent="0" algn="ctr">
              <a:buNone/>
              <a:defRPr>
                <a:solidFill>
                  <a:schemeClr val="tx1">
                    <a:tint val="75000"/>
                  </a:schemeClr>
                </a:solidFill>
              </a:defRPr>
            </a:lvl4pPr>
            <a:lvl5pPr marL="1817416" indent="0" algn="ctr">
              <a:buNone/>
              <a:defRPr>
                <a:solidFill>
                  <a:schemeClr val="tx1">
                    <a:tint val="75000"/>
                  </a:schemeClr>
                </a:solidFill>
              </a:defRPr>
            </a:lvl5pPr>
            <a:lvl6pPr marL="2271770" indent="0" algn="ctr">
              <a:buNone/>
              <a:defRPr>
                <a:solidFill>
                  <a:schemeClr val="tx1">
                    <a:tint val="75000"/>
                  </a:schemeClr>
                </a:solidFill>
              </a:defRPr>
            </a:lvl6pPr>
            <a:lvl7pPr marL="2726125" indent="0" algn="ctr">
              <a:buNone/>
              <a:defRPr>
                <a:solidFill>
                  <a:schemeClr val="tx1">
                    <a:tint val="75000"/>
                  </a:schemeClr>
                </a:solidFill>
              </a:defRPr>
            </a:lvl7pPr>
            <a:lvl8pPr marL="3180478" indent="0" algn="ctr">
              <a:buNone/>
              <a:defRPr>
                <a:solidFill>
                  <a:schemeClr val="tx1">
                    <a:tint val="75000"/>
                  </a:schemeClr>
                </a:solidFill>
              </a:defRPr>
            </a:lvl8pPr>
            <a:lvl9pPr marL="3634832"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19274988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p:txBody>
      </p:sp>
      <p:sp>
        <p:nvSpPr>
          <p:cNvPr id="8" name="Text Placeholder 7"/>
          <p:cNvSpPr>
            <a:spLocks noGrp="1"/>
          </p:cNvSpPr>
          <p:nvPr>
            <p:ph type="body" sz="quarter" idx="10"/>
          </p:nvPr>
        </p:nvSpPr>
        <p:spPr>
          <a:xfrm>
            <a:off x="457200" y="4676305"/>
            <a:ext cx="8305800" cy="435445"/>
          </a:xfrm>
        </p:spPr>
        <p:txBody>
          <a:bodyPr>
            <a:noAutofit/>
          </a:bodyPr>
          <a:lstStyle>
            <a:lvl1pPr algn="ctr">
              <a:defRPr sz="1789">
                <a:solidFill>
                  <a:schemeClr val="bg1"/>
                </a:solidFill>
              </a:defRPr>
            </a:lvl1pPr>
          </a:lstStyle>
          <a:p>
            <a:pPr lvl="0"/>
            <a:r>
              <a:rPr lang="en-US" dirty="0"/>
              <a:t>Click to edit Master text styles</a:t>
            </a:r>
          </a:p>
        </p:txBody>
      </p:sp>
    </p:spTree>
    <p:extLst>
      <p:ext uri="{BB962C8B-B14F-4D97-AF65-F5344CB8AC3E}">
        <p14:creationId xmlns:p14="http://schemas.microsoft.com/office/powerpoint/2010/main" val="15180848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284773"/>
            <a:ext cx="7772400" cy="1016039"/>
          </a:xfrm>
        </p:spPr>
        <p:txBody>
          <a:bodyPr anchor="t">
            <a:noAutofit/>
          </a:bodyPr>
          <a:lstStyle>
            <a:lvl1pPr algn="l">
              <a:defRPr sz="3180" b="1" cap="all"/>
            </a:lvl1pPr>
          </a:lstStyle>
          <a:p>
            <a:r>
              <a:rPr lang="en-US" dirty="0"/>
              <a:t>Click to edit Master title style</a:t>
            </a:r>
          </a:p>
        </p:txBody>
      </p:sp>
      <p:sp>
        <p:nvSpPr>
          <p:cNvPr id="3" name="Text Placeholder 2"/>
          <p:cNvSpPr>
            <a:spLocks noGrp="1"/>
          </p:cNvSpPr>
          <p:nvPr>
            <p:ph type="body" idx="1"/>
          </p:nvPr>
        </p:nvSpPr>
        <p:spPr>
          <a:xfrm>
            <a:off x="722313" y="2166185"/>
            <a:ext cx="7772400" cy="1118589"/>
          </a:xfrm>
        </p:spPr>
        <p:txBody>
          <a:bodyPr anchor="b"/>
          <a:lstStyle>
            <a:lvl1pPr marL="0" indent="0">
              <a:buNone/>
              <a:defRPr sz="1988">
                <a:solidFill>
                  <a:schemeClr val="tx1">
                    <a:tint val="75000"/>
                  </a:schemeClr>
                </a:solidFill>
              </a:defRPr>
            </a:lvl1pPr>
            <a:lvl2pPr marL="454354" indent="0">
              <a:buNone/>
              <a:defRPr sz="1789">
                <a:solidFill>
                  <a:schemeClr val="tx1">
                    <a:tint val="75000"/>
                  </a:schemeClr>
                </a:solidFill>
              </a:defRPr>
            </a:lvl2pPr>
            <a:lvl3pPr marL="908709" indent="0">
              <a:buNone/>
              <a:defRPr sz="1590">
                <a:solidFill>
                  <a:schemeClr val="tx1">
                    <a:tint val="75000"/>
                  </a:schemeClr>
                </a:solidFill>
              </a:defRPr>
            </a:lvl3pPr>
            <a:lvl4pPr marL="1363062" indent="0">
              <a:buNone/>
              <a:defRPr sz="1391">
                <a:solidFill>
                  <a:schemeClr val="tx1">
                    <a:tint val="75000"/>
                  </a:schemeClr>
                </a:solidFill>
              </a:defRPr>
            </a:lvl4pPr>
            <a:lvl5pPr marL="1817416" indent="0">
              <a:buNone/>
              <a:defRPr sz="1391">
                <a:solidFill>
                  <a:schemeClr val="tx1">
                    <a:tint val="75000"/>
                  </a:schemeClr>
                </a:solidFill>
              </a:defRPr>
            </a:lvl5pPr>
            <a:lvl6pPr marL="2271770" indent="0">
              <a:buNone/>
              <a:defRPr sz="1391">
                <a:solidFill>
                  <a:schemeClr val="tx1">
                    <a:tint val="75000"/>
                  </a:schemeClr>
                </a:solidFill>
              </a:defRPr>
            </a:lvl6pPr>
            <a:lvl7pPr marL="2726125" indent="0">
              <a:buNone/>
              <a:defRPr sz="1391">
                <a:solidFill>
                  <a:schemeClr val="tx1">
                    <a:tint val="75000"/>
                  </a:schemeClr>
                </a:solidFill>
              </a:defRPr>
            </a:lvl7pPr>
            <a:lvl8pPr marL="3180478" indent="0">
              <a:buNone/>
              <a:defRPr sz="1391">
                <a:solidFill>
                  <a:schemeClr val="tx1">
                    <a:tint val="75000"/>
                  </a:schemeClr>
                </a:solidFill>
              </a:defRPr>
            </a:lvl8pPr>
            <a:lvl9pPr marL="3634832" indent="0">
              <a:buNone/>
              <a:defRPr sz="1391">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6271881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43833"/>
            <a:ext cx="4040188" cy="478043"/>
          </a:xfrm>
        </p:spPr>
        <p:txBody>
          <a:bodyPr anchor="b">
            <a:normAutofit/>
          </a:bodyPr>
          <a:lstStyle>
            <a:lvl1pPr marL="0" indent="0">
              <a:buNone/>
              <a:defRPr sz="1093" b="1"/>
            </a:lvl1pPr>
            <a:lvl2pPr marL="454354" indent="0">
              <a:buNone/>
              <a:defRPr sz="1988" b="1"/>
            </a:lvl2pPr>
            <a:lvl3pPr marL="908709" indent="0">
              <a:buNone/>
              <a:defRPr sz="1789" b="1"/>
            </a:lvl3pPr>
            <a:lvl4pPr marL="1363062" indent="0">
              <a:buNone/>
              <a:defRPr sz="1590" b="1"/>
            </a:lvl4pPr>
            <a:lvl5pPr marL="1817416" indent="0">
              <a:buNone/>
              <a:defRPr sz="1590" b="1"/>
            </a:lvl5pPr>
            <a:lvl6pPr marL="2271770" indent="0">
              <a:buNone/>
              <a:defRPr sz="1590" b="1"/>
            </a:lvl6pPr>
            <a:lvl7pPr marL="2726125" indent="0">
              <a:buNone/>
              <a:defRPr sz="1590" b="1"/>
            </a:lvl7pPr>
            <a:lvl8pPr marL="3180478" indent="0">
              <a:buNone/>
              <a:defRPr sz="1590" b="1"/>
            </a:lvl8pPr>
            <a:lvl9pPr marL="3634832" indent="0">
              <a:buNone/>
              <a:defRPr sz="1590" b="1"/>
            </a:lvl9pPr>
          </a:lstStyle>
          <a:p>
            <a:pPr lvl="0"/>
            <a:r>
              <a:rPr lang="en-US" dirty="0"/>
              <a:t>Click to edit Master text styles</a:t>
            </a:r>
          </a:p>
        </p:txBody>
      </p:sp>
      <p:sp>
        <p:nvSpPr>
          <p:cNvPr id="4" name="Content Placeholder 3"/>
          <p:cNvSpPr>
            <a:spLocks noGrp="1"/>
          </p:cNvSpPr>
          <p:nvPr>
            <p:ph sz="half" idx="2"/>
          </p:nvPr>
        </p:nvSpPr>
        <p:spPr>
          <a:xfrm>
            <a:off x="457200" y="1621878"/>
            <a:ext cx="4040188" cy="2943989"/>
          </a:xfrm>
        </p:spPr>
        <p:txBody>
          <a:bodyPr>
            <a:normAutofit/>
          </a:bodyPr>
          <a:lstStyle>
            <a:lvl1pPr>
              <a:defRPr sz="1193"/>
            </a:lvl1pPr>
            <a:lvl2pPr>
              <a:defRPr sz="1093"/>
            </a:lvl2pPr>
            <a:lvl3pPr>
              <a:defRPr sz="1789"/>
            </a:lvl3pPr>
            <a:lvl4pPr>
              <a:defRPr sz="1590"/>
            </a:lvl4pPr>
            <a:lvl5pPr>
              <a:defRPr sz="1590"/>
            </a:lvl5pPr>
            <a:lvl6pPr>
              <a:defRPr sz="1590"/>
            </a:lvl6pPr>
            <a:lvl7pPr>
              <a:defRPr sz="1590"/>
            </a:lvl7pPr>
            <a:lvl8pPr>
              <a:defRPr sz="1590"/>
            </a:lvl8pPr>
            <a:lvl9pPr>
              <a:defRPr sz="1590"/>
            </a:lvl9pPr>
          </a:lstStyle>
          <a:p>
            <a:pPr lvl="0"/>
            <a:r>
              <a:rPr lang="en-US" dirty="0"/>
              <a:t>Click to edit Master text styles</a:t>
            </a:r>
          </a:p>
          <a:p>
            <a:pPr lvl="1"/>
            <a:r>
              <a:rPr lang="en-US" dirty="0"/>
              <a:t>Second level</a:t>
            </a:r>
          </a:p>
        </p:txBody>
      </p:sp>
      <p:sp>
        <p:nvSpPr>
          <p:cNvPr id="5" name="Text Placeholder 4"/>
          <p:cNvSpPr>
            <a:spLocks noGrp="1"/>
          </p:cNvSpPr>
          <p:nvPr>
            <p:ph type="body" sz="quarter" idx="3"/>
          </p:nvPr>
        </p:nvSpPr>
        <p:spPr>
          <a:xfrm>
            <a:off x="4645027" y="1143833"/>
            <a:ext cx="4041775" cy="478043"/>
          </a:xfrm>
        </p:spPr>
        <p:txBody>
          <a:bodyPr anchor="b">
            <a:normAutofit/>
          </a:bodyPr>
          <a:lstStyle>
            <a:lvl1pPr marL="0" indent="0">
              <a:buNone/>
              <a:defRPr sz="1093" b="1"/>
            </a:lvl1pPr>
            <a:lvl2pPr marL="454354" indent="0">
              <a:buNone/>
              <a:defRPr sz="1988" b="1"/>
            </a:lvl2pPr>
            <a:lvl3pPr marL="908709" indent="0">
              <a:buNone/>
              <a:defRPr sz="1789" b="1"/>
            </a:lvl3pPr>
            <a:lvl4pPr marL="1363062" indent="0">
              <a:buNone/>
              <a:defRPr sz="1590" b="1"/>
            </a:lvl4pPr>
            <a:lvl5pPr marL="1817416" indent="0">
              <a:buNone/>
              <a:defRPr sz="1590" b="1"/>
            </a:lvl5pPr>
            <a:lvl6pPr marL="2271770" indent="0">
              <a:buNone/>
              <a:defRPr sz="1590" b="1"/>
            </a:lvl6pPr>
            <a:lvl7pPr marL="2726125" indent="0">
              <a:buNone/>
              <a:defRPr sz="1590" b="1"/>
            </a:lvl7pPr>
            <a:lvl8pPr marL="3180478" indent="0">
              <a:buNone/>
              <a:defRPr sz="1590" b="1"/>
            </a:lvl8pPr>
            <a:lvl9pPr marL="3634832" indent="0">
              <a:buNone/>
              <a:defRPr sz="1590" b="1"/>
            </a:lvl9pPr>
          </a:lstStyle>
          <a:p>
            <a:pPr lvl="0"/>
            <a:r>
              <a:rPr lang="en-US" dirty="0"/>
              <a:t>Click to edit Master text styles</a:t>
            </a:r>
          </a:p>
        </p:txBody>
      </p:sp>
      <p:sp>
        <p:nvSpPr>
          <p:cNvPr id="6" name="Content Placeholder 5"/>
          <p:cNvSpPr>
            <a:spLocks noGrp="1"/>
          </p:cNvSpPr>
          <p:nvPr>
            <p:ph sz="quarter" idx="4"/>
          </p:nvPr>
        </p:nvSpPr>
        <p:spPr>
          <a:xfrm>
            <a:off x="4645027" y="1621878"/>
            <a:ext cx="4041775" cy="2943989"/>
          </a:xfrm>
        </p:spPr>
        <p:txBody>
          <a:bodyPr/>
          <a:lstStyle>
            <a:lvl1pPr>
              <a:defRPr sz="1193"/>
            </a:lvl1pPr>
            <a:lvl2pPr>
              <a:defRPr sz="1093"/>
            </a:lvl2pPr>
            <a:lvl3pPr>
              <a:defRPr sz="1789"/>
            </a:lvl3pPr>
            <a:lvl4pPr>
              <a:defRPr sz="1590"/>
            </a:lvl4pPr>
            <a:lvl5pPr>
              <a:defRPr sz="1590"/>
            </a:lvl5pPr>
            <a:lvl6pPr>
              <a:defRPr sz="1590"/>
            </a:lvl6pPr>
            <a:lvl7pPr>
              <a:defRPr sz="1590"/>
            </a:lvl7pPr>
            <a:lvl8pPr>
              <a:defRPr sz="1590"/>
            </a:lvl8pPr>
            <a:lvl9pPr>
              <a:defRPr sz="1590"/>
            </a:lvl9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545135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37836"/>
            <a:ext cx="2133600" cy="272154"/>
          </a:xfrm>
          <a:prstGeom prst="rect">
            <a:avLst/>
          </a:prstGeom>
        </p:spPr>
        <p:txBody>
          <a:bodyPr/>
          <a:lstStyle/>
          <a:p>
            <a:fld id="{DBD9CA8E-8C33-4504-96FC-3BB06EAA99F5}" type="datetimeFigureOut">
              <a:rPr lang="en-IN" smtClean="0"/>
              <a:pPr/>
              <a:t>02-04-2018</a:t>
            </a:fld>
            <a:endParaRPr lang="en-IN" dirty="0"/>
          </a:p>
        </p:txBody>
      </p:sp>
      <p:sp>
        <p:nvSpPr>
          <p:cNvPr id="3" name="Footer Placeholder 2"/>
          <p:cNvSpPr>
            <a:spLocks noGrp="1"/>
          </p:cNvSpPr>
          <p:nvPr>
            <p:ph type="ftr" sz="quarter" idx="11"/>
          </p:nvPr>
        </p:nvSpPr>
        <p:spPr>
          <a:xfrm>
            <a:off x="3124200" y="4737836"/>
            <a:ext cx="2895600" cy="272154"/>
          </a:xfrm>
          <a:prstGeom prst="rect">
            <a:avLst/>
          </a:prstGeom>
        </p:spPr>
        <p:txBody>
          <a:bodyPr/>
          <a:lstStyle/>
          <a:p>
            <a:endParaRPr lang="en-IN" dirty="0"/>
          </a:p>
        </p:txBody>
      </p:sp>
      <p:sp>
        <p:nvSpPr>
          <p:cNvPr id="4" name="Slide Number Placeholder 3"/>
          <p:cNvSpPr>
            <a:spLocks noGrp="1"/>
          </p:cNvSpPr>
          <p:nvPr>
            <p:ph type="sldNum" sz="quarter" idx="12"/>
          </p:nvPr>
        </p:nvSpPr>
        <p:spPr>
          <a:xfrm>
            <a:off x="6553200" y="4737836"/>
            <a:ext cx="2133600" cy="272154"/>
          </a:xfrm>
          <a:prstGeom prst="rect">
            <a:avLst/>
          </a:prstGeom>
        </p:spPr>
        <p:txBody>
          <a:bodyPr/>
          <a:lstStyle/>
          <a:p>
            <a:fld id="{E7982183-4240-46B8-BCC9-95CD117E9111}" type="slidenum">
              <a:rPr lang="en-IN" smtClean="0"/>
              <a:pPr/>
              <a:t>‹#›</a:t>
            </a:fld>
            <a:endParaRPr lang="en-IN" dirty="0"/>
          </a:p>
        </p:txBody>
      </p:sp>
    </p:spTree>
    <p:extLst>
      <p:ext uri="{BB962C8B-B14F-4D97-AF65-F5344CB8AC3E}">
        <p14:creationId xmlns:p14="http://schemas.microsoft.com/office/powerpoint/2010/main" val="399794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59717"/>
            <a:ext cx="7772400" cy="1094924"/>
          </a:xfrm>
          <a:prstGeom prst="rect">
            <a:avLst/>
          </a:prstGeom>
        </p:spPr>
        <p:txBody>
          <a:bodyPr/>
          <a:lstStyle>
            <a:lvl1pPr algn="l">
              <a:defRPr sz="3161">
                <a:solidFill>
                  <a:schemeClr val="bg1"/>
                </a:solidFill>
              </a:defRPr>
            </a:lvl1pPr>
          </a:lstStyle>
          <a:p>
            <a:r>
              <a:rPr lang="en-US" dirty="0"/>
              <a:t>Thank You</a:t>
            </a:r>
          </a:p>
        </p:txBody>
      </p:sp>
      <p:sp>
        <p:nvSpPr>
          <p:cNvPr id="3" name="Subtitle 2"/>
          <p:cNvSpPr>
            <a:spLocks noGrp="1"/>
          </p:cNvSpPr>
          <p:nvPr>
            <p:ph type="subTitle" idx="1"/>
          </p:nvPr>
        </p:nvSpPr>
        <p:spPr>
          <a:xfrm>
            <a:off x="762002" y="2146544"/>
            <a:ext cx="7767145" cy="1999654"/>
          </a:xfrm>
          <a:prstGeom prst="rect">
            <a:avLst/>
          </a:prstGeom>
        </p:spPr>
        <p:txBody>
          <a:bodyPr/>
          <a:lstStyle>
            <a:lvl1pPr marL="0" indent="0" algn="l">
              <a:buNone/>
              <a:defRPr sz="2370">
                <a:solidFill>
                  <a:schemeClr val="bg1"/>
                </a:solidFill>
              </a:defRPr>
            </a:lvl1pPr>
            <a:lvl2pPr marL="451568" indent="0" algn="ctr">
              <a:buNone/>
              <a:defRPr>
                <a:solidFill>
                  <a:schemeClr val="tx1">
                    <a:tint val="75000"/>
                  </a:schemeClr>
                </a:solidFill>
              </a:defRPr>
            </a:lvl2pPr>
            <a:lvl3pPr marL="903135" indent="0" algn="ctr">
              <a:buNone/>
              <a:defRPr>
                <a:solidFill>
                  <a:schemeClr val="tx1">
                    <a:tint val="75000"/>
                  </a:schemeClr>
                </a:solidFill>
              </a:defRPr>
            </a:lvl3pPr>
            <a:lvl4pPr marL="1354701" indent="0" algn="ctr">
              <a:buNone/>
              <a:defRPr>
                <a:solidFill>
                  <a:schemeClr val="tx1">
                    <a:tint val="75000"/>
                  </a:schemeClr>
                </a:solidFill>
              </a:defRPr>
            </a:lvl4pPr>
            <a:lvl5pPr marL="1806269" indent="0" algn="ctr">
              <a:buNone/>
              <a:defRPr>
                <a:solidFill>
                  <a:schemeClr val="tx1">
                    <a:tint val="75000"/>
                  </a:schemeClr>
                </a:solidFill>
              </a:defRPr>
            </a:lvl5pPr>
            <a:lvl6pPr marL="2257837" indent="0" algn="ctr">
              <a:buNone/>
              <a:defRPr>
                <a:solidFill>
                  <a:schemeClr val="tx1">
                    <a:tint val="75000"/>
                  </a:schemeClr>
                </a:solidFill>
              </a:defRPr>
            </a:lvl6pPr>
            <a:lvl7pPr marL="2709404" indent="0" algn="ctr">
              <a:buNone/>
              <a:defRPr>
                <a:solidFill>
                  <a:schemeClr val="tx1">
                    <a:tint val="75000"/>
                  </a:schemeClr>
                </a:solidFill>
              </a:defRPr>
            </a:lvl7pPr>
            <a:lvl8pPr marL="3160971" indent="0" algn="ctr">
              <a:buNone/>
              <a:defRPr>
                <a:solidFill>
                  <a:schemeClr val="tx1">
                    <a:tint val="75000"/>
                  </a:schemeClr>
                </a:solidFill>
              </a:defRPr>
            </a:lvl8pPr>
            <a:lvl9pPr marL="3612539"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835567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8746"/>
            <a:ext cx="7772400" cy="1094924"/>
          </a:xfrm>
        </p:spPr>
        <p:txBody>
          <a:bodyPr/>
          <a:lstStyle/>
          <a:p>
            <a:r>
              <a:rPr lang="en-US"/>
              <a:t>Click to edit Master title style</a:t>
            </a:r>
          </a:p>
        </p:txBody>
      </p:sp>
      <p:sp>
        <p:nvSpPr>
          <p:cNvPr id="3" name="Subtitle 2"/>
          <p:cNvSpPr>
            <a:spLocks noGrp="1"/>
          </p:cNvSpPr>
          <p:nvPr>
            <p:ph type="subTitle" idx="1"/>
          </p:nvPr>
        </p:nvSpPr>
        <p:spPr>
          <a:xfrm>
            <a:off x="1371600" y="2896658"/>
            <a:ext cx="6400800" cy="1306336"/>
          </a:xfrm>
        </p:spPr>
        <p:txBody>
          <a:bodyPr/>
          <a:lstStyle>
            <a:lvl1pPr marL="0" indent="0" algn="ctr">
              <a:buNone/>
              <a:defRPr>
                <a:solidFill>
                  <a:schemeClr val="tx1">
                    <a:tint val="75000"/>
                  </a:schemeClr>
                </a:solidFill>
              </a:defRPr>
            </a:lvl1pPr>
            <a:lvl2pPr marL="454385" indent="0" algn="ctr">
              <a:buNone/>
              <a:defRPr>
                <a:solidFill>
                  <a:schemeClr val="tx1">
                    <a:tint val="75000"/>
                  </a:schemeClr>
                </a:solidFill>
              </a:defRPr>
            </a:lvl2pPr>
            <a:lvl3pPr marL="908769" indent="0" algn="ctr">
              <a:buNone/>
              <a:defRPr>
                <a:solidFill>
                  <a:schemeClr val="tx1">
                    <a:tint val="75000"/>
                  </a:schemeClr>
                </a:solidFill>
              </a:defRPr>
            </a:lvl3pPr>
            <a:lvl4pPr marL="1363153" indent="0" algn="ctr">
              <a:buNone/>
              <a:defRPr>
                <a:solidFill>
                  <a:schemeClr val="tx1">
                    <a:tint val="75000"/>
                  </a:schemeClr>
                </a:solidFill>
              </a:defRPr>
            </a:lvl4pPr>
            <a:lvl5pPr marL="1817538" indent="0" algn="ctr">
              <a:buNone/>
              <a:defRPr>
                <a:solidFill>
                  <a:schemeClr val="tx1">
                    <a:tint val="75000"/>
                  </a:schemeClr>
                </a:solidFill>
              </a:defRPr>
            </a:lvl5pPr>
            <a:lvl6pPr marL="2271923" indent="0" algn="ctr">
              <a:buNone/>
              <a:defRPr>
                <a:solidFill>
                  <a:schemeClr val="tx1">
                    <a:tint val="75000"/>
                  </a:schemeClr>
                </a:solidFill>
              </a:defRPr>
            </a:lvl6pPr>
            <a:lvl7pPr marL="2726307" indent="0" algn="ctr">
              <a:buNone/>
              <a:defRPr>
                <a:solidFill>
                  <a:schemeClr val="tx1">
                    <a:tint val="75000"/>
                  </a:schemeClr>
                </a:solidFill>
              </a:defRPr>
            </a:lvl7pPr>
            <a:lvl8pPr marL="3180691" indent="0" algn="ctr">
              <a:buNone/>
              <a:defRPr>
                <a:solidFill>
                  <a:schemeClr val="tx1">
                    <a:tint val="75000"/>
                  </a:schemeClr>
                </a:solidFill>
              </a:defRPr>
            </a:lvl8pPr>
            <a:lvl9pPr marL="3635076"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3282762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1" y="1588746"/>
            <a:ext cx="7772400" cy="1094925"/>
          </a:xfrm>
        </p:spPr>
        <p:txBody>
          <a:bodyPr/>
          <a:lstStyle/>
          <a:p>
            <a:r>
              <a:rPr lang="en-US" dirty="0"/>
              <a:t>Click to edit Master title style</a:t>
            </a:r>
          </a:p>
        </p:txBody>
      </p:sp>
      <p:sp>
        <p:nvSpPr>
          <p:cNvPr id="3" name="Subtitle 2"/>
          <p:cNvSpPr>
            <a:spLocks noGrp="1"/>
          </p:cNvSpPr>
          <p:nvPr>
            <p:ph type="subTitle" idx="1"/>
          </p:nvPr>
        </p:nvSpPr>
        <p:spPr>
          <a:xfrm>
            <a:off x="1371601" y="2896658"/>
            <a:ext cx="6400800" cy="1306336"/>
          </a:xfrm>
        </p:spPr>
        <p:txBody>
          <a:bodyPr/>
          <a:lstStyle>
            <a:lvl1pPr marL="0" indent="0" algn="ctr">
              <a:buNone/>
              <a:defRPr>
                <a:solidFill>
                  <a:schemeClr val="tx1">
                    <a:tint val="75000"/>
                  </a:schemeClr>
                </a:solidFill>
              </a:defRPr>
            </a:lvl1pPr>
            <a:lvl2pPr marL="454407" indent="0" algn="ctr">
              <a:buNone/>
              <a:defRPr>
                <a:solidFill>
                  <a:schemeClr val="tx1">
                    <a:tint val="75000"/>
                  </a:schemeClr>
                </a:solidFill>
              </a:defRPr>
            </a:lvl2pPr>
            <a:lvl3pPr marL="908814" indent="0" algn="ctr">
              <a:buNone/>
              <a:defRPr>
                <a:solidFill>
                  <a:schemeClr val="tx1">
                    <a:tint val="75000"/>
                  </a:schemeClr>
                </a:solidFill>
              </a:defRPr>
            </a:lvl3pPr>
            <a:lvl4pPr marL="1363221" indent="0" algn="ctr">
              <a:buNone/>
              <a:defRPr>
                <a:solidFill>
                  <a:schemeClr val="tx1">
                    <a:tint val="75000"/>
                  </a:schemeClr>
                </a:solidFill>
              </a:defRPr>
            </a:lvl4pPr>
            <a:lvl5pPr marL="1817628" indent="0" algn="ctr">
              <a:buNone/>
              <a:defRPr>
                <a:solidFill>
                  <a:schemeClr val="tx1">
                    <a:tint val="75000"/>
                  </a:schemeClr>
                </a:solidFill>
              </a:defRPr>
            </a:lvl5pPr>
            <a:lvl6pPr marL="2272035" indent="0" algn="ctr">
              <a:buNone/>
              <a:defRPr>
                <a:solidFill>
                  <a:schemeClr val="tx1">
                    <a:tint val="75000"/>
                  </a:schemeClr>
                </a:solidFill>
              </a:defRPr>
            </a:lvl6pPr>
            <a:lvl7pPr marL="2726442" indent="0" algn="ctr">
              <a:buNone/>
              <a:defRPr>
                <a:solidFill>
                  <a:schemeClr val="tx1">
                    <a:tint val="75000"/>
                  </a:schemeClr>
                </a:solidFill>
              </a:defRPr>
            </a:lvl7pPr>
            <a:lvl8pPr marL="3180849" indent="0" algn="ctr">
              <a:buNone/>
              <a:defRPr>
                <a:solidFill>
                  <a:schemeClr val="tx1">
                    <a:tint val="75000"/>
                  </a:schemeClr>
                </a:solidFill>
              </a:defRPr>
            </a:lvl8pPr>
            <a:lvl9pPr marL="3635256"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9279100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p:txBody>
      </p:sp>
      <p:sp>
        <p:nvSpPr>
          <p:cNvPr id="8" name="Text Placeholder 7"/>
          <p:cNvSpPr>
            <a:spLocks noGrp="1"/>
          </p:cNvSpPr>
          <p:nvPr>
            <p:ph type="body" sz="quarter" idx="10"/>
          </p:nvPr>
        </p:nvSpPr>
        <p:spPr>
          <a:xfrm>
            <a:off x="457200" y="4676305"/>
            <a:ext cx="8305800" cy="435445"/>
          </a:xfrm>
        </p:spPr>
        <p:txBody>
          <a:bodyPr>
            <a:noAutofit/>
          </a:bodyPr>
          <a:lstStyle>
            <a:lvl1pPr algn="ctr">
              <a:defRPr sz="1789">
                <a:solidFill>
                  <a:schemeClr val="tx1">
                    <a:lumMod val="50000"/>
                    <a:lumOff val="50000"/>
                  </a:schemeClr>
                </a:solidFill>
              </a:defRPr>
            </a:lvl1pPr>
          </a:lstStyle>
          <a:p>
            <a:pPr lvl="0"/>
            <a:r>
              <a:rPr lang="en-US" dirty="0"/>
              <a:t>Click to edit Master text styles</a:t>
            </a:r>
          </a:p>
        </p:txBody>
      </p:sp>
    </p:spTree>
    <p:extLst>
      <p:ext uri="{BB962C8B-B14F-4D97-AF65-F5344CB8AC3E}">
        <p14:creationId xmlns:p14="http://schemas.microsoft.com/office/powerpoint/2010/main" val="164928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3284773"/>
            <a:ext cx="7772400" cy="1016039"/>
          </a:xfrm>
        </p:spPr>
        <p:txBody>
          <a:bodyPr anchor="t">
            <a:noAutofit/>
          </a:bodyPr>
          <a:lstStyle>
            <a:lvl1pPr algn="l">
              <a:defRPr sz="3181" b="1" cap="all"/>
            </a:lvl1pPr>
          </a:lstStyle>
          <a:p>
            <a:r>
              <a:rPr lang="en-US" dirty="0"/>
              <a:t>Click to edit Master title style</a:t>
            </a:r>
          </a:p>
        </p:txBody>
      </p:sp>
      <p:sp>
        <p:nvSpPr>
          <p:cNvPr id="3" name="Text Placeholder 2"/>
          <p:cNvSpPr>
            <a:spLocks noGrp="1"/>
          </p:cNvSpPr>
          <p:nvPr>
            <p:ph type="body" idx="1"/>
          </p:nvPr>
        </p:nvSpPr>
        <p:spPr>
          <a:xfrm>
            <a:off x="722314" y="2166185"/>
            <a:ext cx="7772400" cy="1118589"/>
          </a:xfrm>
        </p:spPr>
        <p:txBody>
          <a:bodyPr anchor="b"/>
          <a:lstStyle>
            <a:lvl1pPr marL="0" indent="0">
              <a:buNone/>
              <a:defRPr sz="1988">
                <a:solidFill>
                  <a:schemeClr val="tx1">
                    <a:tint val="75000"/>
                  </a:schemeClr>
                </a:solidFill>
              </a:defRPr>
            </a:lvl1pPr>
            <a:lvl2pPr marL="454407" indent="0">
              <a:buNone/>
              <a:defRPr sz="1789">
                <a:solidFill>
                  <a:schemeClr val="tx1">
                    <a:tint val="75000"/>
                  </a:schemeClr>
                </a:solidFill>
              </a:defRPr>
            </a:lvl2pPr>
            <a:lvl3pPr marL="908814" indent="0">
              <a:buNone/>
              <a:defRPr sz="1590">
                <a:solidFill>
                  <a:schemeClr val="tx1">
                    <a:tint val="75000"/>
                  </a:schemeClr>
                </a:solidFill>
              </a:defRPr>
            </a:lvl3pPr>
            <a:lvl4pPr marL="1363221" indent="0">
              <a:buNone/>
              <a:defRPr sz="1391">
                <a:solidFill>
                  <a:schemeClr val="tx1">
                    <a:tint val="75000"/>
                  </a:schemeClr>
                </a:solidFill>
              </a:defRPr>
            </a:lvl4pPr>
            <a:lvl5pPr marL="1817628" indent="0">
              <a:buNone/>
              <a:defRPr sz="1391">
                <a:solidFill>
                  <a:schemeClr val="tx1">
                    <a:tint val="75000"/>
                  </a:schemeClr>
                </a:solidFill>
              </a:defRPr>
            </a:lvl5pPr>
            <a:lvl6pPr marL="2272035" indent="0">
              <a:buNone/>
              <a:defRPr sz="1391">
                <a:solidFill>
                  <a:schemeClr val="tx1">
                    <a:tint val="75000"/>
                  </a:schemeClr>
                </a:solidFill>
              </a:defRPr>
            </a:lvl6pPr>
            <a:lvl7pPr marL="2726442" indent="0">
              <a:buNone/>
              <a:defRPr sz="1391">
                <a:solidFill>
                  <a:schemeClr val="tx1">
                    <a:tint val="75000"/>
                  </a:schemeClr>
                </a:solidFill>
              </a:defRPr>
            </a:lvl7pPr>
            <a:lvl8pPr marL="3180849" indent="0">
              <a:buNone/>
              <a:defRPr sz="1391">
                <a:solidFill>
                  <a:schemeClr val="tx1">
                    <a:tint val="75000"/>
                  </a:schemeClr>
                </a:solidFill>
              </a:defRPr>
            </a:lvl8pPr>
            <a:lvl9pPr marL="3635256" indent="0">
              <a:buNone/>
              <a:defRPr sz="1391">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42295304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1" y="1143834"/>
            <a:ext cx="4040188" cy="478043"/>
          </a:xfrm>
        </p:spPr>
        <p:txBody>
          <a:bodyPr anchor="b">
            <a:normAutofit/>
          </a:bodyPr>
          <a:lstStyle>
            <a:lvl1pPr marL="0" indent="0">
              <a:buNone/>
              <a:defRPr sz="1093" b="1"/>
            </a:lvl1pPr>
            <a:lvl2pPr marL="454407" indent="0">
              <a:buNone/>
              <a:defRPr sz="1988" b="1"/>
            </a:lvl2pPr>
            <a:lvl3pPr marL="908814" indent="0">
              <a:buNone/>
              <a:defRPr sz="1789" b="1"/>
            </a:lvl3pPr>
            <a:lvl4pPr marL="1363221" indent="0">
              <a:buNone/>
              <a:defRPr sz="1590" b="1"/>
            </a:lvl4pPr>
            <a:lvl5pPr marL="1817628" indent="0">
              <a:buNone/>
              <a:defRPr sz="1590" b="1"/>
            </a:lvl5pPr>
            <a:lvl6pPr marL="2272035" indent="0">
              <a:buNone/>
              <a:defRPr sz="1590" b="1"/>
            </a:lvl6pPr>
            <a:lvl7pPr marL="2726442" indent="0">
              <a:buNone/>
              <a:defRPr sz="1590" b="1"/>
            </a:lvl7pPr>
            <a:lvl8pPr marL="3180849" indent="0">
              <a:buNone/>
              <a:defRPr sz="1590" b="1"/>
            </a:lvl8pPr>
            <a:lvl9pPr marL="3635256" indent="0">
              <a:buNone/>
              <a:defRPr sz="1590" b="1"/>
            </a:lvl9pPr>
          </a:lstStyle>
          <a:p>
            <a:pPr lvl="0"/>
            <a:r>
              <a:rPr lang="en-US" dirty="0"/>
              <a:t>Click to edit Master text styles</a:t>
            </a:r>
          </a:p>
        </p:txBody>
      </p:sp>
      <p:sp>
        <p:nvSpPr>
          <p:cNvPr id="4" name="Content Placeholder 3"/>
          <p:cNvSpPr>
            <a:spLocks noGrp="1"/>
          </p:cNvSpPr>
          <p:nvPr>
            <p:ph sz="half" idx="2"/>
          </p:nvPr>
        </p:nvSpPr>
        <p:spPr>
          <a:xfrm>
            <a:off x="457201" y="1621878"/>
            <a:ext cx="4040188" cy="2943989"/>
          </a:xfrm>
        </p:spPr>
        <p:txBody>
          <a:bodyPr>
            <a:normAutofit/>
          </a:bodyPr>
          <a:lstStyle>
            <a:lvl1pPr>
              <a:defRPr sz="1193"/>
            </a:lvl1pPr>
            <a:lvl2pPr>
              <a:defRPr sz="1093"/>
            </a:lvl2pPr>
            <a:lvl3pPr>
              <a:defRPr sz="1789"/>
            </a:lvl3pPr>
            <a:lvl4pPr>
              <a:defRPr sz="1590"/>
            </a:lvl4pPr>
            <a:lvl5pPr>
              <a:defRPr sz="1590"/>
            </a:lvl5pPr>
            <a:lvl6pPr>
              <a:defRPr sz="1590"/>
            </a:lvl6pPr>
            <a:lvl7pPr>
              <a:defRPr sz="1590"/>
            </a:lvl7pPr>
            <a:lvl8pPr>
              <a:defRPr sz="1590"/>
            </a:lvl8pPr>
            <a:lvl9pPr>
              <a:defRPr sz="1590"/>
            </a:lvl9pPr>
          </a:lstStyle>
          <a:p>
            <a:pPr lvl="0"/>
            <a:r>
              <a:rPr lang="en-US" dirty="0"/>
              <a:t>Click to edit Master text styles</a:t>
            </a:r>
          </a:p>
          <a:p>
            <a:pPr lvl="1"/>
            <a:r>
              <a:rPr lang="en-US" dirty="0"/>
              <a:t>Second level</a:t>
            </a:r>
          </a:p>
        </p:txBody>
      </p:sp>
      <p:sp>
        <p:nvSpPr>
          <p:cNvPr id="5" name="Text Placeholder 4"/>
          <p:cNvSpPr>
            <a:spLocks noGrp="1"/>
          </p:cNvSpPr>
          <p:nvPr>
            <p:ph type="body" sz="quarter" idx="3"/>
          </p:nvPr>
        </p:nvSpPr>
        <p:spPr>
          <a:xfrm>
            <a:off x="4645026" y="1143834"/>
            <a:ext cx="4041775" cy="478043"/>
          </a:xfrm>
        </p:spPr>
        <p:txBody>
          <a:bodyPr anchor="b">
            <a:normAutofit/>
          </a:bodyPr>
          <a:lstStyle>
            <a:lvl1pPr marL="0" indent="0">
              <a:buNone/>
              <a:defRPr sz="1093" b="1"/>
            </a:lvl1pPr>
            <a:lvl2pPr marL="454407" indent="0">
              <a:buNone/>
              <a:defRPr sz="1988" b="1"/>
            </a:lvl2pPr>
            <a:lvl3pPr marL="908814" indent="0">
              <a:buNone/>
              <a:defRPr sz="1789" b="1"/>
            </a:lvl3pPr>
            <a:lvl4pPr marL="1363221" indent="0">
              <a:buNone/>
              <a:defRPr sz="1590" b="1"/>
            </a:lvl4pPr>
            <a:lvl5pPr marL="1817628" indent="0">
              <a:buNone/>
              <a:defRPr sz="1590" b="1"/>
            </a:lvl5pPr>
            <a:lvl6pPr marL="2272035" indent="0">
              <a:buNone/>
              <a:defRPr sz="1590" b="1"/>
            </a:lvl6pPr>
            <a:lvl7pPr marL="2726442" indent="0">
              <a:buNone/>
              <a:defRPr sz="1590" b="1"/>
            </a:lvl7pPr>
            <a:lvl8pPr marL="3180849" indent="0">
              <a:buNone/>
              <a:defRPr sz="1590" b="1"/>
            </a:lvl8pPr>
            <a:lvl9pPr marL="3635256" indent="0">
              <a:buNone/>
              <a:defRPr sz="1590" b="1"/>
            </a:lvl9pPr>
          </a:lstStyle>
          <a:p>
            <a:pPr lvl="0"/>
            <a:r>
              <a:rPr lang="en-US" dirty="0"/>
              <a:t>Click to edit Master text styles</a:t>
            </a:r>
          </a:p>
        </p:txBody>
      </p:sp>
      <p:sp>
        <p:nvSpPr>
          <p:cNvPr id="6" name="Content Placeholder 5"/>
          <p:cNvSpPr>
            <a:spLocks noGrp="1"/>
          </p:cNvSpPr>
          <p:nvPr>
            <p:ph sz="quarter" idx="4"/>
          </p:nvPr>
        </p:nvSpPr>
        <p:spPr>
          <a:xfrm>
            <a:off x="4645026" y="1621878"/>
            <a:ext cx="4041775" cy="2943989"/>
          </a:xfrm>
        </p:spPr>
        <p:txBody>
          <a:bodyPr/>
          <a:lstStyle>
            <a:lvl1pPr>
              <a:defRPr sz="1193"/>
            </a:lvl1pPr>
            <a:lvl2pPr>
              <a:defRPr sz="1093"/>
            </a:lvl2pPr>
            <a:lvl3pPr>
              <a:defRPr sz="1789"/>
            </a:lvl3pPr>
            <a:lvl4pPr>
              <a:defRPr sz="1590"/>
            </a:lvl4pPr>
            <a:lvl5pPr>
              <a:defRPr sz="1590"/>
            </a:lvl5pPr>
            <a:lvl6pPr>
              <a:defRPr sz="1590"/>
            </a:lvl6pPr>
            <a:lvl7pPr>
              <a:defRPr sz="1590"/>
            </a:lvl7pPr>
            <a:lvl8pPr>
              <a:defRPr sz="1590"/>
            </a:lvl8pPr>
            <a:lvl9pPr>
              <a:defRPr sz="1590"/>
            </a:lvl9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703209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a:off x="0" y="2"/>
            <a:ext cx="9144000" cy="5111750"/>
          </a:xfrm>
          <a:prstGeom prst="rect">
            <a:avLst/>
          </a:prstGeom>
        </p:spPr>
        <p:txBody>
          <a:bodyPr/>
          <a:lstStyle/>
          <a:p>
            <a:endParaRPr lang="en-IN" dirty="0"/>
          </a:p>
        </p:txBody>
      </p:sp>
      <p:sp>
        <p:nvSpPr>
          <p:cNvPr id="5" name="Text Placeholder 4"/>
          <p:cNvSpPr>
            <a:spLocks noGrp="1"/>
          </p:cNvSpPr>
          <p:nvPr>
            <p:ph type="body" sz="quarter" idx="10"/>
          </p:nvPr>
        </p:nvSpPr>
        <p:spPr>
          <a:xfrm>
            <a:off x="2" y="3629330"/>
            <a:ext cx="5652120" cy="673974"/>
          </a:xfrm>
          <a:prstGeom prst="rect">
            <a:avLst/>
          </a:prstGeom>
          <a:solidFill>
            <a:srgbClr val="FAA634"/>
          </a:solidFill>
        </p:spPr>
        <p:txBody>
          <a:bodyPr anchor="ctr"/>
          <a:lstStyle>
            <a:lvl1pPr marL="234066" indent="0">
              <a:buNone/>
              <a:defRPr sz="1979" b="1">
                <a:solidFill>
                  <a:schemeClr val="bg1"/>
                </a:solidFill>
              </a:defRPr>
            </a:lvl1pPr>
          </a:lstStyle>
          <a:p>
            <a:pPr lvl="0"/>
            <a:r>
              <a:rPr lang="en-US" dirty="0"/>
              <a:t>Click to edit Master text</a:t>
            </a:r>
          </a:p>
        </p:txBody>
      </p:sp>
    </p:spTree>
    <p:extLst>
      <p:ext uri="{BB962C8B-B14F-4D97-AF65-F5344CB8AC3E}">
        <p14:creationId xmlns:p14="http://schemas.microsoft.com/office/powerpoint/2010/main" val="24794762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48237"/>
            <a:ext cx="8229600" cy="851958"/>
          </a:xfrm>
        </p:spPr>
        <p:txBody>
          <a:bodyPr/>
          <a:lstStyle/>
          <a:p>
            <a:r>
              <a:rPr lang="en-US" dirty="0"/>
              <a:t>Click to edit Master title style</a:t>
            </a:r>
          </a:p>
        </p:txBody>
      </p:sp>
      <p:sp>
        <p:nvSpPr>
          <p:cNvPr id="8" name="Text Placeholder 7"/>
          <p:cNvSpPr>
            <a:spLocks noGrp="1"/>
          </p:cNvSpPr>
          <p:nvPr>
            <p:ph type="body" sz="quarter" idx="10"/>
          </p:nvPr>
        </p:nvSpPr>
        <p:spPr>
          <a:xfrm>
            <a:off x="457200" y="4676305"/>
            <a:ext cx="8305800" cy="435445"/>
          </a:xfrm>
        </p:spPr>
        <p:txBody>
          <a:bodyPr>
            <a:noAutofit/>
          </a:bodyPr>
          <a:lstStyle>
            <a:lvl1pPr algn="ctr">
              <a:defRPr sz="1782">
                <a:solidFill>
                  <a:schemeClr val="bg1"/>
                </a:solidFill>
                <a:latin typeface="Calibri" panose="020F0502020204030204" pitchFamily="34" charset="0"/>
              </a:defRPr>
            </a:lvl1pPr>
          </a:lstStyle>
          <a:p>
            <a:pPr lvl="0"/>
            <a:endParaRPr lang="en-US" dirty="0"/>
          </a:p>
        </p:txBody>
      </p:sp>
    </p:spTree>
    <p:extLst>
      <p:ext uri="{BB962C8B-B14F-4D97-AF65-F5344CB8AC3E}">
        <p14:creationId xmlns:p14="http://schemas.microsoft.com/office/powerpoint/2010/main" val="2725079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p:txBody>
      </p:sp>
      <p:sp>
        <p:nvSpPr>
          <p:cNvPr id="8" name="Text Placeholder 7"/>
          <p:cNvSpPr>
            <a:spLocks noGrp="1"/>
          </p:cNvSpPr>
          <p:nvPr>
            <p:ph type="body" sz="quarter" idx="10"/>
          </p:nvPr>
        </p:nvSpPr>
        <p:spPr>
          <a:xfrm>
            <a:off x="457200" y="4676305"/>
            <a:ext cx="8305800" cy="435445"/>
          </a:xfrm>
        </p:spPr>
        <p:txBody>
          <a:bodyPr>
            <a:noAutofit/>
          </a:bodyPr>
          <a:lstStyle>
            <a:lvl1pPr algn="ctr">
              <a:defRPr sz="1789">
                <a:solidFill>
                  <a:schemeClr val="bg1"/>
                </a:solidFill>
              </a:defRPr>
            </a:lvl1pPr>
          </a:lstStyle>
          <a:p>
            <a:pPr lvl="0"/>
            <a:r>
              <a:rPr lang="en-US" dirty="0"/>
              <a:t>Click to edit Master text styles</a:t>
            </a:r>
          </a:p>
        </p:txBody>
      </p:sp>
    </p:spTree>
    <p:extLst>
      <p:ext uri="{BB962C8B-B14F-4D97-AF65-F5344CB8AC3E}">
        <p14:creationId xmlns:p14="http://schemas.microsoft.com/office/powerpoint/2010/main" val="41737919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284773"/>
            <a:ext cx="7772400" cy="1016039"/>
          </a:xfrm>
        </p:spPr>
        <p:txBody>
          <a:bodyPr anchor="t">
            <a:noAutofit/>
          </a:bodyPr>
          <a:lstStyle>
            <a:lvl1pPr algn="l">
              <a:defRPr sz="3181" b="1" cap="all"/>
            </a:lvl1pPr>
          </a:lstStyle>
          <a:p>
            <a:r>
              <a:rPr lang="en-US" dirty="0"/>
              <a:t>Click to edit Master title style</a:t>
            </a:r>
          </a:p>
        </p:txBody>
      </p:sp>
      <p:sp>
        <p:nvSpPr>
          <p:cNvPr id="3" name="Text Placeholder 2"/>
          <p:cNvSpPr>
            <a:spLocks noGrp="1"/>
          </p:cNvSpPr>
          <p:nvPr>
            <p:ph type="body" idx="1"/>
          </p:nvPr>
        </p:nvSpPr>
        <p:spPr>
          <a:xfrm>
            <a:off x="722313" y="2166184"/>
            <a:ext cx="7772400" cy="1118589"/>
          </a:xfrm>
        </p:spPr>
        <p:txBody>
          <a:bodyPr anchor="b"/>
          <a:lstStyle>
            <a:lvl1pPr marL="0" indent="0">
              <a:buNone/>
              <a:defRPr sz="1988">
                <a:solidFill>
                  <a:schemeClr val="tx1">
                    <a:tint val="75000"/>
                  </a:schemeClr>
                </a:solidFill>
              </a:defRPr>
            </a:lvl1pPr>
            <a:lvl2pPr marL="454385" indent="0">
              <a:buNone/>
              <a:defRPr sz="1789">
                <a:solidFill>
                  <a:schemeClr val="tx1">
                    <a:tint val="75000"/>
                  </a:schemeClr>
                </a:solidFill>
              </a:defRPr>
            </a:lvl2pPr>
            <a:lvl3pPr marL="908769" indent="0">
              <a:buNone/>
              <a:defRPr sz="1590">
                <a:solidFill>
                  <a:schemeClr val="tx1">
                    <a:tint val="75000"/>
                  </a:schemeClr>
                </a:solidFill>
              </a:defRPr>
            </a:lvl3pPr>
            <a:lvl4pPr marL="1363153" indent="0">
              <a:buNone/>
              <a:defRPr sz="1392">
                <a:solidFill>
                  <a:schemeClr val="tx1">
                    <a:tint val="75000"/>
                  </a:schemeClr>
                </a:solidFill>
              </a:defRPr>
            </a:lvl4pPr>
            <a:lvl5pPr marL="1817538" indent="0">
              <a:buNone/>
              <a:defRPr sz="1392">
                <a:solidFill>
                  <a:schemeClr val="tx1">
                    <a:tint val="75000"/>
                  </a:schemeClr>
                </a:solidFill>
              </a:defRPr>
            </a:lvl5pPr>
            <a:lvl6pPr marL="2271923" indent="0">
              <a:buNone/>
              <a:defRPr sz="1392">
                <a:solidFill>
                  <a:schemeClr val="tx1">
                    <a:tint val="75000"/>
                  </a:schemeClr>
                </a:solidFill>
              </a:defRPr>
            </a:lvl6pPr>
            <a:lvl7pPr marL="2726307" indent="0">
              <a:buNone/>
              <a:defRPr sz="1392">
                <a:solidFill>
                  <a:schemeClr val="tx1">
                    <a:tint val="75000"/>
                  </a:schemeClr>
                </a:solidFill>
              </a:defRPr>
            </a:lvl7pPr>
            <a:lvl8pPr marL="3180691" indent="0">
              <a:buNone/>
              <a:defRPr sz="1392">
                <a:solidFill>
                  <a:schemeClr val="tx1">
                    <a:tint val="75000"/>
                  </a:schemeClr>
                </a:solidFill>
              </a:defRPr>
            </a:lvl8pPr>
            <a:lvl9pPr marL="3635076" indent="0">
              <a:buNone/>
              <a:defRPr sz="1392">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303575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43834"/>
            <a:ext cx="4040188" cy="478043"/>
          </a:xfrm>
        </p:spPr>
        <p:txBody>
          <a:bodyPr anchor="b">
            <a:normAutofit/>
          </a:bodyPr>
          <a:lstStyle>
            <a:lvl1pPr marL="0" indent="0">
              <a:buNone/>
              <a:defRPr sz="1094" b="1"/>
            </a:lvl1pPr>
            <a:lvl2pPr marL="454385" indent="0">
              <a:buNone/>
              <a:defRPr sz="1988" b="1"/>
            </a:lvl2pPr>
            <a:lvl3pPr marL="908769" indent="0">
              <a:buNone/>
              <a:defRPr sz="1789" b="1"/>
            </a:lvl3pPr>
            <a:lvl4pPr marL="1363153" indent="0">
              <a:buNone/>
              <a:defRPr sz="1590" b="1"/>
            </a:lvl4pPr>
            <a:lvl5pPr marL="1817538" indent="0">
              <a:buNone/>
              <a:defRPr sz="1590" b="1"/>
            </a:lvl5pPr>
            <a:lvl6pPr marL="2271923" indent="0">
              <a:buNone/>
              <a:defRPr sz="1590" b="1"/>
            </a:lvl6pPr>
            <a:lvl7pPr marL="2726307" indent="0">
              <a:buNone/>
              <a:defRPr sz="1590" b="1"/>
            </a:lvl7pPr>
            <a:lvl8pPr marL="3180691" indent="0">
              <a:buNone/>
              <a:defRPr sz="1590" b="1"/>
            </a:lvl8pPr>
            <a:lvl9pPr marL="3635076" indent="0">
              <a:buNone/>
              <a:defRPr sz="1590" b="1"/>
            </a:lvl9pPr>
          </a:lstStyle>
          <a:p>
            <a:pPr lvl="0"/>
            <a:r>
              <a:rPr lang="en-US" dirty="0"/>
              <a:t>Click to edit Master text styles</a:t>
            </a:r>
          </a:p>
        </p:txBody>
      </p:sp>
      <p:sp>
        <p:nvSpPr>
          <p:cNvPr id="4" name="Content Placeholder 3"/>
          <p:cNvSpPr>
            <a:spLocks noGrp="1"/>
          </p:cNvSpPr>
          <p:nvPr>
            <p:ph sz="half" idx="2"/>
          </p:nvPr>
        </p:nvSpPr>
        <p:spPr>
          <a:xfrm>
            <a:off x="457200" y="1621877"/>
            <a:ext cx="4040188" cy="2943989"/>
          </a:xfrm>
        </p:spPr>
        <p:txBody>
          <a:bodyPr>
            <a:normAutofit/>
          </a:bodyPr>
          <a:lstStyle>
            <a:lvl1pPr>
              <a:defRPr sz="1193"/>
            </a:lvl1pPr>
            <a:lvl2pPr>
              <a:defRPr sz="1094"/>
            </a:lvl2pPr>
            <a:lvl3pPr>
              <a:defRPr sz="1789"/>
            </a:lvl3pPr>
            <a:lvl4pPr>
              <a:defRPr sz="1590"/>
            </a:lvl4pPr>
            <a:lvl5pPr>
              <a:defRPr sz="1590"/>
            </a:lvl5pPr>
            <a:lvl6pPr>
              <a:defRPr sz="1590"/>
            </a:lvl6pPr>
            <a:lvl7pPr>
              <a:defRPr sz="1590"/>
            </a:lvl7pPr>
            <a:lvl8pPr>
              <a:defRPr sz="1590"/>
            </a:lvl8pPr>
            <a:lvl9pPr>
              <a:defRPr sz="1590"/>
            </a:lvl9pPr>
          </a:lstStyle>
          <a:p>
            <a:pPr lvl="0"/>
            <a:r>
              <a:rPr lang="en-US" dirty="0"/>
              <a:t>Click to edit Master text styles</a:t>
            </a:r>
          </a:p>
          <a:p>
            <a:pPr lvl="1"/>
            <a:r>
              <a:rPr lang="en-US" dirty="0"/>
              <a:t>Second level</a:t>
            </a:r>
          </a:p>
        </p:txBody>
      </p:sp>
      <p:sp>
        <p:nvSpPr>
          <p:cNvPr id="5" name="Text Placeholder 4"/>
          <p:cNvSpPr>
            <a:spLocks noGrp="1"/>
          </p:cNvSpPr>
          <p:nvPr>
            <p:ph type="body" sz="quarter" idx="3"/>
          </p:nvPr>
        </p:nvSpPr>
        <p:spPr>
          <a:xfrm>
            <a:off x="4645026" y="1143834"/>
            <a:ext cx="4041775" cy="478043"/>
          </a:xfrm>
        </p:spPr>
        <p:txBody>
          <a:bodyPr anchor="b">
            <a:normAutofit/>
          </a:bodyPr>
          <a:lstStyle>
            <a:lvl1pPr marL="0" indent="0">
              <a:buNone/>
              <a:defRPr sz="1094" b="1"/>
            </a:lvl1pPr>
            <a:lvl2pPr marL="454385" indent="0">
              <a:buNone/>
              <a:defRPr sz="1988" b="1"/>
            </a:lvl2pPr>
            <a:lvl3pPr marL="908769" indent="0">
              <a:buNone/>
              <a:defRPr sz="1789" b="1"/>
            </a:lvl3pPr>
            <a:lvl4pPr marL="1363153" indent="0">
              <a:buNone/>
              <a:defRPr sz="1590" b="1"/>
            </a:lvl4pPr>
            <a:lvl5pPr marL="1817538" indent="0">
              <a:buNone/>
              <a:defRPr sz="1590" b="1"/>
            </a:lvl5pPr>
            <a:lvl6pPr marL="2271923" indent="0">
              <a:buNone/>
              <a:defRPr sz="1590" b="1"/>
            </a:lvl6pPr>
            <a:lvl7pPr marL="2726307" indent="0">
              <a:buNone/>
              <a:defRPr sz="1590" b="1"/>
            </a:lvl7pPr>
            <a:lvl8pPr marL="3180691" indent="0">
              <a:buNone/>
              <a:defRPr sz="1590" b="1"/>
            </a:lvl8pPr>
            <a:lvl9pPr marL="3635076" indent="0">
              <a:buNone/>
              <a:defRPr sz="1590" b="1"/>
            </a:lvl9pPr>
          </a:lstStyle>
          <a:p>
            <a:pPr lvl="0"/>
            <a:r>
              <a:rPr lang="en-US" dirty="0"/>
              <a:t>Click to edit Master text styles</a:t>
            </a:r>
          </a:p>
        </p:txBody>
      </p:sp>
      <p:sp>
        <p:nvSpPr>
          <p:cNvPr id="6" name="Content Placeholder 5"/>
          <p:cNvSpPr>
            <a:spLocks noGrp="1"/>
          </p:cNvSpPr>
          <p:nvPr>
            <p:ph sz="quarter" idx="4"/>
          </p:nvPr>
        </p:nvSpPr>
        <p:spPr>
          <a:xfrm>
            <a:off x="4645026" y="1621877"/>
            <a:ext cx="4041775" cy="2943989"/>
          </a:xfrm>
        </p:spPr>
        <p:txBody>
          <a:bodyPr/>
          <a:lstStyle>
            <a:lvl1pPr>
              <a:defRPr sz="1193"/>
            </a:lvl1pPr>
            <a:lvl2pPr>
              <a:defRPr sz="1094"/>
            </a:lvl2pPr>
            <a:lvl3pPr>
              <a:defRPr sz="1789"/>
            </a:lvl3pPr>
            <a:lvl4pPr>
              <a:defRPr sz="1590"/>
            </a:lvl4pPr>
            <a:lvl5pPr>
              <a:defRPr sz="1590"/>
            </a:lvl5pPr>
            <a:lvl6pPr>
              <a:defRPr sz="1590"/>
            </a:lvl6pPr>
            <a:lvl7pPr>
              <a:defRPr sz="1590"/>
            </a:lvl7pPr>
            <a:lvl8pPr>
              <a:defRPr sz="1590"/>
            </a:lvl8pPr>
            <a:lvl9pPr>
              <a:defRPr sz="1590"/>
            </a:lvl9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75108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416C6497-4D57-41ED-9737-0EFD8D244D35}" type="datetime1">
              <a:rPr lang="en-IN" smtClean="0"/>
              <a:pPr/>
              <a:t>02-04-2018</a:t>
            </a:fld>
            <a:endParaRPr lang="en-IN" dirty="0"/>
          </a:p>
        </p:txBody>
      </p:sp>
      <p:sp>
        <p:nvSpPr>
          <p:cNvPr id="5" name="Footer Placeholder 4"/>
          <p:cNvSpPr>
            <a:spLocks noGrp="1"/>
          </p:cNvSpPr>
          <p:nvPr>
            <p:ph type="ftr" sz="quarter" idx="11"/>
          </p:nvPr>
        </p:nvSpPr>
        <p:spPr/>
        <p:txBody>
          <a:bodyPr/>
          <a:lstStyle/>
          <a:p>
            <a:r>
              <a:rPr lang="en-IN" dirty="0"/>
              <a:t>Mahindra EPC : Proprietary &amp; Confidential</a:t>
            </a:r>
          </a:p>
        </p:txBody>
      </p:sp>
      <p:sp>
        <p:nvSpPr>
          <p:cNvPr id="6" name="Slide Number Placeholder 5"/>
          <p:cNvSpPr>
            <a:spLocks noGrp="1"/>
          </p:cNvSpPr>
          <p:nvPr>
            <p:ph type="sldNum" sz="quarter" idx="12"/>
          </p:nvPr>
        </p:nvSpPr>
        <p:spPr/>
        <p:txBody>
          <a:bodyPr/>
          <a:lstStyle/>
          <a:p>
            <a:fld id="{E7982183-4240-46B8-BCC9-95CD117E9111}" type="slidenum">
              <a:rPr lang="en-IN" smtClean="0"/>
              <a:pPr/>
              <a:t>‹#›</a:t>
            </a:fld>
            <a:endParaRPr lang="en-IN" dirty="0"/>
          </a:p>
        </p:txBody>
      </p:sp>
    </p:spTree>
    <p:extLst>
      <p:ext uri="{BB962C8B-B14F-4D97-AF65-F5344CB8AC3E}">
        <p14:creationId xmlns:p14="http://schemas.microsoft.com/office/powerpoint/2010/main" val="4280253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59717"/>
            <a:ext cx="7772400" cy="1094924"/>
          </a:xfrm>
          <a:prstGeom prst="rect">
            <a:avLst/>
          </a:prstGeom>
        </p:spPr>
        <p:txBody>
          <a:bodyPr/>
          <a:lstStyle>
            <a:lvl1pPr algn="l">
              <a:defRPr sz="3181">
                <a:solidFill>
                  <a:schemeClr val="bg1"/>
                </a:solidFill>
              </a:defRPr>
            </a:lvl1pPr>
          </a:lstStyle>
          <a:p>
            <a:r>
              <a:rPr lang="en-US" dirty="0"/>
              <a:t>Thank You</a:t>
            </a:r>
          </a:p>
        </p:txBody>
      </p:sp>
      <p:sp>
        <p:nvSpPr>
          <p:cNvPr id="3" name="Subtitle 2"/>
          <p:cNvSpPr>
            <a:spLocks noGrp="1"/>
          </p:cNvSpPr>
          <p:nvPr>
            <p:ph type="subTitle" idx="1"/>
          </p:nvPr>
        </p:nvSpPr>
        <p:spPr>
          <a:xfrm>
            <a:off x="762000" y="2146544"/>
            <a:ext cx="7767145" cy="1999654"/>
          </a:xfrm>
          <a:prstGeom prst="rect">
            <a:avLst/>
          </a:prstGeom>
        </p:spPr>
        <p:txBody>
          <a:bodyPr/>
          <a:lstStyle>
            <a:lvl1pPr marL="0" indent="0" algn="l">
              <a:buNone/>
              <a:defRPr sz="2385">
                <a:solidFill>
                  <a:schemeClr val="bg1"/>
                </a:solidFill>
              </a:defRPr>
            </a:lvl1pPr>
            <a:lvl2pPr marL="454385" indent="0" algn="ctr">
              <a:buNone/>
              <a:defRPr>
                <a:solidFill>
                  <a:schemeClr val="tx1">
                    <a:tint val="75000"/>
                  </a:schemeClr>
                </a:solidFill>
              </a:defRPr>
            </a:lvl2pPr>
            <a:lvl3pPr marL="908769" indent="0" algn="ctr">
              <a:buNone/>
              <a:defRPr>
                <a:solidFill>
                  <a:schemeClr val="tx1">
                    <a:tint val="75000"/>
                  </a:schemeClr>
                </a:solidFill>
              </a:defRPr>
            </a:lvl3pPr>
            <a:lvl4pPr marL="1363153" indent="0" algn="ctr">
              <a:buNone/>
              <a:defRPr>
                <a:solidFill>
                  <a:schemeClr val="tx1">
                    <a:tint val="75000"/>
                  </a:schemeClr>
                </a:solidFill>
              </a:defRPr>
            </a:lvl4pPr>
            <a:lvl5pPr marL="1817538" indent="0" algn="ctr">
              <a:buNone/>
              <a:defRPr>
                <a:solidFill>
                  <a:schemeClr val="tx1">
                    <a:tint val="75000"/>
                  </a:schemeClr>
                </a:solidFill>
              </a:defRPr>
            </a:lvl5pPr>
            <a:lvl6pPr marL="2271923" indent="0" algn="ctr">
              <a:buNone/>
              <a:defRPr>
                <a:solidFill>
                  <a:schemeClr val="tx1">
                    <a:tint val="75000"/>
                  </a:schemeClr>
                </a:solidFill>
              </a:defRPr>
            </a:lvl6pPr>
            <a:lvl7pPr marL="2726307" indent="0" algn="ctr">
              <a:buNone/>
              <a:defRPr>
                <a:solidFill>
                  <a:schemeClr val="tx1">
                    <a:tint val="75000"/>
                  </a:schemeClr>
                </a:solidFill>
              </a:defRPr>
            </a:lvl7pPr>
            <a:lvl8pPr marL="3180691" indent="0" algn="ctr">
              <a:buNone/>
              <a:defRPr>
                <a:solidFill>
                  <a:schemeClr val="tx1">
                    <a:tint val="75000"/>
                  </a:schemeClr>
                </a:solidFill>
              </a:defRPr>
            </a:lvl8pPr>
            <a:lvl9pPr marL="3635076"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2385230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8747"/>
            <a:ext cx="7772400" cy="1094924"/>
          </a:xfrm>
        </p:spPr>
        <p:txBody>
          <a:bodyPr/>
          <a:lstStyle/>
          <a:p>
            <a:r>
              <a:rPr lang="en-US"/>
              <a:t>Click to edit Master title style</a:t>
            </a:r>
          </a:p>
        </p:txBody>
      </p:sp>
      <p:sp>
        <p:nvSpPr>
          <p:cNvPr id="3" name="Subtitle 2"/>
          <p:cNvSpPr>
            <a:spLocks noGrp="1"/>
          </p:cNvSpPr>
          <p:nvPr>
            <p:ph type="subTitle" idx="1"/>
          </p:nvPr>
        </p:nvSpPr>
        <p:spPr>
          <a:xfrm>
            <a:off x="1371600" y="2896658"/>
            <a:ext cx="6400800" cy="1306336"/>
          </a:xfrm>
        </p:spPr>
        <p:txBody>
          <a:bodyPr/>
          <a:lstStyle>
            <a:lvl1pPr marL="0" indent="0" algn="ctr">
              <a:buNone/>
              <a:defRPr>
                <a:solidFill>
                  <a:schemeClr val="tx1">
                    <a:tint val="75000"/>
                  </a:schemeClr>
                </a:solidFill>
              </a:defRPr>
            </a:lvl1pPr>
            <a:lvl2pPr marL="451568" indent="0" algn="ctr">
              <a:buNone/>
              <a:defRPr>
                <a:solidFill>
                  <a:schemeClr val="tx1">
                    <a:tint val="75000"/>
                  </a:schemeClr>
                </a:solidFill>
              </a:defRPr>
            </a:lvl2pPr>
            <a:lvl3pPr marL="903135" indent="0" algn="ctr">
              <a:buNone/>
              <a:defRPr>
                <a:solidFill>
                  <a:schemeClr val="tx1">
                    <a:tint val="75000"/>
                  </a:schemeClr>
                </a:solidFill>
              </a:defRPr>
            </a:lvl3pPr>
            <a:lvl4pPr marL="1354701" indent="0" algn="ctr">
              <a:buNone/>
              <a:defRPr>
                <a:solidFill>
                  <a:schemeClr val="tx1">
                    <a:tint val="75000"/>
                  </a:schemeClr>
                </a:solidFill>
              </a:defRPr>
            </a:lvl4pPr>
            <a:lvl5pPr marL="1806269" indent="0" algn="ctr">
              <a:buNone/>
              <a:defRPr>
                <a:solidFill>
                  <a:schemeClr val="tx1">
                    <a:tint val="75000"/>
                  </a:schemeClr>
                </a:solidFill>
              </a:defRPr>
            </a:lvl5pPr>
            <a:lvl6pPr marL="2257837" indent="0" algn="ctr">
              <a:buNone/>
              <a:defRPr>
                <a:solidFill>
                  <a:schemeClr val="tx1">
                    <a:tint val="75000"/>
                  </a:schemeClr>
                </a:solidFill>
              </a:defRPr>
            </a:lvl6pPr>
            <a:lvl7pPr marL="2709404" indent="0" algn="ctr">
              <a:buNone/>
              <a:defRPr>
                <a:solidFill>
                  <a:schemeClr val="tx1">
                    <a:tint val="75000"/>
                  </a:schemeClr>
                </a:solidFill>
              </a:defRPr>
            </a:lvl7pPr>
            <a:lvl8pPr marL="3160971" indent="0" algn="ctr">
              <a:buNone/>
              <a:defRPr>
                <a:solidFill>
                  <a:schemeClr val="tx1">
                    <a:tint val="75000"/>
                  </a:schemeClr>
                </a:solidFill>
              </a:defRPr>
            </a:lvl8pPr>
            <a:lvl9pPr marL="3612539"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787933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p:txBody>
      </p:sp>
      <p:sp>
        <p:nvSpPr>
          <p:cNvPr id="8" name="Text Placeholder 7"/>
          <p:cNvSpPr>
            <a:spLocks noGrp="1"/>
          </p:cNvSpPr>
          <p:nvPr>
            <p:ph type="body" sz="quarter" idx="10"/>
          </p:nvPr>
        </p:nvSpPr>
        <p:spPr>
          <a:xfrm>
            <a:off x="457200" y="4676306"/>
            <a:ext cx="8305800" cy="435445"/>
          </a:xfrm>
        </p:spPr>
        <p:txBody>
          <a:bodyPr>
            <a:noAutofit/>
          </a:bodyPr>
          <a:lstStyle>
            <a:lvl1pPr algn="ctr">
              <a:defRPr sz="1778">
                <a:solidFill>
                  <a:schemeClr val="bg1"/>
                </a:solidFill>
              </a:defRPr>
            </a:lvl1pPr>
          </a:lstStyle>
          <a:p>
            <a:pPr lvl="0"/>
            <a:r>
              <a:rPr lang="en-US" dirty="0"/>
              <a:t>Click to edit Master text styles</a:t>
            </a:r>
          </a:p>
        </p:txBody>
      </p:sp>
    </p:spTree>
    <p:extLst>
      <p:ext uri="{BB962C8B-B14F-4D97-AF65-F5344CB8AC3E}">
        <p14:creationId xmlns:p14="http://schemas.microsoft.com/office/powerpoint/2010/main" val="28226253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theme" Target="../theme/theme5.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9.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2.xml"/><Relationship Id="rId7" Type="http://schemas.openxmlformats.org/officeDocument/2006/relationships/theme" Target="../theme/theme7.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Placeholder 5"/>
          <p:cNvPicPr>
            <a:picLocks noChangeAspect="1"/>
          </p:cNvPicPr>
          <p:nvPr/>
        </p:nvPicPr>
        <p:blipFill rotWithShape="1">
          <a:blip r:embed="rId3">
            <a:extLst>
              <a:ext uri="{28A0092B-C50C-407E-A947-70E740481C1C}">
                <a14:useLocalDpi xmlns:a14="http://schemas.microsoft.com/office/drawing/2010/main" val="0"/>
              </a:ext>
            </a:extLst>
          </a:blip>
          <a:srcRect t="7845" b="7845"/>
          <a:stretch/>
        </p:blipFill>
        <p:spPr>
          <a:xfrm>
            <a:off x="0" y="0"/>
            <a:ext cx="9144000" cy="5111750"/>
          </a:xfrm>
          <a:prstGeom prst="rect">
            <a:avLst/>
          </a:prstGeom>
        </p:spPr>
      </p:pic>
      <p:grpSp>
        <p:nvGrpSpPr>
          <p:cNvPr id="8" name="Group 7"/>
          <p:cNvGrpSpPr/>
          <p:nvPr/>
        </p:nvGrpSpPr>
        <p:grpSpPr>
          <a:xfrm>
            <a:off x="5265309" y="1268473"/>
            <a:ext cx="3878693" cy="3843279"/>
            <a:chOff x="6439393" y="2446941"/>
            <a:chExt cx="2704608" cy="2696560"/>
          </a:xfrm>
        </p:grpSpPr>
        <p:sp>
          <p:nvSpPr>
            <p:cNvPr id="9" name="Isosceles Triangle 8"/>
            <p:cNvSpPr/>
            <p:nvPr/>
          </p:nvSpPr>
          <p:spPr>
            <a:xfrm rot="16200000" flipH="1">
              <a:off x="6443417" y="2442917"/>
              <a:ext cx="2696559" cy="2704608"/>
            </a:xfrm>
            <a:prstGeom prst="triangle">
              <a:avLst>
                <a:gd name="adj" fmla="val 100000"/>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89" dirty="0"/>
            </a:p>
          </p:txBody>
        </p:sp>
        <p:sp>
          <p:nvSpPr>
            <p:cNvPr id="10" name="Isosceles Triangle 9"/>
            <p:cNvSpPr/>
            <p:nvPr/>
          </p:nvSpPr>
          <p:spPr>
            <a:xfrm rot="16200000" flipH="1">
              <a:off x="6965499" y="2964999"/>
              <a:ext cx="2178502" cy="217850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89" dirty="0"/>
            </a:p>
          </p:txBody>
        </p:sp>
      </p:grpSp>
      <p:pic>
        <p:nvPicPr>
          <p:cNvPr id="11" name="Picture 3" descr="\\Mktg-server\junk\Dev\From Avani\Susten Logo\Susten _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39303" y="3824996"/>
            <a:ext cx="2031593" cy="1092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8865046"/>
      </p:ext>
    </p:extLst>
  </p:cSld>
  <p:clrMap bg1="lt1" tx1="dk1" bg2="lt2" tx2="dk2" accent1="accent1" accent2="accent2" accent3="accent3" accent4="accent4" accent5="accent5" accent6="accent6" hlink="hlink" folHlink="folHlink"/>
  <p:sldLayoutIdLst>
    <p:sldLayoutId id="2147483661" r:id="rId1"/>
  </p:sldLayoutIdLst>
  <p:txStyles>
    <p:titleStyle>
      <a:lvl1pPr algn="ctr" defTabSz="908769" rtl="0" eaLnBrk="1" latinLnBrk="0" hangingPunct="1">
        <a:spcBef>
          <a:spcPct val="0"/>
        </a:spcBef>
        <a:buNone/>
        <a:defRPr sz="4373" kern="1200">
          <a:solidFill>
            <a:schemeClr val="tx1"/>
          </a:solidFill>
          <a:latin typeface="+mj-lt"/>
          <a:ea typeface="+mj-ea"/>
          <a:cs typeface="+mj-cs"/>
        </a:defRPr>
      </a:lvl1pPr>
    </p:titleStyle>
    <p:bodyStyle>
      <a:lvl1pPr marL="340789" indent="-340789" algn="l" defTabSz="908769" rtl="0" eaLnBrk="1" latinLnBrk="0" hangingPunct="1">
        <a:spcBef>
          <a:spcPct val="20000"/>
        </a:spcBef>
        <a:buFont typeface="Arial" pitchFamily="34" charset="0"/>
        <a:buChar char="•"/>
        <a:defRPr sz="3181" kern="1200">
          <a:solidFill>
            <a:schemeClr val="tx1"/>
          </a:solidFill>
          <a:latin typeface="+mn-lt"/>
          <a:ea typeface="+mn-ea"/>
          <a:cs typeface="+mn-cs"/>
        </a:defRPr>
      </a:lvl1pPr>
      <a:lvl2pPr marL="738375" indent="-283990" algn="l" defTabSz="908769" rtl="0" eaLnBrk="1" latinLnBrk="0" hangingPunct="1">
        <a:spcBef>
          <a:spcPct val="20000"/>
        </a:spcBef>
        <a:buFont typeface="Arial" pitchFamily="34" charset="0"/>
        <a:buChar char="–"/>
        <a:defRPr sz="2783" kern="1200">
          <a:solidFill>
            <a:schemeClr val="tx1"/>
          </a:solidFill>
          <a:latin typeface="+mn-lt"/>
          <a:ea typeface="+mn-ea"/>
          <a:cs typeface="+mn-cs"/>
        </a:defRPr>
      </a:lvl2pPr>
      <a:lvl3pPr marL="1135961" indent="-227192" algn="l" defTabSz="908769" rtl="0" eaLnBrk="1" latinLnBrk="0" hangingPunct="1">
        <a:spcBef>
          <a:spcPct val="20000"/>
        </a:spcBef>
        <a:buFont typeface="Arial" pitchFamily="34" charset="0"/>
        <a:buChar char="•"/>
        <a:defRPr sz="2385" kern="1200">
          <a:solidFill>
            <a:schemeClr val="tx1"/>
          </a:solidFill>
          <a:latin typeface="+mn-lt"/>
          <a:ea typeface="+mn-ea"/>
          <a:cs typeface="+mn-cs"/>
        </a:defRPr>
      </a:lvl3pPr>
      <a:lvl4pPr marL="1590346" indent="-227192" algn="l" defTabSz="908769" rtl="0" eaLnBrk="1" latinLnBrk="0" hangingPunct="1">
        <a:spcBef>
          <a:spcPct val="20000"/>
        </a:spcBef>
        <a:buFont typeface="Arial" pitchFamily="34" charset="0"/>
        <a:buChar char="–"/>
        <a:defRPr sz="1988" kern="1200">
          <a:solidFill>
            <a:schemeClr val="tx1"/>
          </a:solidFill>
          <a:latin typeface="+mn-lt"/>
          <a:ea typeface="+mn-ea"/>
          <a:cs typeface="+mn-cs"/>
        </a:defRPr>
      </a:lvl4pPr>
      <a:lvl5pPr marL="2044730" indent="-227192" algn="l" defTabSz="908769" rtl="0" eaLnBrk="1" latinLnBrk="0" hangingPunct="1">
        <a:spcBef>
          <a:spcPct val="20000"/>
        </a:spcBef>
        <a:buFont typeface="Arial" pitchFamily="34" charset="0"/>
        <a:buChar char="»"/>
        <a:defRPr sz="1988" kern="1200">
          <a:solidFill>
            <a:schemeClr val="tx1"/>
          </a:solidFill>
          <a:latin typeface="+mn-lt"/>
          <a:ea typeface="+mn-ea"/>
          <a:cs typeface="+mn-cs"/>
        </a:defRPr>
      </a:lvl5pPr>
      <a:lvl6pPr marL="2499115" indent="-227192" algn="l" defTabSz="908769" rtl="0" eaLnBrk="1" latinLnBrk="0" hangingPunct="1">
        <a:spcBef>
          <a:spcPct val="20000"/>
        </a:spcBef>
        <a:buFont typeface="Arial" pitchFamily="34" charset="0"/>
        <a:buChar char="•"/>
        <a:defRPr sz="1988" kern="1200">
          <a:solidFill>
            <a:schemeClr val="tx1"/>
          </a:solidFill>
          <a:latin typeface="+mn-lt"/>
          <a:ea typeface="+mn-ea"/>
          <a:cs typeface="+mn-cs"/>
        </a:defRPr>
      </a:lvl6pPr>
      <a:lvl7pPr marL="2953499" indent="-227192" algn="l" defTabSz="908769" rtl="0" eaLnBrk="1" latinLnBrk="0" hangingPunct="1">
        <a:spcBef>
          <a:spcPct val="20000"/>
        </a:spcBef>
        <a:buFont typeface="Arial" pitchFamily="34" charset="0"/>
        <a:buChar char="•"/>
        <a:defRPr sz="1988" kern="1200">
          <a:solidFill>
            <a:schemeClr val="tx1"/>
          </a:solidFill>
          <a:latin typeface="+mn-lt"/>
          <a:ea typeface="+mn-ea"/>
          <a:cs typeface="+mn-cs"/>
        </a:defRPr>
      </a:lvl7pPr>
      <a:lvl8pPr marL="3407884" indent="-227192" algn="l" defTabSz="908769" rtl="0" eaLnBrk="1" latinLnBrk="0" hangingPunct="1">
        <a:spcBef>
          <a:spcPct val="20000"/>
        </a:spcBef>
        <a:buFont typeface="Arial" pitchFamily="34" charset="0"/>
        <a:buChar char="•"/>
        <a:defRPr sz="1988" kern="1200">
          <a:solidFill>
            <a:schemeClr val="tx1"/>
          </a:solidFill>
          <a:latin typeface="+mn-lt"/>
          <a:ea typeface="+mn-ea"/>
          <a:cs typeface="+mn-cs"/>
        </a:defRPr>
      </a:lvl8pPr>
      <a:lvl9pPr marL="3862268" indent="-227192" algn="l" defTabSz="908769" rtl="0" eaLnBrk="1" latinLnBrk="0" hangingPunct="1">
        <a:spcBef>
          <a:spcPct val="20000"/>
        </a:spcBef>
        <a:buFont typeface="Arial" pitchFamily="34" charset="0"/>
        <a:buChar char="•"/>
        <a:defRPr sz="1988" kern="1200">
          <a:solidFill>
            <a:schemeClr val="tx1"/>
          </a:solidFill>
          <a:latin typeface="+mn-lt"/>
          <a:ea typeface="+mn-ea"/>
          <a:cs typeface="+mn-cs"/>
        </a:defRPr>
      </a:lvl9pPr>
    </p:bodyStyle>
    <p:otherStyle>
      <a:defPPr>
        <a:defRPr lang="en-US"/>
      </a:defPPr>
      <a:lvl1pPr marL="0" algn="l" defTabSz="908769" rtl="0" eaLnBrk="1" latinLnBrk="0" hangingPunct="1">
        <a:defRPr sz="1789" kern="1200">
          <a:solidFill>
            <a:schemeClr val="tx1"/>
          </a:solidFill>
          <a:latin typeface="+mn-lt"/>
          <a:ea typeface="+mn-ea"/>
          <a:cs typeface="+mn-cs"/>
        </a:defRPr>
      </a:lvl1pPr>
      <a:lvl2pPr marL="454385" algn="l" defTabSz="908769" rtl="0" eaLnBrk="1" latinLnBrk="0" hangingPunct="1">
        <a:defRPr sz="1789" kern="1200">
          <a:solidFill>
            <a:schemeClr val="tx1"/>
          </a:solidFill>
          <a:latin typeface="+mn-lt"/>
          <a:ea typeface="+mn-ea"/>
          <a:cs typeface="+mn-cs"/>
        </a:defRPr>
      </a:lvl2pPr>
      <a:lvl3pPr marL="908769" algn="l" defTabSz="908769" rtl="0" eaLnBrk="1" latinLnBrk="0" hangingPunct="1">
        <a:defRPr sz="1789" kern="1200">
          <a:solidFill>
            <a:schemeClr val="tx1"/>
          </a:solidFill>
          <a:latin typeface="+mn-lt"/>
          <a:ea typeface="+mn-ea"/>
          <a:cs typeface="+mn-cs"/>
        </a:defRPr>
      </a:lvl3pPr>
      <a:lvl4pPr marL="1363153" algn="l" defTabSz="908769" rtl="0" eaLnBrk="1" latinLnBrk="0" hangingPunct="1">
        <a:defRPr sz="1789" kern="1200">
          <a:solidFill>
            <a:schemeClr val="tx1"/>
          </a:solidFill>
          <a:latin typeface="+mn-lt"/>
          <a:ea typeface="+mn-ea"/>
          <a:cs typeface="+mn-cs"/>
        </a:defRPr>
      </a:lvl4pPr>
      <a:lvl5pPr marL="1817538" algn="l" defTabSz="908769" rtl="0" eaLnBrk="1" latinLnBrk="0" hangingPunct="1">
        <a:defRPr sz="1789" kern="1200">
          <a:solidFill>
            <a:schemeClr val="tx1"/>
          </a:solidFill>
          <a:latin typeface="+mn-lt"/>
          <a:ea typeface="+mn-ea"/>
          <a:cs typeface="+mn-cs"/>
        </a:defRPr>
      </a:lvl5pPr>
      <a:lvl6pPr marL="2271923" algn="l" defTabSz="908769" rtl="0" eaLnBrk="1" latinLnBrk="0" hangingPunct="1">
        <a:defRPr sz="1789" kern="1200">
          <a:solidFill>
            <a:schemeClr val="tx1"/>
          </a:solidFill>
          <a:latin typeface="+mn-lt"/>
          <a:ea typeface="+mn-ea"/>
          <a:cs typeface="+mn-cs"/>
        </a:defRPr>
      </a:lvl6pPr>
      <a:lvl7pPr marL="2726307" algn="l" defTabSz="908769" rtl="0" eaLnBrk="1" latinLnBrk="0" hangingPunct="1">
        <a:defRPr sz="1789" kern="1200">
          <a:solidFill>
            <a:schemeClr val="tx1"/>
          </a:solidFill>
          <a:latin typeface="+mn-lt"/>
          <a:ea typeface="+mn-ea"/>
          <a:cs typeface="+mn-cs"/>
        </a:defRPr>
      </a:lvl7pPr>
      <a:lvl8pPr marL="3180691" algn="l" defTabSz="908769" rtl="0" eaLnBrk="1" latinLnBrk="0" hangingPunct="1">
        <a:defRPr sz="1789" kern="1200">
          <a:solidFill>
            <a:schemeClr val="tx1"/>
          </a:solidFill>
          <a:latin typeface="+mn-lt"/>
          <a:ea typeface="+mn-ea"/>
          <a:cs typeface="+mn-cs"/>
        </a:defRPr>
      </a:lvl8pPr>
      <a:lvl9pPr marL="3635076" algn="l" defTabSz="908769" rtl="0" eaLnBrk="1" latinLnBrk="0" hangingPunct="1">
        <a:defRPr sz="178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34941"/>
            <a:ext cx="8229600" cy="85195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192743"/>
            <a:ext cx="8229600" cy="337312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7" name="Rectangle 6"/>
          <p:cNvSpPr/>
          <p:nvPr/>
        </p:nvSpPr>
        <p:spPr>
          <a:xfrm>
            <a:off x="0" y="4657372"/>
            <a:ext cx="9144000" cy="454378"/>
          </a:xfrm>
          <a:prstGeom prst="rect">
            <a:avLst/>
          </a:prstGeom>
          <a:solidFill>
            <a:srgbClr val="00A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89" dirty="0"/>
          </a:p>
        </p:txBody>
      </p:sp>
      <p:sp>
        <p:nvSpPr>
          <p:cNvPr id="8" name="Isosceles Triangle 7"/>
          <p:cNvSpPr/>
          <p:nvPr/>
        </p:nvSpPr>
        <p:spPr>
          <a:xfrm rot="16200000" flipH="1">
            <a:off x="8735311" y="4701681"/>
            <a:ext cx="454378" cy="3657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89" dirty="0"/>
          </a:p>
        </p:txBody>
      </p:sp>
      <p:sp>
        <p:nvSpPr>
          <p:cNvPr id="9" name="Isosceles Triangle 8"/>
          <p:cNvSpPr/>
          <p:nvPr/>
        </p:nvSpPr>
        <p:spPr>
          <a:xfrm rot="5400000" flipH="1">
            <a:off x="-39672" y="428294"/>
            <a:ext cx="322537" cy="248055"/>
          </a:xfrm>
          <a:prstGeom prst="triangle">
            <a:avLst/>
          </a:prstGeom>
          <a:solidFill>
            <a:srgbClr val="FAA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89" dirty="0"/>
          </a:p>
        </p:txBody>
      </p:sp>
      <p:sp>
        <p:nvSpPr>
          <p:cNvPr id="10" name="Slide Number Placeholder 5"/>
          <p:cNvSpPr txBox="1">
            <a:spLocks/>
          </p:cNvSpPr>
          <p:nvPr userDrawn="1"/>
        </p:nvSpPr>
        <p:spPr>
          <a:xfrm>
            <a:off x="8841945" y="4767685"/>
            <a:ext cx="370384" cy="272942"/>
          </a:xfrm>
          <a:prstGeom prst="rect">
            <a:avLst/>
          </a:prstGeom>
        </p:spPr>
        <p:txBody>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DDDA75-8438-494E-ACC7-A98D79E04649}" type="slidenum">
              <a:rPr lang="en-US" sz="994" smtClean="0">
                <a:solidFill>
                  <a:srgbClr val="00AEC5"/>
                </a:solidFill>
              </a:rPr>
              <a:pPr/>
              <a:t>‹#›</a:t>
            </a:fld>
            <a:endParaRPr lang="en-US" sz="994" dirty="0">
              <a:solidFill>
                <a:srgbClr val="00AEC5"/>
              </a:solidFill>
            </a:endParaRPr>
          </a:p>
        </p:txBody>
      </p:sp>
    </p:spTree>
    <p:extLst>
      <p:ext uri="{BB962C8B-B14F-4D97-AF65-F5344CB8AC3E}">
        <p14:creationId xmlns:p14="http://schemas.microsoft.com/office/powerpoint/2010/main" val="207071087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9" r:id="rId5"/>
  </p:sldLayoutIdLst>
  <p:txStyles>
    <p:titleStyle>
      <a:lvl1pPr algn="l" defTabSz="908769" rtl="0" eaLnBrk="1" latinLnBrk="0" hangingPunct="1">
        <a:spcBef>
          <a:spcPct val="0"/>
        </a:spcBef>
        <a:buNone/>
        <a:defRPr sz="2385" kern="1200">
          <a:solidFill>
            <a:srgbClr val="00AEC5"/>
          </a:solidFill>
          <a:latin typeface="Calibri" panose="020F0502020204030204" pitchFamily="34" charset="0"/>
          <a:ea typeface="+mj-ea"/>
          <a:cs typeface="+mj-cs"/>
        </a:defRPr>
      </a:lvl1pPr>
    </p:titleStyle>
    <p:bodyStyle>
      <a:lvl1pPr marL="340789" indent="-340789" algn="l" defTabSz="908769" rtl="0" eaLnBrk="1" latinLnBrk="0" hangingPunct="1">
        <a:spcBef>
          <a:spcPct val="20000"/>
        </a:spcBef>
        <a:buFont typeface="Arial" pitchFamily="34" charset="0"/>
        <a:buNone/>
        <a:defRPr sz="1193" kern="1200">
          <a:solidFill>
            <a:schemeClr val="bg1">
              <a:lumMod val="50000"/>
            </a:schemeClr>
          </a:solidFill>
          <a:latin typeface="Calibri" panose="020F0502020204030204" pitchFamily="34" charset="0"/>
          <a:ea typeface="+mn-ea"/>
          <a:cs typeface="+mn-cs"/>
        </a:defRPr>
      </a:lvl1pPr>
      <a:lvl2pPr marL="738375" indent="-283990" algn="l" defTabSz="908769" rtl="0" eaLnBrk="1" latinLnBrk="0" hangingPunct="1">
        <a:spcBef>
          <a:spcPct val="20000"/>
        </a:spcBef>
        <a:buClr>
          <a:srgbClr val="00AEC5"/>
        </a:buClr>
        <a:buFont typeface="Arial" pitchFamily="34" charset="0"/>
        <a:buChar char="»"/>
        <a:defRPr sz="1094" kern="1200">
          <a:solidFill>
            <a:schemeClr val="bg1">
              <a:lumMod val="50000"/>
            </a:schemeClr>
          </a:solidFill>
          <a:latin typeface="Calibri" panose="020F0502020204030204" pitchFamily="34" charset="0"/>
          <a:ea typeface="+mn-ea"/>
          <a:cs typeface="+mn-cs"/>
        </a:defRPr>
      </a:lvl2pPr>
      <a:lvl3pPr marL="1135961" indent="-227192" algn="l" defTabSz="908769" rtl="0" eaLnBrk="1" latinLnBrk="0" hangingPunct="1">
        <a:spcBef>
          <a:spcPct val="20000"/>
        </a:spcBef>
        <a:buFont typeface="Arial" pitchFamily="34" charset="0"/>
        <a:buChar char="•"/>
        <a:defRPr sz="2385" kern="1200">
          <a:solidFill>
            <a:schemeClr val="bg1">
              <a:lumMod val="50000"/>
            </a:schemeClr>
          </a:solidFill>
          <a:latin typeface="+mn-lt"/>
          <a:ea typeface="+mn-ea"/>
          <a:cs typeface="+mn-cs"/>
        </a:defRPr>
      </a:lvl3pPr>
      <a:lvl4pPr marL="1590346" indent="-227192" algn="l" defTabSz="908769" rtl="0" eaLnBrk="1" latinLnBrk="0" hangingPunct="1">
        <a:spcBef>
          <a:spcPct val="20000"/>
        </a:spcBef>
        <a:buFont typeface="Arial" pitchFamily="34" charset="0"/>
        <a:buChar char="–"/>
        <a:defRPr sz="1988" kern="1200">
          <a:solidFill>
            <a:schemeClr val="bg1">
              <a:lumMod val="50000"/>
            </a:schemeClr>
          </a:solidFill>
          <a:latin typeface="+mn-lt"/>
          <a:ea typeface="+mn-ea"/>
          <a:cs typeface="+mn-cs"/>
        </a:defRPr>
      </a:lvl4pPr>
      <a:lvl5pPr marL="2044730" indent="-227192" algn="l" defTabSz="908769" rtl="0" eaLnBrk="1" latinLnBrk="0" hangingPunct="1">
        <a:spcBef>
          <a:spcPct val="20000"/>
        </a:spcBef>
        <a:buFont typeface="Arial" pitchFamily="34" charset="0"/>
        <a:buChar char="»"/>
        <a:defRPr sz="1988" kern="1200">
          <a:solidFill>
            <a:schemeClr val="bg1">
              <a:lumMod val="50000"/>
            </a:schemeClr>
          </a:solidFill>
          <a:latin typeface="+mn-lt"/>
          <a:ea typeface="+mn-ea"/>
          <a:cs typeface="+mn-cs"/>
        </a:defRPr>
      </a:lvl5pPr>
      <a:lvl6pPr marL="2499115" indent="-227192" algn="l" defTabSz="908769" rtl="0" eaLnBrk="1" latinLnBrk="0" hangingPunct="1">
        <a:spcBef>
          <a:spcPct val="20000"/>
        </a:spcBef>
        <a:buFont typeface="Arial" pitchFamily="34" charset="0"/>
        <a:buChar char="•"/>
        <a:defRPr sz="1988" kern="1200">
          <a:solidFill>
            <a:schemeClr val="tx1"/>
          </a:solidFill>
          <a:latin typeface="+mn-lt"/>
          <a:ea typeface="+mn-ea"/>
          <a:cs typeface="+mn-cs"/>
        </a:defRPr>
      </a:lvl6pPr>
      <a:lvl7pPr marL="2953499" indent="-227192" algn="l" defTabSz="908769" rtl="0" eaLnBrk="1" latinLnBrk="0" hangingPunct="1">
        <a:spcBef>
          <a:spcPct val="20000"/>
        </a:spcBef>
        <a:buFont typeface="Arial" pitchFamily="34" charset="0"/>
        <a:buChar char="•"/>
        <a:defRPr sz="1988" kern="1200">
          <a:solidFill>
            <a:schemeClr val="tx1"/>
          </a:solidFill>
          <a:latin typeface="+mn-lt"/>
          <a:ea typeface="+mn-ea"/>
          <a:cs typeface="+mn-cs"/>
        </a:defRPr>
      </a:lvl7pPr>
      <a:lvl8pPr marL="3407884" indent="-227192" algn="l" defTabSz="908769" rtl="0" eaLnBrk="1" latinLnBrk="0" hangingPunct="1">
        <a:spcBef>
          <a:spcPct val="20000"/>
        </a:spcBef>
        <a:buFont typeface="Arial" pitchFamily="34" charset="0"/>
        <a:buChar char="•"/>
        <a:defRPr sz="1988" kern="1200">
          <a:solidFill>
            <a:schemeClr val="tx1"/>
          </a:solidFill>
          <a:latin typeface="+mn-lt"/>
          <a:ea typeface="+mn-ea"/>
          <a:cs typeface="+mn-cs"/>
        </a:defRPr>
      </a:lvl8pPr>
      <a:lvl9pPr marL="3862268" indent="-227192" algn="l" defTabSz="908769" rtl="0" eaLnBrk="1" latinLnBrk="0" hangingPunct="1">
        <a:spcBef>
          <a:spcPct val="20000"/>
        </a:spcBef>
        <a:buFont typeface="Arial" pitchFamily="34" charset="0"/>
        <a:buChar char="•"/>
        <a:defRPr sz="1988" kern="1200">
          <a:solidFill>
            <a:schemeClr val="tx1"/>
          </a:solidFill>
          <a:latin typeface="+mn-lt"/>
          <a:ea typeface="+mn-ea"/>
          <a:cs typeface="+mn-cs"/>
        </a:defRPr>
      </a:lvl9pPr>
    </p:bodyStyle>
    <p:otherStyle>
      <a:defPPr>
        <a:defRPr lang="en-US"/>
      </a:defPPr>
      <a:lvl1pPr marL="0" algn="l" defTabSz="908769" rtl="0" eaLnBrk="1" latinLnBrk="0" hangingPunct="1">
        <a:defRPr sz="1789" kern="1200">
          <a:solidFill>
            <a:schemeClr val="tx1"/>
          </a:solidFill>
          <a:latin typeface="+mn-lt"/>
          <a:ea typeface="+mn-ea"/>
          <a:cs typeface="+mn-cs"/>
        </a:defRPr>
      </a:lvl1pPr>
      <a:lvl2pPr marL="454385" algn="l" defTabSz="908769" rtl="0" eaLnBrk="1" latinLnBrk="0" hangingPunct="1">
        <a:defRPr sz="1789" kern="1200">
          <a:solidFill>
            <a:schemeClr val="tx1"/>
          </a:solidFill>
          <a:latin typeface="+mn-lt"/>
          <a:ea typeface="+mn-ea"/>
          <a:cs typeface="+mn-cs"/>
        </a:defRPr>
      </a:lvl2pPr>
      <a:lvl3pPr marL="908769" algn="l" defTabSz="908769" rtl="0" eaLnBrk="1" latinLnBrk="0" hangingPunct="1">
        <a:defRPr sz="1789" kern="1200">
          <a:solidFill>
            <a:schemeClr val="tx1"/>
          </a:solidFill>
          <a:latin typeface="+mn-lt"/>
          <a:ea typeface="+mn-ea"/>
          <a:cs typeface="+mn-cs"/>
        </a:defRPr>
      </a:lvl3pPr>
      <a:lvl4pPr marL="1363153" algn="l" defTabSz="908769" rtl="0" eaLnBrk="1" latinLnBrk="0" hangingPunct="1">
        <a:defRPr sz="1789" kern="1200">
          <a:solidFill>
            <a:schemeClr val="tx1"/>
          </a:solidFill>
          <a:latin typeface="+mn-lt"/>
          <a:ea typeface="+mn-ea"/>
          <a:cs typeface="+mn-cs"/>
        </a:defRPr>
      </a:lvl4pPr>
      <a:lvl5pPr marL="1817538" algn="l" defTabSz="908769" rtl="0" eaLnBrk="1" latinLnBrk="0" hangingPunct="1">
        <a:defRPr sz="1789" kern="1200">
          <a:solidFill>
            <a:schemeClr val="tx1"/>
          </a:solidFill>
          <a:latin typeface="+mn-lt"/>
          <a:ea typeface="+mn-ea"/>
          <a:cs typeface="+mn-cs"/>
        </a:defRPr>
      </a:lvl5pPr>
      <a:lvl6pPr marL="2271923" algn="l" defTabSz="908769" rtl="0" eaLnBrk="1" latinLnBrk="0" hangingPunct="1">
        <a:defRPr sz="1789" kern="1200">
          <a:solidFill>
            <a:schemeClr val="tx1"/>
          </a:solidFill>
          <a:latin typeface="+mn-lt"/>
          <a:ea typeface="+mn-ea"/>
          <a:cs typeface="+mn-cs"/>
        </a:defRPr>
      </a:lvl6pPr>
      <a:lvl7pPr marL="2726307" algn="l" defTabSz="908769" rtl="0" eaLnBrk="1" latinLnBrk="0" hangingPunct="1">
        <a:defRPr sz="1789" kern="1200">
          <a:solidFill>
            <a:schemeClr val="tx1"/>
          </a:solidFill>
          <a:latin typeface="+mn-lt"/>
          <a:ea typeface="+mn-ea"/>
          <a:cs typeface="+mn-cs"/>
        </a:defRPr>
      </a:lvl7pPr>
      <a:lvl8pPr marL="3180691" algn="l" defTabSz="908769" rtl="0" eaLnBrk="1" latinLnBrk="0" hangingPunct="1">
        <a:defRPr sz="1789" kern="1200">
          <a:solidFill>
            <a:schemeClr val="tx1"/>
          </a:solidFill>
          <a:latin typeface="+mn-lt"/>
          <a:ea typeface="+mn-ea"/>
          <a:cs typeface="+mn-cs"/>
        </a:defRPr>
      </a:lvl8pPr>
      <a:lvl9pPr marL="3635076" algn="l" defTabSz="908769" rtl="0" eaLnBrk="1" latinLnBrk="0" hangingPunct="1">
        <a:defRPr sz="178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0AEC5"/>
        </a:solidFill>
        <a:effectLst/>
      </p:bgPr>
    </p:bg>
    <p:spTree>
      <p:nvGrpSpPr>
        <p:cNvPr id="1" name=""/>
        <p:cNvGrpSpPr/>
        <p:nvPr/>
      </p:nvGrpSpPr>
      <p:grpSpPr>
        <a:xfrm>
          <a:off x="0" y="0"/>
          <a:ext cx="0" cy="0"/>
          <a:chOff x="0" y="0"/>
          <a:chExt cx="0" cy="0"/>
        </a:xfrm>
      </p:grpSpPr>
      <p:sp>
        <p:nvSpPr>
          <p:cNvPr id="7" name="Isosceles Triangle 6"/>
          <p:cNvSpPr/>
          <p:nvPr/>
        </p:nvSpPr>
        <p:spPr>
          <a:xfrm rot="5400000" flipH="1">
            <a:off x="-39672" y="428294"/>
            <a:ext cx="322537" cy="248055"/>
          </a:xfrm>
          <a:prstGeom prst="triangle">
            <a:avLst/>
          </a:prstGeom>
          <a:solidFill>
            <a:srgbClr val="FAA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89" dirty="0"/>
          </a:p>
        </p:txBody>
      </p:sp>
      <p:grpSp>
        <p:nvGrpSpPr>
          <p:cNvPr id="8" name="Group 7"/>
          <p:cNvGrpSpPr/>
          <p:nvPr/>
        </p:nvGrpSpPr>
        <p:grpSpPr>
          <a:xfrm>
            <a:off x="8293101" y="3617744"/>
            <a:ext cx="850900" cy="1268471"/>
            <a:chOff x="9296400" y="2571750"/>
            <a:chExt cx="1422400" cy="2133600"/>
          </a:xfrm>
        </p:grpSpPr>
        <p:sp>
          <p:nvSpPr>
            <p:cNvPr id="9" name="Isosceles Triangle 8"/>
            <p:cNvSpPr/>
            <p:nvPr/>
          </p:nvSpPr>
          <p:spPr>
            <a:xfrm rot="16200000" flipH="1">
              <a:off x="9575800" y="3181350"/>
              <a:ext cx="1371600" cy="914400"/>
            </a:xfrm>
            <a:prstGeom prst="triangle">
              <a:avLst>
                <a:gd name="adj" fmla="val 5057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89" dirty="0"/>
            </a:p>
          </p:txBody>
        </p:sp>
        <p:sp>
          <p:nvSpPr>
            <p:cNvPr id="10" name="Isosceles Triangle 9"/>
            <p:cNvSpPr/>
            <p:nvPr/>
          </p:nvSpPr>
          <p:spPr>
            <a:xfrm rot="16200000" flipH="1">
              <a:off x="8940800" y="2927350"/>
              <a:ext cx="2133600" cy="1422400"/>
            </a:xfrm>
            <a:prstGeom prst="triangle">
              <a:avLst>
                <a:gd name="adj" fmla="val 50575"/>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89" dirty="0"/>
            </a:p>
          </p:txBody>
        </p:sp>
      </p:grpSp>
    </p:spTree>
    <p:extLst>
      <p:ext uri="{BB962C8B-B14F-4D97-AF65-F5344CB8AC3E}">
        <p14:creationId xmlns:p14="http://schemas.microsoft.com/office/powerpoint/2010/main" val="2115597232"/>
      </p:ext>
    </p:extLst>
  </p:cSld>
  <p:clrMap bg1="lt1" tx1="dk1" bg2="lt2" tx2="dk2" accent1="accent1" accent2="accent2" accent3="accent3" accent4="accent4" accent5="accent5" accent6="accent6" hlink="hlink" folHlink="folHlink"/>
  <p:sldLayoutIdLst>
    <p:sldLayoutId id="2147483668" r:id="rId1"/>
  </p:sldLayoutIdLst>
  <p:txStyles>
    <p:titleStyle>
      <a:lvl1pPr algn="ctr" defTabSz="908769" rtl="0" eaLnBrk="1" latinLnBrk="0" hangingPunct="1">
        <a:spcBef>
          <a:spcPct val="0"/>
        </a:spcBef>
        <a:buNone/>
        <a:defRPr sz="4373" kern="1200">
          <a:solidFill>
            <a:schemeClr val="tx1"/>
          </a:solidFill>
          <a:latin typeface="+mj-lt"/>
          <a:ea typeface="+mj-ea"/>
          <a:cs typeface="+mj-cs"/>
        </a:defRPr>
      </a:lvl1pPr>
    </p:titleStyle>
    <p:bodyStyle>
      <a:lvl1pPr marL="340789" indent="-340789" algn="l" defTabSz="908769" rtl="0" eaLnBrk="1" latinLnBrk="0" hangingPunct="1">
        <a:spcBef>
          <a:spcPct val="20000"/>
        </a:spcBef>
        <a:buFont typeface="Arial" pitchFamily="34" charset="0"/>
        <a:buChar char="•"/>
        <a:defRPr sz="3181" kern="1200">
          <a:solidFill>
            <a:schemeClr val="tx1"/>
          </a:solidFill>
          <a:latin typeface="+mn-lt"/>
          <a:ea typeface="+mn-ea"/>
          <a:cs typeface="+mn-cs"/>
        </a:defRPr>
      </a:lvl1pPr>
      <a:lvl2pPr marL="738375" indent="-283990" algn="l" defTabSz="908769" rtl="0" eaLnBrk="1" latinLnBrk="0" hangingPunct="1">
        <a:spcBef>
          <a:spcPct val="20000"/>
        </a:spcBef>
        <a:buFont typeface="Arial" pitchFamily="34" charset="0"/>
        <a:buChar char="–"/>
        <a:defRPr sz="2783" kern="1200">
          <a:solidFill>
            <a:schemeClr val="tx1"/>
          </a:solidFill>
          <a:latin typeface="+mn-lt"/>
          <a:ea typeface="+mn-ea"/>
          <a:cs typeface="+mn-cs"/>
        </a:defRPr>
      </a:lvl2pPr>
      <a:lvl3pPr marL="1135961" indent="-227192" algn="l" defTabSz="908769" rtl="0" eaLnBrk="1" latinLnBrk="0" hangingPunct="1">
        <a:spcBef>
          <a:spcPct val="20000"/>
        </a:spcBef>
        <a:buFont typeface="Arial" pitchFamily="34" charset="0"/>
        <a:buChar char="•"/>
        <a:defRPr sz="2385" kern="1200">
          <a:solidFill>
            <a:schemeClr val="tx1"/>
          </a:solidFill>
          <a:latin typeface="+mn-lt"/>
          <a:ea typeface="+mn-ea"/>
          <a:cs typeface="+mn-cs"/>
        </a:defRPr>
      </a:lvl3pPr>
      <a:lvl4pPr marL="1590346" indent="-227192" algn="l" defTabSz="908769" rtl="0" eaLnBrk="1" latinLnBrk="0" hangingPunct="1">
        <a:spcBef>
          <a:spcPct val="20000"/>
        </a:spcBef>
        <a:buFont typeface="Arial" pitchFamily="34" charset="0"/>
        <a:buChar char="–"/>
        <a:defRPr sz="1988" kern="1200">
          <a:solidFill>
            <a:schemeClr val="tx1"/>
          </a:solidFill>
          <a:latin typeface="+mn-lt"/>
          <a:ea typeface="+mn-ea"/>
          <a:cs typeface="+mn-cs"/>
        </a:defRPr>
      </a:lvl4pPr>
      <a:lvl5pPr marL="2044730" indent="-227192" algn="l" defTabSz="908769" rtl="0" eaLnBrk="1" latinLnBrk="0" hangingPunct="1">
        <a:spcBef>
          <a:spcPct val="20000"/>
        </a:spcBef>
        <a:buFont typeface="Arial" pitchFamily="34" charset="0"/>
        <a:buChar char="»"/>
        <a:defRPr sz="1988" kern="1200">
          <a:solidFill>
            <a:schemeClr val="tx1"/>
          </a:solidFill>
          <a:latin typeface="+mn-lt"/>
          <a:ea typeface="+mn-ea"/>
          <a:cs typeface="+mn-cs"/>
        </a:defRPr>
      </a:lvl5pPr>
      <a:lvl6pPr marL="2499115" indent="-227192" algn="l" defTabSz="908769" rtl="0" eaLnBrk="1" latinLnBrk="0" hangingPunct="1">
        <a:spcBef>
          <a:spcPct val="20000"/>
        </a:spcBef>
        <a:buFont typeface="Arial" pitchFamily="34" charset="0"/>
        <a:buChar char="•"/>
        <a:defRPr sz="1988" kern="1200">
          <a:solidFill>
            <a:schemeClr val="tx1"/>
          </a:solidFill>
          <a:latin typeface="+mn-lt"/>
          <a:ea typeface="+mn-ea"/>
          <a:cs typeface="+mn-cs"/>
        </a:defRPr>
      </a:lvl6pPr>
      <a:lvl7pPr marL="2953499" indent="-227192" algn="l" defTabSz="908769" rtl="0" eaLnBrk="1" latinLnBrk="0" hangingPunct="1">
        <a:spcBef>
          <a:spcPct val="20000"/>
        </a:spcBef>
        <a:buFont typeface="Arial" pitchFamily="34" charset="0"/>
        <a:buChar char="•"/>
        <a:defRPr sz="1988" kern="1200">
          <a:solidFill>
            <a:schemeClr val="tx1"/>
          </a:solidFill>
          <a:latin typeface="+mn-lt"/>
          <a:ea typeface="+mn-ea"/>
          <a:cs typeface="+mn-cs"/>
        </a:defRPr>
      </a:lvl7pPr>
      <a:lvl8pPr marL="3407884" indent="-227192" algn="l" defTabSz="908769" rtl="0" eaLnBrk="1" latinLnBrk="0" hangingPunct="1">
        <a:spcBef>
          <a:spcPct val="20000"/>
        </a:spcBef>
        <a:buFont typeface="Arial" pitchFamily="34" charset="0"/>
        <a:buChar char="•"/>
        <a:defRPr sz="1988" kern="1200">
          <a:solidFill>
            <a:schemeClr val="tx1"/>
          </a:solidFill>
          <a:latin typeface="+mn-lt"/>
          <a:ea typeface="+mn-ea"/>
          <a:cs typeface="+mn-cs"/>
        </a:defRPr>
      </a:lvl8pPr>
      <a:lvl9pPr marL="3862268" indent="-227192" algn="l" defTabSz="908769" rtl="0" eaLnBrk="1" latinLnBrk="0" hangingPunct="1">
        <a:spcBef>
          <a:spcPct val="20000"/>
        </a:spcBef>
        <a:buFont typeface="Arial" pitchFamily="34" charset="0"/>
        <a:buChar char="•"/>
        <a:defRPr sz="1988" kern="1200">
          <a:solidFill>
            <a:schemeClr val="tx1"/>
          </a:solidFill>
          <a:latin typeface="+mn-lt"/>
          <a:ea typeface="+mn-ea"/>
          <a:cs typeface="+mn-cs"/>
        </a:defRPr>
      </a:lvl9pPr>
    </p:bodyStyle>
    <p:otherStyle>
      <a:defPPr>
        <a:defRPr lang="en-US"/>
      </a:defPPr>
      <a:lvl1pPr marL="0" algn="l" defTabSz="908769" rtl="0" eaLnBrk="1" latinLnBrk="0" hangingPunct="1">
        <a:defRPr sz="1789" kern="1200">
          <a:solidFill>
            <a:schemeClr val="tx1"/>
          </a:solidFill>
          <a:latin typeface="+mn-lt"/>
          <a:ea typeface="+mn-ea"/>
          <a:cs typeface="+mn-cs"/>
        </a:defRPr>
      </a:lvl1pPr>
      <a:lvl2pPr marL="454385" algn="l" defTabSz="908769" rtl="0" eaLnBrk="1" latinLnBrk="0" hangingPunct="1">
        <a:defRPr sz="1789" kern="1200">
          <a:solidFill>
            <a:schemeClr val="tx1"/>
          </a:solidFill>
          <a:latin typeface="+mn-lt"/>
          <a:ea typeface="+mn-ea"/>
          <a:cs typeface="+mn-cs"/>
        </a:defRPr>
      </a:lvl2pPr>
      <a:lvl3pPr marL="908769" algn="l" defTabSz="908769" rtl="0" eaLnBrk="1" latinLnBrk="0" hangingPunct="1">
        <a:defRPr sz="1789" kern="1200">
          <a:solidFill>
            <a:schemeClr val="tx1"/>
          </a:solidFill>
          <a:latin typeface="+mn-lt"/>
          <a:ea typeface="+mn-ea"/>
          <a:cs typeface="+mn-cs"/>
        </a:defRPr>
      </a:lvl3pPr>
      <a:lvl4pPr marL="1363153" algn="l" defTabSz="908769" rtl="0" eaLnBrk="1" latinLnBrk="0" hangingPunct="1">
        <a:defRPr sz="1789" kern="1200">
          <a:solidFill>
            <a:schemeClr val="tx1"/>
          </a:solidFill>
          <a:latin typeface="+mn-lt"/>
          <a:ea typeface="+mn-ea"/>
          <a:cs typeface="+mn-cs"/>
        </a:defRPr>
      </a:lvl4pPr>
      <a:lvl5pPr marL="1817538" algn="l" defTabSz="908769" rtl="0" eaLnBrk="1" latinLnBrk="0" hangingPunct="1">
        <a:defRPr sz="1789" kern="1200">
          <a:solidFill>
            <a:schemeClr val="tx1"/>
          </a:solidFill>
          <a:latin typeface="+mn-lt"/>
          <a:ea typeface="+mn-ea"/>
          <a:cs typeface="+mn-cs"/>
        </a:defRPr>
      </a:lvl5pPr>
      <a:lvl6pPr marL="2271923" algn="l" defTabSz="908769" rtl="0" eaLnBrk="1" latinLnBrk="0" hangingPunct="1">
        <a:defRPr sz="1789" kern="1200">
          <a:solidFill>
            <a:schemeClr val="tx1"/>
          </a:solidFill>
          <a:latin typeface="+mn-lt"/>
          <a:ea typeface="+mn-ea"/>
          <a:cs typeface="+mn-cs"/>
        </a:defRPr>
      </a:lvl6pPr>
      <a:lvl7pPr marL="2726307" algn="l" defTabSz="908769" rtl="0" eaLnBrk="1" latinLnBrk="0" hangingPunct="1">
        <a:defRPr sz="1789" kern="1200">
          <a:solidFill>
            <a:schemeClr val="tx1"/>
          </a:solidFill>
          <a:latin typeface="+mn-lt"/>
          <a:ea typeface="+mn-ea"/>
          <a:cs typeface="+mn-cs"/>
        </a:defRPr>
      </a:lvl7pPr>
      <a:lvl8pPr marL="3180691" algn="l" defTabSz="908769" rtl="0" eaLnBrk="1" latinLnBrk="0" hangingPunct="1">
        <a:defRPr sz="1789" kern="1200">
          <a:solidFill>
            <a:schemeClr val="tx1"/>
          </a:solidFill>
          <a:latin typeface="+mn-lt"/>
          <a:ea typeface="+mn-ea"/>
          <a:cs typeface="+mn-cs"/>
        </a:defRPr>
      </a:lvl8pPr>
      <a:lvl9pPr marL="3635076" algn="l" defTabSz="908769" rtl="0" eaLnBrk="1" latinLnBrk="0" hangingPunct="1">
        <a:defRPr sz="178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34941"/>
            <a:ext cx="8229600" cy="85195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192743"/>
            <a:ext cx="8229600" cy="337312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7" name="Rectangle 6"/>
          <p:cNvSpPr/>
          <p:nvPr/>
        </p:nvSpPr>
        <p:spPr>
          <a:xfrm>
            <a:off x="0" y="4657372"/>
            <a:ext cx="9144000" cy="454378"/>
          </a:xfrm>
          <a:prstGeom prst="rect">
            <a:avLst/>
          </a:prstGeom>
          <a:solidFill>
            <a:srgbClr val="00A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0004"/>
            <a:endParaRPr lang="en-IN" sz="1778" dirty="0">
              <a:solidFill>
                <a:prstClr val="white"/>
              </a:solidFill>
            </a:endParaRPr>
          </a:p>
        </p:txBody>
      </p:sp>
      <p:sp>
        <p:nvSpPr>
          <p:cNvPr id="8" name="Isosceles Triangle 7"/>
          <p:cNvSpPr/>
          <p:nvPr/>
        </p:nvSpPr>
        <p:spPr>
          <a:xfrm rot="16200000" flipH="1">
            <a:off x="8735311" y="4701681"/>
            <a:ext cx="454378" cy="3657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0004"/>
            <a:endParaRPr lang="en-IN" sz="1778" dirty="0">
              <a:solidFill>
                <a:prstClr val="white"/>
              </a:solidFill>
            </a:endParaRPr>
          </a:p>
        </p:txBody>
      </p:sp>
      <p:sp>
        <p:nvSpPr>
          <p:cNvPr id="9" name="Isosceles Triangle 8"/>
          <p:cNvSpPr/>
          <p:nvPr/>
        </p:nvSpPr>
        <p:spPr>
          <a:xfrm rot="5400000" flipH="1">
            <a:off x="-39672" y="428295"/>
            <a:ext cx="322537" cy="248055"/>
          </a:xfrm>
          <a:prstGeom prst="triangle">
            <a:avLst/>
          </a:prstGeom>
          <a:solidFill>
            <a:srgbClr val="FAA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0004"/>
            <a:endParaRPr lang="en-IN" sz="1778" dirty="0">
              <a:solidFill>
                <a:prstClr val="white"/>
              </a:solidFill>
            </a:endParaRPr>
          </a:p>
        </p:txBody>
      </p:sp>
      <p:sp>
        <p:nvSpPr>
          <p:cNvPr id="10" name="Slide Number Placeholder 5"/>
          <p:cNvSpPr txBox="1">
            <a:spLocks/>
          </p:cNvSpPr>
          <p:nvPr userDrawn="1"/>
        </p:nvSpPr>
        <p:spPr>
          <a:xfrm>
            <a:off x="8841945" y="4767685"/>
            <a:ext cx="370384" cy="272942"/>
          </a:xfrm>
          <a:prstGeom prst="rect">
            <a:avLst/>
          </a:prstGeom>
        </p:spPr>
        <p:txBody>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DDDA75-8438-494E-ACC7-A98D79E04649}" type="slidenum">
              <a:rPr lang="en-US" sz="988" smtClean="0">
                <a:solidFill>
                  <a:srgbClr val="00AEC5"/>
                </a:solidFill>
              </a:rPr>
              <a:pPr/>
              <a:t>‹#›</a:t>
            </a:fld>
            <a:endParaRPr lang="en-US" sz="988" dirty="0">
              <a:solidFill>
                <a:srgbClr val="00AEC5"/>
              </a:solidFill>
            </a:endParaRPr>
          </a:p>
        </p:txBody>
      </p:sp>
    </p:spTree>
    <p:extLst>
      <p:ext uri="{BB962C8B-B14F-4D97-AF65-F5344CB8AC3E}">
        <p14:creationId xmlns:p14="http://schemas.microsoft.com/office/powerpoint/2010/main" val="2965891220"/>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Lst>
  <p:txStyles>
    <p:titleStyle>
      <a:lvl1pPr algn="l" defTabSz="903135" rtl="0" eaLnBrk="1" latinLnBrk="0" hangingPunct="1">
        <a:spcBef>
          <a:spcPct val="0"/>
        </a:spcBef>
        <a:buNone/>
        <a:defRPr sz="2370" kern="1200">
          <a:solidFill>
            <a:srgbClr val="00AEC5"/>
          </a:solidFill>
          <a:latin typeface="Calibri" panose="020F0502020204030204" pitchFamily="34" charset="0"/>
          <a:ea typeface="+mj-ea"/>
          <a:cs typeface="+mj-cs"/>
        </a:defRPr>
      </a:lvl1pPr>
    </p:titleStyle>
    <p:bodyStyle>
      <a:lvl1pPr marL="338676" indent="-338676" algn="l" defTabSz="903135" rtl="0" eaLnBrk="1" latinLnBrk="0" hangingPunct="1">
        <a:spcBef>
          <a:spcPct val="20000"/>
        </a:spcBef>
        <a:buFont typeface="Arial" pitchFamily="34" charset="0"/>
        <a:buNone/>
        <a:defRPr sz="1186" kern="1200">
          <a:solidFill>
            <a:schemeClr val="bg1">
              <a:lumMod val="50000"/>
            </a:schemeClr>
          </a:solidFill>
          <a:latin typeface="Calibri" panose="020F0502020204030204" pitchFamily="34" charset="0"/>
          <a:ea typeface="+mn-ea"/>
          <a:cs typeface="+mn-cs"/>
        </a:defRPr>
      </a:lvl1pPr>
      <a:lvl2pPr marL="733797" indent="-282229" algn="l" defTabSz="903135" rtl="0" eaLnBrk="1" latinLnBrk="0" hangingPunct="1">
        <a:spcBef>
          <a:spcPct val="20000"/>
        </a:spcBef>
        <a:buClr>
          <a:srgbClr val="00AEC5"/>
        </a:buClr>
        <a:buFont typeface="Arial" pitchFamily="34" charset="0"/>
        <a:buChar char="»"/>
        <a:defRPr sz="1087" kern="1200">
          <a:solidFill>
            <a:schemeClr val="bg1">
              <a:lumMod val="50000"/>
            </a:schemeClr>
          </a:solidFill>
          <a:latin typeface="Calibri" panose="020F0502020204030204" pitchFamily="34" charset="0"/>
          <a:ea typeface="+mn-ea"/>
          <a:cs typeface="+mn-cs"/>
        </a:defRPr>
      </a:lvl2pPr>
      <a:lvl3pPr marL="1128918" indent="-225783" algn="l" defTabSz="903135" rtl="0" eaLnBrk="1" latinLnBrk="0" hangingPunct="1">
        <a:spcBef>
          <a:spcPct val="20000"/>
        </a:spcBef>
        <a:buFont typeface="Arial" pitchFamily="34" charset="0"/>
        <a:buChar char="•"/>
        <a:defRPr sz="2370" kern="1200">
          <a:solidFill>
            <a:schemeClr val="bg1">
              <a:lumMod val="50000"/>
            </a:schemeClr>
          </a:solidFill>
          <a:latin typeface="+mn-lt"/>
          <a:ea typeface="+mn-ea"/>
          <a:cs typeface="+mn-cs"/>
        </a:defRPr>
      </a:lvl3pPr>
      <a:lvl4pPr marL="1580486" indent="-225783" algn="l" defTabSz="903135" rtl="0" eaLnBrk="1" latinLnBrk="0" hangingPunct="1">
        <a:spcBef>
          <a:spcPct val="20000"/>
        </a:spcBef>
        <a:buFont typeface="Arial" pitchFamily="34" charset="0"/>
        <a:buChar char="–"/>
        <a:defRPr sz="1976" kern="1200">
          <a:solidFill>
            <a:schemeClr val="bg1">
              <a:lumMod val="50000"/>
            </a:schemeClr>
          </a:solidFill>
          <a:latin typeface="+mn-lt"/>
          <a:ea typeface="+mn-ea"/>
          <a:cs typeface="+mn-cs"/>
        </a:defRPr>
      </a:lvl4pPr>
      <a:lvl5pPr marL="2032053" indent="-225783" algn="l" defTabSz="903135" rtl="0" eaLnBrk="1" latinLnBrk="0" hangingPunct="1">
        <a:spcBef>
          <a:spcPct val="20000"/>
        </a:spcBef>
        <a:buFont typeface="Arial" pitchFamily="34" charset="0"/>
        <a:buChar char="»"/>
        <a:defRPr sz="1976" kern="1200">
          <a:solidFill>
            <a:schemeClr val="bg1">
              <a:lumMod val="50000"/>
            </a:schemeClr>
          </a:solidFill>
          <a:latin typeface="+mn-lt"/>
          <a:ea typeface="+mn-ea"/>
          <a:cs typeface="+mn-cs"/>
        </a:defRPr>
      </a:lvl5pPr>
      <a:lvl6pPr marL="2483620" indent="-225783" algn="l" defTabSz="903135" rtl="0" eaLnBrk="1" latinLnBrk="0" hangingPunct="1">
        <a:spcBef>
          <a:spcPct val="20000"/>
        </a:spcBef>
        <a:buFont typeface="Arial" pitchFamily="34" charset="0"/>
        <a:buChar char="•"/>
        <a:defRPr sz="1976" kern="1200">
          <a:solidFill>
            <a:schemeClr val="tx1"/>
          </a:solidFill>
          <a:latin typeface="+mn-lt"/>
          <a:ea typeface="+mn-ea"/>
          <a:cs typeface="+mn-cs"/>
        </a:defRPr>
      </a:lvl6pPr>
      <a:lvl7pPr marL="2935187" indent="-225783" algn="l" defTabSz="903135" rtl="0" eaLnBrk="1" latinLnBrk="0" hangingPunct="1">
        <a:spcBef>
          <a:spcPct val="20000"/>
        </a:spcBef>
        <a:buFont typeface="Arial" pitchFamily="34" charset="0"/>
        <a:buChar char="•"/>
        <a:defRPr sz="1976" kern="1200">
          <a:solidFill>
            <a:schemeClr val="tx1"/>
          </a:solidFill>
          <a:latin typeface="+mn-lt"/>
          <a:ea typeface="+mn-ea"/>
          <a:cs typeface="+mn-cs"/>
        </a:defRPr>
      </a:lvl7pPr>
      <a:lvl8pPr marL="3386755" indent="-225783" algn="l" defTabSz="903135" rtl="0" eaLnBrk="1" latinLnBrk="0" hangingPunct="1">
        <a:spcBef>
          <a:spcPct val="20000"/>
        </a:spcBef>
        <a:buFont typeface="Arial" pitchFamily="34" charset="0"/>
        <a:buChar char="•"/>
        <a:defRPr sz="1976" kern="1200">
          <a:solidFill>
            <a:schemeClr val="tx1"/>
          </a:solidFill>
          <a:latin typeface="+mn-lt"/>
          <a:ea typeface="+mn-ea"/>
          <a:cs typeface="+mn-cs"/>
        </a:defRPr>
      </a:lvl8pPr>
      <a:lvl9pPr marL="3838322" indent="-225783" algn="l" defTabSz="903135" rtl="0" eaLnBrk="1" latinLnBrk="0" hangingPunct="1">
        <a:spcBef>
          <a:spcPct val="20000"/>
        </a:spcBef>
        <a:buFont typeface="Arial" pitchFamily="34" charset="0"/>
        <a:buChar char="•"/>
        <a:defRPr sz="1976" kern="1200">
          <a:solidFill>
            <a:schemeClr val="tx1"/>
          </a:solidFill>
          <a:latin typeface="+mn-lt"/>
          <a:ea typeface="+mn-ea"/>
          <a:cs typeface="+mn-cs"/>
        </a:defRPr>
      </a:lvl9pPr>
    </p:bodyStyle>
    <p:otherStyle>
      <a:defPPr>
        <a:defRPr lang="en-US"/>
      </a:defPPr>
      <a:lvl1pPr marL="0" algn="l" defTabSz="903135" rtl="0" eaLnBrk="1" latinLnBrk="0" hangingPunct="1">
        <a:defRPr sz="1778" kern="1200">
          <a:solidFill>
            <a:schemeClr val="tx1"/>
          </a:solidFill>
          <a:latin typeface="+mn-lt"/>
          <a:ea typeface="+mn-ea"/>
          <a:cs typeface="+mn-cs"/>
        </a:defRPr>
      </a:lvl1pPr>
      <a:lvl2pPr marL="451568" algn="l" defTabSz="903135" rtl="0" eaLnBrk="1" latinLnBrk="0" hangingPunct="1">
        <a:defRPr sz="1778" kern="1200">
          <a:solidFill>
            <a:schemeClr val="tx1"/>
          </a:solidFill>
          <a:latin typeface="+mn-lt"/>
          <a:ea typeface="+mn-ea"/>
          <a:cs typeface="+mn-cs"/>
        </a:defRPr>
      </a:lvl2pPr>
      <a:lvl3pPr marL="903135" algn="l" defTabSz="903135" rtl="0" eaLnBrk="1" latinLnBrk="0" hangingPunct="1">
        <a:defRPr sz="1778" kern="1200">
          <a:solidFill>
            <a:schemeClr val="tx1"/>
          </a:solidFill>
          <a:latin typeface="+mn-lt"/>
          <a:ea typeface="+mn-ea"/>
          <a:cs typeface="+mn-cs"/>
        </a:defRPr>
      </a:lvl3pPr>
      <a:lvl4pPr marL="1354701" algn="l" defTabSz="903135" rtl="0" eaLnBrk="1" latinLnBrk="0" hangingPunct="1">
        <a:defRPr sz="1778" kern="1200">
          <a:solidFill>
            <a:schemeClr val="tx1"/>
          </a:solidFill>
          <a:latin typeface="+mn-lt"/>
          <a:ea typeface="+mn-ea"/>
          <a:cs typeface="+mn-cs"/>
        </a:defRPr>
      </a:lvl4pPr>
      <a:lvl5pPr marL="1806269" algn="l" defTabSz="903135" rtl="0" eaLnBrk="1" latinLnBrk="0" hangingPunct="1">
        <a:defRPr sz="1778" kern="1200">
          <a:solidFill>
            <a:schemeClr val="tx1"/>
          </a:solidFill>
          <a:latin typeface="+mn-lt"/>
          <a:ea typeface="+mn-ea"/>
          <a:cs typeface="+mn-cs"/>
        </a:defRPr>
      </a:lvl5pPr>
      <a:lvl6pPr marL="2257837" algn="l" defTabSz="903135" rtl="0" eaLnBrk="1" latinLnBrk="0" hangingPunct="1">
        <a:defRPr sz="1778" kern="1200">
          <a:solidFill>
            <a:schemeClr val="tx1"/>
          </a:solidFill>
          <a:latin typeface="+mn-lt"/>
          <a:ea typeface="+mn-ea"/>
          <a:cs typeface="+mn-cs"/>
        </a:defRPr>
      </a:lvl6pPr>
      <a:lvl7pPr marL="2709404" algn="l" defTabSz="903135" rtl="0" eaLnBrk="1" latinLnBrk="0" hangingPunct="1">
        <a:defRPr sz="1778" kern="1200">
          <a:solidFill>
            <a:schemeClr val="tx1"/>
          </a:solidFill>
          <a:latin typeface="+mn-lt"/>
          <a:ea typeface="+mn-ea"/>
          <a:cs typeface="+mn-cs"/>
        </a:defRPr>
      </a:lvl7pPr>
      <a:lvl8pPr marL="3160971" algn="l" defTabSz="903135" rtl="0" eaLnBrk="1" latinLnBrk="0" hangingPunct="1">
        <a:defRPr sz="1778" kern="1200">
          <a:solidFill>
            <a:schemeClr val="tx1"/>
          </a:solidFill>
          <a:latin typeface="+mn-lt"/>
          <a:ea typeface="+mn-ea"/>
          <a:cs typeface="+mn-cs"/>
        </a:defRPr>
      </a:lvl8pPr>
      <a:lvl9pPr marL="3612539" algn="l" defTabSz="903135" rtl="0" eaLnBrk="1" latinLnBrk="0" hangingPunct="1">
        <a:defRPr sz="1778"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101"/>
            <a:ext cx="8229600" cy="85195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192743"/>
            <a:ext cx="8229600" cy="3373124"/>
          </a:xfrm>
          <a:prstGeom prst="rect">
            <a:avLst/>
          </a:prstGeom>
        </p:spPr>
        <p:txBody>
          <a:bodyPr vert="horz" lIns="91440" tIns="45720" rIns="91440" bIns="45720" rtlCol="0">
            <a:normAutofit/>
          </a:bodyPr>
          <a:lstStyle/>
          <a:p>
            <a:pPr lvl="0"/>
            <a:r>
              <a:rPr lang="en-US" dirty="0"/>
              <a:t>Click to edit Master text styles</a:t>
            </a:r>
          </a:p>
        </p:txBody>
      </p:sp>
      <p:sp>
        <p:nvSpPr>
          <p:cNvPr id="7" name="Rectangle 6"/>
          <p:cNvSpPr/>
          <p:nvPr/>
        </p:nvSpPr>
        <p:spPr>
          <a:xfrm>
            <a:off x="0" y="4657372"/>
            <a:ext cx="9144000" cy="454378"/>
          </a:xfrm>
          <a:prstGeom prst="rect">
            <a:avLst/>
          </a:prstGeom>
          <a:solidFill>
            <a:srgbClr val="00A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89" dirty="0">
              <a:latin typeface="Calibri" panose="020F0502020204030204" pitchFamily="34" charset="0"/>
              <a:cs typeface="Calibri" panose="020F0502020204030204" pitchFamily="34" charset="0"/>
            </a:endParaRPr>
          </a:p>
        </p:txBody>
      </p:sp>
      <p:sp>
        <p:nvSpPr>
          <p:cNvPr id="8" name="Isosceles Triangle 7"/>
          <p:cNvSpPr/>
          <p:nvPr/>
        </p:nvSpPr>
        <p:spPr>
          <a:xfrm rot="16200000" flipH="1">
            <a:off x="8735311" y="4701681"/>
            <a:ext cx="454378" cy="3657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89" dirty="0"/>
          </a:p>
        </p:txBody>
      </p:sp>
      <p:sp>
        <p:nvSpPr>
          <p:cNvPr id="9" name="Isosceles Triangle 8"/>
          <p:cNvSpPr/>
          <p:nvPr/>
        </p:nvSpPr>
        <p:spPr>
          <a:xfrm rot="5400000" flipH="1">
            <a:off x="-39672" y="428295"/>
            <a:ext cx="322537" cy="248055"/>
          </a:xfrm>
          <a:prstGeom prst="triangle">
            <a:avLst/>
          </a:prstGeom>
          <a:solidFill>
            <a:srgbClr val="FAA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89" dirty="0"/>
          </a:p>
        </p:txBody>
      </p:sp>
      <p:sp>
        <p:nvSpPr>
          <p:cNvPr id="10" name="Slide Number Placeholder 5"/>
          <p:cNvSpPr txBox="1">
            <a:spLocks/>
          </p:cNvSpPr>
          <p:nvPr userDrawn="1"/>
        </p:nvSpPr>
        <p:spPr>
          <a:xfrm>
            <a:off x="8841945" y="4767685"/>
            <a:ext cx="370384" cy="272942"/>
          </a:xfrm>
          <a:prstGeom prst="rect">
            <a:avLst/>
          </a:prstGeom>
        </p:spPr>
        <p:txBody>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DDDA75-8438-494E-ACC7-A98D79E04649}" type="slidenum">
              <a:rPr lang="en-US" sz="994" smtClean="0">
                <a:solidFill>
                  <a:srgbClr val="00AEC5"/>
                </a:solidFill>
              </a:rPr>
              <a:pPr/>
              <a:t>‹#›</a:t>
            </a:fld>
            <a:endParaRPr lang="en-US" sz="994" dirty="0">
              <a:solidFill>
                <a:srgbClr val="00AEC5"/>
              </a:solidFill>
            </a:endParaRPr>
          </a:p>
        </p:txBody>
      </p:sp>
    </p:spTree>
    <p:extLst>
      <p:ext uri="{BB962C8B-B14F-4D97-AF65-F5344CB8AC3E}">
        <p14:creationId xmlns:p14="http://schemas.microsoft.com/office/powerpoint/2010/main" val="325318508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Lst>
  <p:txStyles>
    <p:titleStyle>
      <a:lvl1pPr algn="l" defTabSz="908709" rtl="0" eaLnBrk="1" latinLnBrk="0" hangingPunct="1">
        <a:spcBef>
          <a:spcPct val="0"/>
        </a:spcBef>
        <a:buNone/>
        <a:defRPr sz="2385" kern="1200">
          <a:solidFill>
            <a:srgbClr val="00AEC5"/>
          </a:solidFill>
          <a:latin typeface="Calibri" panose="020F0502020204030204" pitchFamily="34" charset="0"/>
          <a:ea typeface="+mj-ea"/>
          <a:cs typeface="Calibri" panose="020F0502020204030204" pitchFamily="34" charset="0"/>
        </a:defRPr>
      </a:lvl1pPr>
    </p:titleStyle>
    <p:bodyStyle>
      <a:lvl1pPr marL="340766" indent="-340766" algn="l" defTabSz="908709" rtl="0" eaLnBrk="1" latinLnBrk="0" hangingPunct="1">
        <a:spcBef>
          <a:spcPct val="20000"/>
        </a:spcBef>
        <a:buFont typeface="Arial" pitchFamily="34" charset="0"/>
        <a:buNone/>
        <a:defRPr sz="1193" kern="1200">
          <a:solidFill>
            <a:schemeClr val="bg1">
              <a:lumMod val="50000"/>
            </a:schemeClr>
          </a:solidFill>
          <a:latin typeface="Calibri" panose="020F0502020204030204" pitchFamily="34" charset="0"/>
          <a:ea typeface="+mn-ea"/>
          <a:cs typeface="Calibri" panose="020F0502020204030204" pitchFamily="34" charset="0"/>
        </a:defRPr>
      </a:lvl1pPr>
      <a:lvl2pPr marL="738325" indent="-283971" algn="l" defTabSz="908709" rtl="0" eaLnBrk="1" latinLnBrk="0" hangingPunct="1">
        <a:spcBef>
          <a:spcPct val="20000"/>
        </a:spcBef>
        <a:buClr>
          <a:srgbClr val="00AEC5"/>
        </a:buClr>
        <a:buFont typeface="Arial" pitchFamily="34" charset="0"/>
        <a:buChar char="»"/>
        <a:defRPr sz="1093" kern="1200">
          <a:solidFill>
            <a:schemeClr val="bg1">
              <a:lumMod val="50000"/>
            </a:schemeClr>
          </a:solidFill>
          <a:latin typeface="+mn-lt"/>
          <a:ea typeface="+mn-ea"/>
          <a:cs typeface="+mn-cs"/>
        </a:defRPr>
      </a:lvl2pPr>
      <a:lvl3pPr marL="1135886" indent="-227177" algn="l" defTabSz="908709" rtl="0" eaLnBrk="1" latinLnBrk="0" hangingPunct="1">
        <a:spcBef>
          <a:spcPct val="20000"/>
        </a:spcBef>
        <a:buFont typeface="Arial" pitchFamily="34" charset="0"/>
        <a:buChar char="•"/>
        <a:defRPr sz="2385" kern="1200">
          <a:solidFill>
            <a:schemeClr val="bg1">
              <a:lumMod val="50000"/>
            </a:schemeClr>
          </a:solidFill>
          <a:latin typeface="+mn-lt"/>
          <a:ea typeface="+mn-ea"/>
          <a:cs typeface="+mn-cs"/>
        </a:defRPr>
      </a:lvl3pPr>
      <a:lvl4pPr marL="1590239" indent="-227177" algn="l" defTabSz="908709" rtl="0" eaLnBrk="1" latinLnBrk="0" hangingPunct="1">
        <a:spcBef>
          <a:spcPct val="20000"/>
        </a:spcBef>
        <a:buFont typeface="Arial" pitchFamily="34" charset="0"/>
        <a:buChar char="–"/>
        <a:defRPr sz="1988" kern="1200">
          <a:solidFill>
            <a:schemeClr val="bg1">
              <a:lumMod val="50000"/>
            </a:schemeClr>
          </a:solidFill>
          <a:latin typeface="+mn-lt"/>
          <a:ea typeface="+mn-ea"/>
          <a:cs typeface="+mn-cs"/>
        </a:defRPr>
      </a:lvl4pPr>
      <a:lvl5pPr marL="2044592" indent="-227177" algn="l" defTabSz="908709" rtl="0" eaLnBrk="1" latinLnBrk="0" hangingPunct="1">
        <a:spcBef>
          <a:spcPct val="20000"/>
        </a:spcBef>
        <a:buFont typeface="Arial" pitchFamily="34" charset="0"/>
        <a:buChar char="»"/>
        <a:defRPr sz="1988" kern="1200">
          <a:solidFill>
            <a:schemeClr val="bg1">
              <a:lumMod val="50000"/>
            </a:schemeClr>
          </a:solidFill>
          <a:latin typeface="+mn-lt"/>
          <a:ea typeface="+mn-ea"/>
          <a:cs typeface="+mn-cs"/>
        </a:defRPr>
      </a:lvl5pPr>
      <a:lvl6pPr marL="2498947" indent="-227177" algn="l" defTabSz="908709" rtl="0" eaLnBrk="1" latinLnBrk="0" hangingPunct="1">
        <a:spcBef>
          <a:spcPct val="20000"/>
        </a:spcBef>
        <a:buFont typeface="Arial" pitchFamily="34" charset="0"/>
        <a:buChar char="•"/>
        <a:defRPr sz="1988" kern="1200">
          <a:solidFill>
            <a:schemeClr val="tx1"/>
          </a:solidFill>
          <a:latin typeface="+mn-lt"/>
          <a:ea typeface="+mn-ea"/>
          <a:cs typeface="+mn-cs"/>
        </a:defRPr>
      </a:lvl6pPr>
      <a:lvl7pPr marL="2953301" indent="-227177" algn="l" defTabSz="908709" rtl="0" eaLnBrk="1" latinLnBrk="0" hangingPunct="1">
        <a:spcBef>
          <a:spcPct val="20000"/>
        </a:spcBef>
        <a:buFont typeface="Arial" pitchFamily="34" charset="0"/>
        <a:buChar char="•"/>
        <a:defRPr sz="1988" kern="1200">
          <a:solidFill>
            <a:schemeClr val="tx1"/>
          </a:solidFill>
          <a:latin typeface="+mn-lt"/>
          <a:ea typeface="+mn-ea"/>
          <a:cs typeface="+mn-cs"/>
        </a:defRPr>
      </a:lvl7pPr>
      <a:lvl8pPr marL="3407656" indent="-227177" algn="l" defTabSz="908709" rtl="0" eaLnBrk="1" latinLnBrk="0" hangingPunct="1">
        <a:spcBef>
          <a:spcPct val="20000"/>
        </a:spcBef>
        <a:buFont typeface="Arial" pitchFamily="34" charset="0"/>
        <a:buChar char="•"/>
        <a:defRPr sz="1988" kern="1200">
          <a:solidFill>
            <a:schemeClr val="tx1"/>
          </a:solidFill>
          <a:latin typeface="+mn-lt"/>
          <a:ea typeface="+mn-ea"/>
          <a:cs typeface="+mn-cs"/>
        </a:defRPr>
      </a:lvl8pPr>
      <a:lvl9pPr marL="3862009" indent="-227177" algn="l" defTabSz="908709" rtl="0" eaLnBrk="1" latinLnBrk="0" hangingPunct="1">
        <a:spcBef>
          <a:spcPct val="20000"/>
        </a:spcBef>
        <a:buFont typeface="Arial" pitchFamily="34" charset="0"/>
        <a:buChar char="•"/>
        <a:defRPr sz="1988" kern="1200">
          <a:solidFill>
            <a:schemeClr val="tx1"/>
          </a:solidFill>
          <a:latin typeface="+mn-lt"/>
          <a:ea typeface="+mn-ea"/>
          <a:cs typeface="+mn-cs"/>
        </a:defRPr>
      </a:lvl9pPr>
    </p:bodyStyle>
    <p:otherStyle>
      <a:defPPr>
        <a:defRPr lang="en-US"/>
      </a:defPPr>
      <a:lvl1pPr marL="0" algn="l" defTabSz="908709" rtl="0" eaLnBrk="1" latinLnBrk="0" hangingPunct="1">
        <a:defRPr sz="1789" kern="1200">
          <a:solidFill>
            <a:schemeClr val="tx1"/>
          </a:solidFill>
          <a:latin typeface="+mn-lt"/>
          <a:ea typeface="+mn-ea"/>
          <a:cs typeface="+mn-cs"/>
        </a:defRPr>
      </a:lvl1pPr>
      <a:lvl2pPr marL="454354" algn="l" defTabSz="908709" rtl="0" eaLnBrk="1" latinLnBrk="0" hangingPunct="1">
        <a:defRPr sz="1789" kern="1200">
          <a:solidFill>
            <a:schemeClr val="tx1"/>
          </a:solidFill>
          <a:latin typeface="+mn-lt"/>
          <a:ea typeface="+mn-ea"/>
          <a:cs typeface="+mn-cs"/>
        </a:defRPr>
      </a:lvl2pPr>
      <a:lvl3pPr marL="908709" algn="l" defTabSz="908709" rtl="0" eaLnBrk="1" latinLnBrk="0" hangingPunct="1">
        <a:defRPr sz="1789" kern="1200">
          <a:solidFill>
            <a:schemeClr val="tx1"/>
          </a:solidFill>
          <a:latin typeface="+mn-lt"/>
          <a:ea typeface="+mn-ea"/>
          <a:cs typeface="+mn-cs"/>
        </a:defRPr>
      </a:lvl3pPr>
      <a:lvl4pPr marL="1363062" algn="l" defTabSz="908709" rtl="0" eaLnBrk="1" latinLnBrk="0" hangingPunct="1">
        <a:defRPr sz="1789" kern="1200">
          <a:solidFill>
            <a:schemeClr val="tx1"/>
          </a:solidFill>
          <a:latin typeface="+mn-lt"/>
          <a:ea typeface="+mn-ea"/>
          <a:cs typeface="+mn-cs"/>
        </a:defRPr>
      </a:lvl4pPr>
      <a:lvl5pPr marL="1817416" algn="l" defTabSz="908709" rtl="0" eaLnBrk="1" latinLnBrk="0" hangingPunct="1">
        <a:defRPr sz="1789" kern="1200">
          <a:solidFill>
            <a:schemeClr val="tx1"/>
          </a:solidFill>
          <a:latin typeface="+mn-lt"/>
          <a:ea typeface="+mn-ea"/>
          <a:cs typeface="+mn-cs"/>
        </a:defRPr>
      </a:lvl5pPr>
      <a:lvl6pPr marL="2271770" algn="l" defTabSz="908709" rtl="0" eaLnBrk="1" latinLnBrk="0" hangingPunct="1">
        <a:defRPr sz="1789" kern="1200">
          <a:solidFill>
            <a:schemeClr val="tx1"/>
          </a:solidFill>
          <a:latin typeface="+mn-lt"/>
          <a:ea typeface="+mn-ea"/>
          <a:cs typeface="+mn-cs"/>
        </a:defRPr>
      </a:lvl6pPr>
      <a:lvl7pPr marL="2726125" algn="l" defTabSz="908709" rtl="0" eaLnBrk="1" latinLnBrk="0" hangingPunct="1">
        <a:defRPr sz="1789" kern="1200">
          <a:solidFill>
            <a:schemeClr val="tx1"/>
          </a:solidFill>
          <a:latin typeface="+mn-lt"/>
          <a:ea typeface="+mn-ea"/>
          <a:cs typeface="+mn-cs"/>
        </a:defRPr>
      </a:lvl7pPr>
      <a:lvl8pPr marL="3180478" algn="l" defTabSz="908709" rtl="0" eaLnBrk="1" latinLnBrk="0" hangingPunct="1">
        <a:defRPr sz="1789" kern="1200">
          <a:solidFill>
            <a:schemeClr val="tx1"/>
          </a:solidFill>
          <a:latin typeface="+mn-lt"/>
          <a:ea typeface="+mn-ea"/>
          <a:cs typeface="+mn-cs"/>
        </a:defRPr>
      </a:lvl8pPr>
      <a:lvl9pPr marL="3634832" algn="l" defTabSz="908709" rtl="0" eaLnBrk="1" latinLnBrk="0" hangingPunct="1">
        <a:defRPr sz="1789"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00AEC5"/>
        </a:solidFill>
        <a:effectLst/>
      </p:bgPr>
    </p:bg>
    <p:spTree>
      <p:nvGrpSpPr>
        <p:cNvPr id="1" name=""/>
        <p:cNvGrpSpPr/>
        <p:nvPr/>
      </p:nvGrpSpPr>
      <p:grpSpPr>
        <a:xfrm>
          <a:off x="0" y="0"/>
          <a:ext cx="0" cy="0"/>
          <a:chOff x="0" y="0"/>
          <a:chExt cx="0" cy="0"/>
        </a:xfrm>
      </p:grpSpPr>
      <p:sp>
        <p:nvSpPr>
          <p:cNvPr id="7" name="Isosceles Triangle 6"/>
          <p:cNvSpPr/>
          <p:nvPr/>
        </p:nvSpPr>
        <p:spPr>
          <a:xfrm rot="5400000" flipH="1">
            <a:off x="-39672" y="428295"/>
            <a:ext cx="322537" cy="248055"/>
          </a:xfrm>
          <a:prstGeom prst="triangle">
            <a:avLst/>
          </a:prstGeom>
          <a:solidFill>
            <a:srgbClr val="FAA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78" dirty="0"/>
          </a:p>
        </p:txBody>
      </p:sp>
      <p:grpSp>
        <p:nvGrpSpPr>
          <p:cNvPr id="8" name="Group 7"/>
          <p:cNvGrpSpPr/>
          <p:nvPr/>
        </p:nvGrpSpPr>
        <p:grpSpPr>
          <a:xfrm>
            <a:off x="8293101" y="3617745"/>
            <a:ext cx="850900" cy="1268471"/>
            <a:chOff x="9296400" y="2571750"/>
            <a:chExt cx="1422400" cy="2133600"/>
          </a:xfrm>
        </p:grpSpPr>
        <p:sp>
          <p:nvSpPr>
            <p:cNvPr id="9" name="Isosceles Triangle 8"/>
            <p:cNvSpPr/>
            <p:nvPr/>
          </p:nvSpPr>
          <p:spPr>
            <a:xfrm rot="16200000" flipH="1">
              <a:off x="9575800" y="3181350"/>
              <a:ext cx="1371600" cy="914400"/>
            </a:xfrm>
            <a:prstGeom prst="triangle">
              <a:avLst>
                <a:gd name="adj" fmla="val 5057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78" dirty="0"/>
            </a:p>
          </p:txBody>
        </p:sp>
        <p:sp>
          <p:nvSpPr>
            <p:cNvPr id="10" name="Isosceles Triangle 9"/>
            <p:cNvSpPr/>
            <p:nvPr/>
          </p:nvSpPr>
          <p:spPr>
            <a:xfrm rot="16200000" flipH="1">
              <a:off x="8940800" y="2927350"/>
              <a:ext cx="2133600" cy="1422400"/>
            </a:xfrm>
            <a:prstGeom prst="triangle">
              <a:avLst>
                <a:gd name="adj" fmla="val 50575"/>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78" dirty="0"/>
            </a:p>
          </p:txBody>
        </p:sp>
      </p:grpSp>
    </p:spTree>
    <p:extLst>
      <p:ext uri="{BB962C8B-B14F-4D97-AF65-F5344CB8AC3E}">
        <p14:creationId xmlns:p14="http://schemas.microsoft.com/office/powerpoint/2010/main" val="3846399499"/>
      </p:ext>
    </p:extLst>
  </p:cSld>
  <p:clrMap bg1="lt1" tx1="dk1" bg2="lt2" tx2="dk2" accent1="accent1" accent2="accent2" accent3="accent3" accent4="accent4" accent5="accent5" accent6="accent6" hlink="hlink" folHlink="folHlink"/>
  <p:sldLayoutIdLst>
    <p:sldLayoutId id="2147483684" r:id="rId1"/>
  </p:sldLayoutIdLst>
  <p:txStyles>
    <p:titleStyle>
      <a:lvl1pPr algn="ctr" defTabSz="903135" rtl="0" eaLnBrk="1" latinLnBrk="0" hangingPunct="1">
        <a:spcBef>
          <a:spcPct val="0"/>
        </a:spcBef>
        <a:buNone/>
        <a:defRPr sz="4346" kern="1200">
          <a:solidFill>
            <a:schemeClr val="tx1"/>
          </a:solidFill>
          <a:latin typeface="+mj-lt"/>
          <a:ea typeface="+mj-ea"/>
          <a:cs typeface="+mj-cs"/>
        </a:defRPr>
      </a:lvl1pPr>
    </p:titleStyle>
    <p:bodyStyle>
      <a:lvl1pPr marL="338676" indent="-338676" algn="l" defTabSz="903135" rtl="0" eaLnBrk="1" latinLnBrk="0" hangingPunct="1">
        <a:spcBef>
          <a:spcPct val="20000"/>
        </a:spcBef>
        <a:buFont typeface="Arial" pitchFamily="34" charset="0"/>
        <a:buChar char="•"/>
        <a:defRPr sz="3161" kern="1200">
          <a:solidFill>
            <a:schemeClr val="tx1"/>
          </a:solidFill>
          <a:latin typeface="+mn-lt"/>
          <a:ea typeface="+mn-ea"/>
          <a:cs typeface="+mn-cs"/>
        </a:defRPr>
      </a:lvl1pPr>
      <a:lvl2pPr marL="733797" indent="-282229" algn="l" defTabSz="903135" rtl="0" eaLnBrk="1" latinLnBrk="0" hangingPunct="1">
        <a:spcBef>
          <a:spcPct val="20000"/>
        </a:spcBef>
        <a:buFont typeface="Arial" pitchFamily="34" charset="0"/>
        <a:buChar char="–"/>
        <a:defRPr sz="2766" kern="1200">
          <a:solidFill>
            <a:schemeClr val="tx1"/>
          </a:solidFill>
          <a:latin typeface="+mn-lt"/>
          <a:ea typeface="+mn-ea"/>
          <a:cs typeface="+mn-cs"/>
        </a:defRPr>
      </a:lvl2pPr>
      <a:lvl3pPr marL="1128918" indent="-225783" algn="l" defTabSz="903135" rtl="0" eaLnBrk="1" latinLnBrk="0" hangingPunct="1">
        <a:spcBef>
          <a:spcPct val="20000"/>
        </a:spcBef>
        <a:buFont typeface="Arial" pitchFamily="34" charset="0"/>
        <a:buChar char="•"/>
        <a:defRPr sz="2370" kern="1200">
          <a:solidFill>
            <a:schemeClr val="tx1"/>
          </a:solidFill>
          <a:latin typeface="+mn-lt"/>
          <a:ea typeface="+mn-ea"/>
          <a:cs typeface="+mn-cs"/>
        </a:defRPr>
      </a:lvl3pPr>
      <a:lvl4pPr marL="1580486" indent="-225783" algn="l" defTabSz="903135" rtl="0" eaLnBrk="1" latinLnBrk="0" hangingPunct="1">
        <a:spcBef>
          <a:spcPct val="20000"/>
        </a:spcBef>
        <a:buFont typeface="Arial" pitchFamily="34" charset="0"/>
        <a:buChar char="–"/>
        <a:defRPr sz="1976" kern="1200">
          <a:solidFill>
            <a:schemeClr val="tx1"/>
          </a:solidFill>
          <a:latin typeface="+mn-lt"/>
          <a:ea typeface="+mn-ea"/>
          <a:cs typeface="+mn-cs"/>
        </a:defRPr>
      </a:lvl4pPr>
      <a:lvl5pPr marL="2032053" indent="-225783" algn="l" defTabSz="903135" rtl="0" eaLnBrk="1" latinLnBrk="0" hangingPunct="1">
        <a:spcBef>
          <a:spcPct val="20000"/>
        </a:spcBef>
        <a:buFont typeface="Arial" pitchFamily="34" charset="0"/>
        <a:buChar char="»"/>
        <a:defRPr sz="1976" kern="1200">
          <a:solidFill>
            <a:schemeClr val="tx1"/>
          </a:solidFill>
          <a:latin typeface="+mn-lt"/>
          <a:ea typeface="+mn-ea"/>
          <a:cs typeface="+mn-cs"/>
        </a:defRPr>
      </a:lvl5pPr>
      <a:lvl6pPr marL="2483620" indent="-225783" algn="l" defTabSz="903135" rtl="0" eaLnBrk="1" latinLnBrk="0" hangingPunct="1">
        <a:spcBef>
          <a:spcPct val="20000"/>
        </a:spcBef>
        <a:buFont typeface="Arial" pitchFamily="34" charset="0"/>
        <a:buChar char="•"/>
        <a:defRPr sz="1976" kern="1200">
          <a:solidFill>
            <a:schemeClr val="tx1"/>
          </a:solidFill>
          <a:latin typeface="+mn-lt"/>
          <a:ea typeface="+mn-ea"/>
          <a:cs typeface="+mn-cs"/>
        </a:defRPr>
      </a:lvl6pPr>
      <a:lvl7pPr marL="2935187" indent="-225783" algn="l" defTabSz="903135" rtl="0" eaLnBrk="1" latinLnBrk="0" hangingPunct="1">
        <a:spcBef>
          <a:spcPct val="20000"/>
        </a:spcBef>
        <a:buFont typeface="Arial" pitchFamily="34" charset="0"/>
        <a:buChar char="•"/>
        <a:defRPr sz="1976" kern="1200">
          <a:solidFill>
            <a:schemeClr val="tx1"/>
          </a:solidFill>
          <a:latin typeface="+mn-lt"/>
          <a:ea typeface="+mn-ea"/>
          <a:cs typeface="+mn-cs"/>
        </a:defRPr>
      </a:lvl7pPr>
      <a:lvl8pPr marL="3386755" indent="-225783" algn="l" defTabSz="903135" rtl="0" eaLnBrk="1" latinLnBrk="0" hangingPunct="1">
        <a:spcBef>
          <a:spcPct val="20000"/>
        </a:spcBef>
        <a:buFont typeface="Arial" pitchFamily="34" charset="0"/>
        <a:buChar char="•"/>
        <a:defRPr sz="1976" kern="1200">
          <a:solidFill>
            <a:schemeClr val="tx1"/>
          </a:solidFill>
          <a:latin typeface="+mn-lt"/>
          <a:ea typeface="+mn-ea"/>
          <a:cs typeface="+mn-cs"/>
        </a:defRPr>
      </a:lvl8pPr>
      <a:lvl9pPr marL="3838322" indent="-225783" algn="l" defTabSz="903135" rtl="0" eaLnBrk="1" latinLnBrk="0" hangingPunct="1">
        <a:spcBef>
          <a:spcPct val="20000"/>
        </a:spcBef>
        <a:buFont typeface="Arial" pitchFamily="34" charset="0"/>
        <a:buChar char="•"/>
        <a:defRPr sz="1976" kern="1200">
          <a:solidFill>
            <a:schemeClr val="tx1"/>
          </a:solidFill>
          <a:latin typeface="+mn-lt"/>
          <a:ea typeface="+mn-ea"/>
          <a:cs typeface="+mn-cs"/>
        </a:defRPr>
      </a:lvl9pPr>
    </p:bodyStyle>
    <p:otherStyle>
      <a:defPPr>
        <a:defRPr lang="en-US"/>
      </a:defPPr>
      <a:lvl1pPr marL="0" algn="l" defTabSz="903135" rtl="0" eaLnBrk="1" latinLnBrk="0" hangingPunct="1">
        <a:defRPr sz="1778" kern="1200">
          <a:solidFill>
            <a:schemeClr val="tx1"/>
          </a:solidFill>
          <a:latin typeface="+mn-lt"/>
          <a:ea typeface="+mn-ea"/>
          <a:cs typeface="+mn-cs"/>
        </a:defRPr>
      </a:lvl1pPr>
      <a:lvl2pPr marL="451568" algn="l" defTabSz="903135" rtl="0" eaLnBrk="1" latinLnBrk="0" hangingPunct="1">
        <a:defRPr sz="1778" kern="1200">
          <a:solidFill>
            <a:schemeClr val="tx1"/>
          </a:solidFill>
          <a:latin typeface="+mn-lt"/>
          <a:ea typeface="+mn-ea"/>
          <a:cs typeface="+mn-cs"/>
        </a:defRPr>
      </a:lvl2pPr>
      <a:lvl3pPr marL="903135" algn="l" defTabSz="903135" rtl="0" eaLnBrk="1" latinLnBrk="0" hangingPunct="1">
        <a:defRPr sz="1778" kern="1200">
          <a:solidFill>
            <a:schemeClr val="tx1"/>
          </a:solidFill>
          <a:latin typeface="+mn-lt"/>
          <a:ea typeface="+mn-ea"/>
          <a:cs typeface="+mn-cs"/>
        </a:defRPr>
      </a:lvl3pPr>
      <a:lvl4pPr marL="1354701" algn="l" defTabSz="903135" rtl="0" eaLnBrk="1" latinLnBrk="0" hangingPunct="1">
        <a:defRPr sz="1778" kern="1200">
          <a:solidFill>
            <a:schemeClr val="tx1"/>
          </a:solidFill>
          <a:latin typeface="+mn-lt"/>
          <a:ea typeface="+mn-ea"/>
          <a:cs typeface="+mn-cs"/>
        </a:defRPr>
      </a:lvl4pPr>
      <a:lvl5pPr marL="1806269" algn="l" defTabSz="903135" rtl="0" eaLnBrk="1" latinLnBrk="0" hangingPunct="1">
        <a:defRPr sz="1778" kern="1200">
          <a:solidFill>
            <a:schemeClr val="tx1"/>
          </a:solidFill>
          <a:latin typeface="+mn-lt"/>
          <a:ea typeface="+mn-ea"/>
          <a:cs typeface="+mn-cs"/>
        </a:defRPr>
      </a:lvl5pPr>
      <a:lvl6pPr marL="2257837" algn="l" defTabSz="903135" rtl="0" eaLnBrk="1" latinLnBrk="0" hangingPunct="1">
        <a:defRPr sz="1778" kern="1200">
          <a:solidFill>
            <a:schemeClr val="tx1"/>
          </a:solidFill>
          <a:latin typeface="+mn-lt"/>
          <a:ea typeface="+mn-ea"/>
          <a:cs typeface="+mn-cs"/>
        </a:defRPr>
      </a:lvl6pPr>
      <a:lvl7pPr marL="2709404" algn="l" defTabSz="903135" rtl="0" eaLnBrk="1" latinLnBrk="0" hangingPunct="1">
        <a:defRPr sz="1778" kern="1200">
          <a:solidFill>
            <a:schemeClr val="tx1"/>
          </a:solidFill>
          <a:latin typeface="+mn-lt"/>
          <a:ea typeface="+mn-ea"/>
          <a:cs typeface="+mn-cs"/>
        </a:defRPr>
      </a:lvl7pPr>
      <a:lvl8pPr marL="3160971" algn="l" defTabSz="903135" rtl="0" eaLnBrk="1" latinLnBrk="0" hangingPunct="1">
        <a:defRPr sz="1778" kern="1200">
          <a:solidFill>
            <a:schemeClr val="tx1"/>
          </a:solidFill>
          <a:latin typeface="+mn-lt"/>
          <a:ea typeface="+mn-ea"/>
          <a:cs typeface="+mn-cs"/>
        </a:defRPr>
      </a:lvl8pPr>
      <a:lvl9pPr marL="3612539" algn="l" defTabSz="903135" rtl="0" eaLnBrk="1" latinLnBrk="0" hangingPunct="1">
        <a:defRPr sz="1778"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342"/>
            <a:ext cx="8229600" cy="85195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022350"/>
            <a:ext cx="8229600" cy="337312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8" name="Isosceles Triangle 7"/>
          <p:cNvSpPr/>
          <p:nvPr/>
        </p:nvSpPr>
        <p:spPr>
          <a:xfrm rot="16200000" flipH="1">
            <a:off x="8735311" y="4701681"/>
            <a:ext cx="454378" cy="3657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8814"/>
            <a:endParaRPr lang="en-IN" sz="2385" dirty="0">
              <a:solidFill>
                <a:prstClr val="white"/>
              </a:solidFill>
            </a:endParaRPr>
          </a:p>
        </p:txBody>
      </p:sp>
      <p:sp>
        <p:nvSpPr>
          <p:cNvPr id="9" name="Isosceles Triangle 8"/>
          <p:cNvSpPr/>
          <p:nvPr/>
        </p:nvSpPr>
        <p:spPr>
          <a:xfrm rot="5400000" flipH="1">
            <a:off x="-39671" y="309293"/>
            <a:ext cx="322536" cy="248055"/>
          </a:xfrm>
          <a:prstGeom prst="triangle">
            <a:avLst/>
          </a:prstGeom>
          <a:solidFill>
            <a:srgbClr val="FAA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8814"/>
            <a:endParaRPr lang="en-IN" sz="2385" dirty="0">
              <a:solidFill>
                <a:prstClr val="white"/>
              </a:solidFill>
            </a:endParaRPr>
          </a:p>
        </p:txBody>
      </p:sp>
      <p:sp>
        <p:nvSpPr>
          <p:cNvPr id="10" name="Slide Number Placeholder 5"/>
          <p:cNvSpPr txBox="1">
            <a:spLocks/>
          </p:cNvSpPr>
          <p:nvPr userDrawn="1"/>
        </p:nvSpPr>
        <p:spPr>
          <a:xfrm>
            <a:off x="8773616" y="4838809"/>
            <a:ext cx="370384" cy="272942"/>
          </a:xfrm>
          <a:prstGeom prst="rect">
            <a:avLst/>
          </a:prstGeom>
        </p:spPr>
        <p:txBody>
          <a:bodyPr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42DDDA75-8438-494E-ACC7-A98D79E04649}" type="slidenum">
              <a:rPr lang="en-US" sz="994" smtClean="0">
                <a:solidFill>
                  <a:srgbClr val="00AEC5"/>
                </a:solidFill>
              </a:rPr>
              <a:pPr algn="ctr"/>
              <a:t>‹#›</a:t>
            </a:fld>
            <a:endParaRPr lang="en-US" sz="994" dirty="0">
              <a:solidFill>
                <a:srgbClr val="00AEC5"/>
              </a:solidFill>
            </a:endParaRPr>
          </a:p>
        </p:txBody>
      </p:sp>
    </p:spTree>
    <p:extLst>
      <p:ext uri="{BB962C8B-B14F-4D97-AF65-F5344CB8AC3E}">
        <p14:creationId xmlns:p14="http://schemas.microsoft.com/office/powerpoint/2010/main" val="196280520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Lst>
  <p:txStyles>
    <p:titleStyle>
      <a:lvl1pPr algn="l" defTabSz="908814" rtl="0" eaLnBrk="1" latinLnBrk="0" hangingPunct="1">
        <a:spcBef>
          <a:spcPct val="0"/>
        </a:spcBef>
        <a:buNone/>
        <a:defRPr sz="2087" kern="1200">
          <a:solidFill>
            <a:srgbClr val="00AEC5"/>
          </a:solidFill>
          <a:latin typeface="Calibri" panose="020F0502020204030204" pitchFamily="34" charset="0"/>
          <a:ea typeface="+mj-ea"/>
          <a:cs typeface="Calibri" panose="020F0502020204030204" pitchFamily="34" charset="0"/>
        </a:defRPr>
      </a:lvl1pPr>
    </p:titleStyle>
    <p:bodyStyle>
      <a:lvl1pPr marL="340806" indent="-340806" algn="l" defTabSz="908814" rtl="0" eaLnBrk="1" latinLnBrk="0" hangingPunct="1">
        <a:spcBef>
          <a:spcPct val="20000"/>
        </a:spcBef>
        <a:buFont typeface="Arial" pitchFamily="34" charset="0"/>
        <a:buNone/>
        <a:defRPr sz="1193" kern="1200">
          <a:solidFill>
            <a:schemeClr val="bg1">
              <a:lumMod val="50000"/>
            </a:schemeClr>
          </a:solidFill>
          <a:latin typeface="Calibri" panose="020F0502020204030204" pitchFamily="34" charset="0"/>
          <a:ea typeface="+mn-ea"/>
          <a:cs typeface="Calibri" panose="020F0502020204030204" pitchFamily="34" charset="0"/>
        </a:defRPr>
      </a:lvl1pPr>
      <a:lvl2pPr marL="738412" indent="-284004" algn="l" defTabSz="908814" rtl="0" eaLnBrk="1" latinLnBrk="0" hangingPunct="1">
        <a:spcBef>
          <a:spcPct val="20000"/>
        </a:spcBef>
        <a:buClr>
          <a:srgbClr val="00AEC5"/>
        </a:buClr>
        <a:buFont typeface="Arial" pitchFamily="34" charset="0"/>
        <a:buChar char="»"/>
        <a:defRPr sz="1193" kern="1200">
          <a:solidFill>
            <a:schemeClr val="bg1">
              <a:lumMod val="50000"/>
            </a:schemeClr>
          </a:solidFill>
          <a:latin typeface="Calibri" panose="020F0502020204030204" pitchFamily="34" charset="0"/>
          <a:ea typeface="+mn-ea"/>
          <a:cs typeface="Calibri" panose="020F0502020204030204" pitchFamily="34" charset="0"/>
        </a:defRPr>
      </a:lvl2pPr>
      <a:lvl3pPr marL="1136018" indent="-227203" algn="l" defTabSz="908814" rtl="0" eaLnBrk="1" latinLnBrk="0" hangingPunct="1">
        <a:spcBef>
          <a:spcPct val="20000"/>
        </a:spcBef>
        <a:buFont typeface="Arial" pitchFamily="34" charset="0"/>
        <a:buChar char="•"/>
        <a:defRPr sz="2385" kern="1200">
          <a:solidFill>
            <a:schemeClr val="bg1">
              <a:lumMod val="50000"/>
            </a:schemeClr>
          </a:solidFill>
          <a:latin typeface="+mn-lt"/>
          <a:ea typeface="+mn-ea"/>
          <a:cs typeface="+mn-cs"/>
        </a:defRPr>
      </a:lvl3pPr>
      <a:lvl4pPr marL="1590425" indent="-227203" algn="l" defTabSz="908814" rtl="0" eaLnBrk="1" latinLnBrk="0" hangingPunct="1">
        <a:spcBef>
          <a:spcPct val="20000"/>
        </a:spcBef>
        <a:buFont typeface="Arial" pitchFamily="34" charset="0"/>
        <a:buChar char="–"/>
        <a:defRPr sz="1988" kern="1200">
          <a:solidFill>
            <a:schemeClr val="bg1">
              <a:lumMod val="50000"/>
            </a:schemeClr>
          </a:solidFill>
          <a:latin typeface="+mn-lt"/>
          <a:ea typeface="+mn-ea"/>
          <a:cs typeface="+mn-cs"/>
        </a:defRPr>
      </a:lvl4pPr>
      <a:lvl5pPr marL="2044831" indent="-227203" algn="l" defTabSz="908814" rtl="0" eaLnBrk="1" latinLnBrk="0" hangingPunct="1">
        <a:spcBef>
          <a:spcPct val="20000"/>
        </a:spcBef>
        <a:buFont typeface="Arial" pitchFamily="34" charset="0"/>
        <a:buChar char="»"/>
        <a:defRPr sz="1988" kern="1200">
          <a:solidFill>
            <a:schemeClr val="bg1">
              <a:lumMod val="50000"/>
            </a:schemeClr>
          </a:solidFill>
          <a:latin typeface="+mn-lt"/>
          <a:ea typeface="+mn-ea"/>
          <a:cs typeface="+mn-cs"/>
        </a:defRPr>
      </a:lvl5pPr>
      <a:lvl6pPr marL="2499238" indent="-227203" algn="l" defTabSz="908814" rtl="0" eaLnBrk="1" latinLnBrk="0" hangingPunct="1">
        <a:spcBef>
          <a:spcPct val="20000"/>
        </a:spcBef>
        <a:buFont typeface="Arial" pitchFamily="34" charset="0"/>
        <a:buChar char="•"/>
        <a:defRPr sz="1988" kern="1200">
          <a:solidFill>
            <a:schemeClr val="tx1"/>
          </a:solidFill>
          <a:latin typeface="+mn-lt"/>
          <a:ea typeface="+mn-ea"/>
          <a:cs typeface="+mn-cs"/>
        </a:defRPr>
      </a:lvl6pPr>
      <a:lvl7pPr marL="2953646" indent="-227203" algn="l" defTabSz="908814" rtl="0" eaLnBrk="1" latinLnBrk="0" hangingPunct="1">
        <a:spcBef>
          <a:spcPct val="20000"/>
        </a:spcBef>
        <a:buFont typeface="Arial" pitchFamily="34" charset="0"/>
        <a:buChar char="•"/>
        <a:defRPr sz="1988" kern="1200">
          <a:solidFill>
            <a:schemeClr val="tx1"/>
          </a:solidFill>
          <a:latin typeface="+mn-lt"/>
          <a:ea typeface="+mn-ea"/>
          <a:cs typeface="+mn-cs"/>
        </a:defRPr>
      </a:lvl7pPr>
      <a:lvl8pPr marL="3408053" indent="-227203" algn="l" defTabSz="908814" rtl="0" eaLnBrk="1" latinLnBrk="0" hangingPunct="1">
        <a:spcBef>
          <a:spcPct val="20000"/>
        </a:spcBef>
        <a:buFont typeface="Arial" pitchFamily="34" charset="0"/>
        <a:buChar char="•"/>
        <a:defRPr sz="1988" kern="1200">
          <a:solidFill>
            <a:schemeClr val="tx1"/>
          </a:solidFill>
          <a:latin typeface="+mn-lt"/>
          <a:ea typeface="+mn-ea"/>
          <a:cs typeface="+mn-cs"/>
        </a:defRPr>
      </a:lvl8pPr>
      <a:lvl9pPr marL="3862459" indent="-227203" algn="l" defTabSz="908814" rtl="0" eaLnBrk="1" latinLnBrk="0" hangingPunct="1">
        <a:spcBef>
          <a:spcPct val="20000"/>
        </a:spcBef>
        <a:buFont typeface="Arial" pitchFamily="34" charset="0"/>
        <a:buChar char="•"/>
        <a:defRPr sz="1988" kern="1200">
          <a:solidFill>
            <a:schemeClr val="tx1"/>
          </a:solidFill>
          <a:latin typeface="+mn-lt"/>
          <a:ea typeface="+mn-ea"/>
          <a:cs typeface="+mn-cs"/>
        </a:defRPr>
      </a:lvl9pPr>
    </p:bodyStyle>
    <p:otherStyle>
      <a:defPPr>
        <a:defRPr lang="en-US"/>
      </a:defPPr>
      <a:lvl1pPr marL="0" algn="l" defTabSz="908814" rtl="0" eaLnBrk="1" latinLnBrk="0" hangingPunct="1">
        <a:defRPr sz="1789" kern="1200">
          <a:solidFill>
            <a:schemeClr val="tx1"/>
          </a:solidFill>
          <a:latin typeface="+mn-lt"/>
          <a:ea typeface="+mn-ea"/>
          <a:cs typeface="+mn-cs"/>
        </a:defRPr>
      </a:lvl1pPr>
      <a:lvl2pPr marL="454407" algn="l" defTabSz="908814" rtl="0" eaLnBrk="1" latinLnBrk="0" hangingPunct="1">
        <a:defRPr sz="1789" kern="1200">
          <a:solidFill>
            <a:schemeClr val="tx1"/>
          </a:solidFill>
          <a:latin typeface="+mn-lt"/>
          <a:ea typeface="+mn-ea"/>
          <a:cs typeface="+mn-cs"/>
        </a:defRPr>
      </a:lvl2pPr>
      <a:lvl3pPr marL="908814" algn="l" defTabSz="908814" rtl="0" eaLnBrk="1" latinLnBrk="0" hangingPunct="1">
        <a:defRPr sz="1789" kern="1200">
          <a:solidFill>
            <a:schemeClr val="tx1"/>
          </a:solidFill>
          <a:latin typeface="+mn-lt"/>
          <a:ea typeface="+mn-ea"/>
          <a:cs typeface="+mn-cs"/>
        </a:defRPr>
      </a:lvl3pPr>
      <a:lvl4pPr marL="1363221" algn="l" defTabSz="908814" rtl="0" eaLnBrk="1" latinLnBrk="0" hangingPunct="1">
        <a:defRPr sz="1789" kern="1200">
          <a:solidFill>
            <a:schemeClr val="tx1"/>
          </a:solidFill>
          <a:latin typeface="+mn-lt"/>
          <a:ea typeface="+mn-ea"/>
          <a:cs typeface="+mn-cs"/>
        </a:defRPr>
      </a:lvl4pPr>
      <a:lvl5pPr marL="1817628" algn="l" defTabSz="908814" rtl="0" eaLnBrk="1" latinLnBrk="0" hangingPunct="1">
        <a:defRPr sz="1789" kern="1200">
          <a:solidFill>
            <a:schemeClr val="tx1"/>
          </a:solidFill>
          <a:latin typeface="+mn-lt"/>
          <a:ea typeface="+mn-ea"/>
          <a:cs typeface="+mn-cs"/>
        </a:defRPr>
      </a:lvl5pPr>
      <a:lvl6pPr marL="2272035" algn="l" defTabSz="908814" rtl="0" eaLnBrk="1" latinLnBrk="0" hangingPunct="1">
        <a:defRPr sz="1789" kern="1200">
          <a:solidFill>
            <a:schemeClr val="tx1"/>
          </a:solidFill>
          <a:latin typeface="+mn-lt"/>
          <a:ea typeface="+mn-ea"/>
          <a:cs typeface="+mn-cs"/>
        </a:defRPr>
      </a:lvl6pPr>
      <a:lvl7pPr marL="2726442" algn="l" defTabSz="908814" rtl="0" eaLnBrk="1" latinLnBrk="0" hangingPunct="1">
        <a:defRPr sz="1789" kern="1200">
          <a:solidFill>
            <a:schemeClr val="tx1"/>
          </a:solidFill>
          <a:latin typeface="+mn-lt"/>
          <a:ea typeface="+mn-ea"/>
          <a:cs typeface="+mn-cs"/>
        </a:defRPr>
      </a:lvl7pPr>
      <a:lvl8pPr marL="3180849" algn="l" defTabSz="908814" rtl="0" eaLnBrk="1" latinLnBrk="0" hangingPunct="1">
        <a:defRPr sz="1789" kern="1200">
          <a:solidFill>
            <a:schemeClr val="tx1"/>
          </a:solidFill>
          <a:latin typeface="+mn-lt"/>
          <a:ea typeface="+mn-ea"/>
          <a:cs typeface="+mn-cs"/>
        </a:defRPr>
      </a:lvl8pPr>
      <a:lvl9pPr marL="3635256" algn="l" defTabSz="908814" rtl="0" eaLnBrk="1" latinLnBrk="0" hangingPunct="1">
        <a:defRPr sz="178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9.xml"/><Relationship Id="rId6" Type="http://schemas.openxmlformats.org/officeDocument/2006/relationships/image" Target="../media/image7.emf"/><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jpeg"/><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10.png"/><Relationship Id="rId11" Type="http://schemas.openxmlformats.org/officeDocument/2006/relationships/image" Target="../media/image13.png"/><Relationship Id="rId5" Type="http://schemas.microsoft.com/office/2007/relationships/hdphoto" Target="../media/hdphoto1.wdp"/><Relationship Id="rId10" Type="http://schemas.openxmlformats.org/officeDocument/2006/relationships/image" Target="../media/image12.png"/><Relationship Id="rId4" Type="http://schemas.openxmlformats.org/officeDocument/2006/relationships/image" Target="../media/image9.png"/><Relationship Id="rId9" Type="http://schemas.microsoft.com/office/2007/relationships/hdphoto" Target="../media/hdphoto3.wdp"/></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9.xml"/><Relationship Id="rId6" Type="http://schemas.openxmlformats.org/officeDocument/2006/relationships/image" Target="../media/image24.jpeg"/><Relationship Id="rId11" Type="http://schemas.openxmlformats.org/officeDocument/2006/relationships/image" Target="../media/image29.png"/><Relationship Id="rId5" Type="http://schemas.openxmlformats.org/officeDocument/2006/relationships/image" Target="../media/image23.jpeg"/><Relationship Id="rId10" Type="http://schemas.openxmlformats.org/officeDocument/2006/relationships/image" Target="../media/image28.jpeg"/><Relationship Id="rId4" Type="http://schemas.openxmlformats.org/officeDocument/2006/relationships/image" Target="../media/image22.png"/><Relationship Id="rId9" Type="http://schemas.openxmlformats.org/officeDocument/2006/relationships/image" Target="../media/image27.jpeg"/></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9.xml"/><Relationship Id="rId4" Type="http://schemas.openxmlformats.org/officeDocument/2006/relationships/image" Target="../media/image32.png"/></Relationships>
</file>

<file path=ppt/slides/_rels/slide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cid:image004.jpg@01D37E6D.24A3DC90"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mahindrasusten.com/o-and-m.php" TargetMode="External"/><Relationship Id="rId2" Type="http://schemas.openxmlformats.org/officeDocument/2006/relationships/hyperlink" Target="http://www.mahindrasusten.com/" TargetMode="External"/><Relationship Id="rId1" Type="http://schemas.openxmlformats.org/officeDocument/2006/relationships/slideLayout" Target="../slideLayouts/slideLayout19.xml"/><Relationship Id="rId4" Type="http://schemas.openxmlformats.org/officeDocument/2006/relationships/hyperlink" Target="mailto:PANDEY.SATISH@mahindra.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p:txBody>
          <a:bodyPr/>
          <a:lstStyle/>
          <a:p>
            <a:pPr marL="96836" indent="-14288"/>
            <a:r>
              <a:rPr lang="en-US" sz="2800" dirty="0">
                <a:latin typeface="Calibri" panose="020F0502020204030204" pitchFamily="34" charset="0"/>
                <a:cs typeface="Calibri" panose="020F0502020204030204" pitchFamily="34" charset="0"/>
              </a:rPr>
              <a:t>Mobile PV Test Lab</a:t>
            </a:r>
          </a:p>
        </p:txBody>
      </p:sp>
      <p:sp>
        <p:nvSpPr>
          <p:cNvPr id="2" name="Subtitle 1"/>
          <p:cNvSpPr>
            <a:spLocks noGrp="1"/>
          </p:cNvSpPr>
          <p:nvPr>
            <p:ph type="subTitle" idx="1"/>
          </p:nvPr>
        </p:nvSpPr>
        <p:spPr/>
        <p:txBody>
          <a:bodyPr/>
          <a:lstStyle/>
          <a:p>
            <a:r>
              <a:rPr lang="en-IN" dirty="0"/>
              <a:t>Test your modules at site!</a:t>
            </a:r>
          </a:p>
        </p:txBody>
      </p:sp>
    </p:spTree>
    <p:extLst>
      <p:ext uri="{BB962C8B-B14F-4D97-AF65-F5344CB8AC3E}">
        <p14:creationId xmlns:p14="http://schemas.microsoft.com/office/powerpoint/2010/main" val="42813935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2600" y="120562"/>
            <a:ext cx="8178800" cy="851958"/>
          </a:xfrm>
        </p:spPr>
        <p:txBody>
          <a:bodyPr>
            <a:normAutofit/>
          </a:bodyPr>
          <a:lstStyle/>
          <a:p>
            <a:r>
              <a:rPr lang="en-IN" sz="3180" dirty="0"/>
              <a:t>Disclaimer</a:t>
            </a:r>
          </a:p>
        </p:txBody>
      </p:sp>
      <p:sp>
        <p:nvSpPr>
          <p:cNvPr id="5" name="Rectangle 4"/>
          <p:cNvSpPr/>
          <p:nvPr/>
        </p:nvSpPr>
        <p:spPr>
          <a:xfrm>
            <a:off x="482600" y="1380954"/>
            <a:ext cx="8094657" cy="2018786"/>
          </a:xfrm>
          <a:prstGeom prst="rect">
            <a:avLst/>
          </a:prstGeom>
        </p:spPr>
        <p:txBody>
          <a:bodyPr wrap="square">
            <a:spAutoFit/>
          </a:bodyPr>
          <a:lstStyle/>
          <a:p>
            <a:pPr algn="just" defTabSz="908709"/>
            <a:r>
              <a:rPr lang="en-IN" sz="1391" kern="0" dirty="0">
                <a:latin typeface="Calibri" panose="020F0502020204030204" pitchFamily="34" charset="0"/>
              </a:rPr>
              <a:t>The information contained in this document is the proprietary and exclusive property of Mahindra Susten Pvt. Ltd. (MSPL) except as otherwise indicated. No part of this document, in whole or in part, may be reproduced, stored, transmitted, or used for design purposes without the prior written permission of MSPL. </a:t>
            </a:r>
          </a:p>
          <a:p>
            <a:pPr algn="just" defTabSz="908709"/>
            <a:endParaRPr lang="en-IN" sz="1391" kern="0" dirty="0">
              <a:latin typeface="Calibri" panose="020F0502020204030204" pitchFamily="34" charset="0"/>
            </a:endParaRPr>
          </a:p>
          <a:p>
            <a:pPr algn="just" defTabSz="908709"/>
            <a:endParaRPr lang="en-IN" sz="1391" kern="0" dirty="0">
              <a:latin typeface="Calibri" panose="020F0502020204030204" pitchFamily="34" charset="0"/>
            </a:endParaRPr>
          </a:p>
          <a:p>
            <a:pPr algn="just" defTabSz="908709"/>
            <a:r>
              <a:rPr lang="en-IN" sz="1391" kern="0" dirty="0">
                <a:latin typeface="Calibri" panose="020F0502020204030204" pitchFamily="34" charset="0"/>
              </a:rPr>
              <a:t>The information contained in this document is subject to change without notice. The information in this document is provided for informational purposes only. MSPL specifically disclaims all warranties, express or limited, including, but not limited, to the implied warranties of merchantability and fitness for a particular purpose, except as provided for in a separate license agreement. </a:t>
            </a:r>
          </a:p>
        </p:txBody>
      </p:sp>
      <p:sp>
        <p:nvSpPr>
          <p:cNvPr id="8" name="Text Placeholder 7"/>
          <p:cNvSpPr>
            <a:spLocks noGrp="1"/>
          </p:cNvSpPr>
          <p:nvPr>
            <p:ph type="body" sz="quarter" idx="10"/>
          </p:nvPr>
        </p:nvSpPr>
        <p:spPr>
          <a:xfrm>
            <a:off x="482600" y="4676305"/>
            <a:ext cx="8254530" cy="244701"/>
          </a:xfrm>
          <a:prstGeom prst="rect">
            <a:avLst/>
          </a:prstGeom>
        </p:spPr>
        <p:txBody>
          <a:bodyPr>
            <a:spAutoFit/>
          </a:bodyPr>
          <a:lstStyle/>
          <a:p>
            <a:r>
              <a:rPr lang="en-IN" sz="994" dirty="0"/>
              <a:t>Copyright ©2016 Mahindra Susten Pvt. Ltd. All Rights Reserved.</a:t>
            </a:r>
          </a:p>
        </p:txBody>
      </p:sp>
    </p:spTree>
    <p:extLst>
      <p:ext uri="{BB962C8B-B14F-4D97-AF65-F5344CB8AC3E}">
        <p14:creationId xmlns:p14="http://schemas.microsoft.com/office/powerpoint/2010/main" val="322944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34059" y="273471"/>
            <a:ext cx="10905067" cy="364715"/>
          </a:xfrm>
          <a:noFill/>
          <a:ln w="9525">
            <a:noFill/>
            <a:miter lim="800000"/>
            <a:headEnd/>
            <a:tailEnd/>
          </a:ln>
        </p:spPr>
        <p:txBody>
          <a:bodyPr vert="horz" wrap="square" lIns="0" tIns="0" rIns="0" bIns="0" numCol="1" rtlCol="0" anchor="t" anchorCtr="0" compatLnSpc="1">
            <a:prstTxWarp prst="textNoShape">
              <a:avLst/>
            </a:prstTxWarp>
            <a:spAutoFit/>
          </a:bodyPr>
          <a:lstStyle/>
          <a:p>
            <a:pPr defTabSz="454371"/>
            <a:r>
              <a:rPr lang="en-US" dirty="0">
                <a:latin typeface="HelveticaNeueLT Std" panose="020B0604020202020204" pitchFamily="34" charset="0"/>
              </a:rPr>
              <a:t>Mahindra Susten at a glance</a:t>
            </a:r>
            <a:endParaRPr lang="en-IN" dirty="0">
              <a:latin typeface="HelveticaNeueLT Std" panose="020B0604020202020204" pitchFamily="34" charset="0"/>
            </a:endParaRPr>
          </a:p>
        </p:txBody>
      </p:sp>
      <p:grpSp>
        <p:nvGrpSpPr>
          <p:cNvPr id="6" name="Group 113"/>
          <p:cNvGrpSpPr/>
          <p:nvPr/>
        </p:nvGrpSpPr>
        <p:grpSpPr>
          <a:xfrm>
            <a:off x="434254" y="2183583"/>
            <a:ext cx="8306090" cy="232180"/>
            <a:chOff x="141016" y="5026777"/>
            <a:chExt cx="8568559" cy="213962"/>
          </a:xfrm>
        </p:grpSpPr>
        <p:cxnSp>
          <p:nvCxnSpPr>
            <p:cNvPr id="7" name="Straight Connector 6"/>
            <p:cNvCxnSpPr/>
            <p:nvPr/>
          </p:nvCxnSpPr>
          <p:spPr>
            <a:xfrm>
              <a:off x="141016" y="5240739"/>
              <a:ext cx="8568559" cy="0"/>
            </a:xfrm>
            <a:prstGeom prst="line">
              <a:avLst/>
            </a:prstGeom>
            <a:ln w="12700">
              <a:solidFill>
                <a:srgbClr val="007686"/>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87462" y="5026777"/>
              <a:ext cx="1713189" cy="169172"/>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rgbClr val="6D6E71"/>
                </a:buClr>
              </a:pPr>
              <a:r>
                <a:rPr lang="en-US" sz="1193" b="1" dirty="0">
                  <a:solidFill>
                    <a:srgbClr val="FAA634"/>
                  </a:solidFill>
                  <a:latin typeface="HelveticaNeueLT Std" panose="020B0604020202020204" pitchFamily="34" charset="0"/>
                  <a:cs typeface="Arial" panose="020B0604020202020204" pitchFamily="34" charset="0"/>
                </a:rPr>
                <a:t>PROJECT EXECUTION</a:t>
              </a:r>
              <a:endParaRPr lang="en-IN" sz="1193" b="1" dirty="0">
                <a:solidFill>
                  <a:srgbClr val="FAA634"/>
                </a:solidFill>
                <a:latin typeface="HelveticaNeueLT Std" panose="020B0604020202020204" pitchFamily="34" charset="0"/>
                <a:cs typeface="Arial" panose="020B0604020202020204" pitchFamily="34" charset="0"/>
              </a:endParaRPr>
            </a:p>
          </p:txBody>
        </p:sp>
      </p:grpSp>
      <p:grpSp>
        <p:nvGrpSpPr>
          <p:cNvPr id="9" name="Group 8"/>
          <p:cNvGrpSpPr/>
          <p:nvPr/>
        </p:nvGrpSpPr>
        <p:grpSpPr>
          <a:xfrm>
            <a:off x="158650" y="2588925"/>
            <a:ext cx="2871305" cy="513687"/>
            <a:chOff x="1065621" y="1367992"/>
            <a:chExt cx="2889139" cy="124832"/>
          </a:xfrm>
        </p:grpSpPr>
        <p:sp>
          <p:nvSpPr>
            <p:cNvPr id="10" name="TextBox 9"/>
            <p:cNvSpPr txBox="1"/>
            <p:nvPr/>
          </p:nvSpPr>
          <p:spPr>
            <a:xfrm>
              <a:off x="1065621" y="1367992"/>
              <a:ext cx="913011" cy="780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fontAlgn="base">
                <a:buClr>
                  <a:srgbClr val="6D6E71"/>
                </a:buClr>
              </a:pPr>
              <a:r>
                <a:rPr lang="en-US" sz="2087" dirty="0">
                  <a:solidFill>
                    <a:srgbClr val="00AEC5"/>
                  </a:solidFill>
                  <a:latin typeface="HelveticaNeueLT Std" panose="020B0604020202020204" pitchFamily="34" charset="0"/>
                </a:rPr>
                <a:t>1750</a:t>
              </a:r>
              <a:endParaRPr lang="en-IN" sz="2087" dirty="0">
                <a:solidFill>
                  <a:srgbClr val="00AEC5"/>
                </a:solidFill>
                <a:latin typeface="HelveticaNeueLT Std" panose="020B0604020202020204" pitchFamily="34" charset="0"/>
              </a:endParaRPr>
            </a:p>
          </p:txBody>
        </p:sp>
        <p:sp>
          <p:nvSpPr>
            <p:cNvPr id="11" name="TextBox 10"/>
            <p:cNvSpPr txBox="1"/>
            <p:nvPr/>
          </p:nvSpPr>
          <p:spPr>
            <a:xfrm>
              <a:off x="1679731" y="1375679"/>
              <a:ext cx="2275029" cy="117145"/>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fontAlgn="base">
                <a:buClr>
                  <a:srgbClr val="6D6E71"/>
                </a:buClr>
              </a:pPr>
              <a:r>
                <a:rPr lang="en-US" sz="1044" dirty="0">
                  <a:solidFill>
                    <a:prstClr val="black">
                      <a:lumMod val="65000"/>
                      <a:lumOff val="35000"/>
                    </a:prstClr>
                  </a:solidFill>
                  <a:latin typeface="HelveticaNeueLT Std" panose="020B0604020202020204" pitchFamily="34" charset="0"/>
                  <a:cs typeface="Arial" panose="020B0604020202020204" pitchFamily="34" charset="0"/>
                </a:rPr>
                <a:t>MWp of Utility Scale projects</a:t>
              </a:r>
            </a:p>
            <a:p>
              <a:pPr fontAlgn="base">
                <a:buClr>
                  <a:srgbClr val="6D6E71"/>
                </a:buClr>
              </a:pPr>
              <a:r>
                <a:rPr lang="en-US" sz="1044" dirty="0">
                  <a:solidFill>
                    <a:prstClr val="black">
                      <a:lumMod val="65000"/>
                      <a:lumOff val="35000"/>
                    </a:prstClr>
                  </a:solidFill>
                  <a:latin typeface="HelveticaNeueLT Std" panose="020B0604020202020204" pitchFamily="34" charset="0"/>
                  <a:cs typeface="Arial" panose="020B0604020202020204" pitchFamily="34" charset="0"/>
                </a:rPr>
                <a:t>1260 MWp – Total Executed</a:t>
              </a:r>
            </a:p>
            <a:p>
              <a:pPr fontAlgn="base">
                <a:buClr>
                  <a:srgbClr val="6D6E71"/>
                </a:buClr>
              </a:pPr>
              <a:r>
                <a:rPr lang="en-US" sz="1044" dirty="0">
                  <a:solidFill>
                    <a:prstClr val="black">
                      <a:lumMod val="65000"/>
                      <a:lumOff val="35000"/>
                    </a:prstClr>
                  </a:solidFill>
                  <a:latin typeface="HelveticaNeueLT Std" panose="020B0604020202020204" pitchFamily="34" charset="0"/>
                  <a:cs typeface="Arial" panose="020B0604020202020204" pitchFamily="34" charset="0"/>
                </a:rPr>
                <a:t>490 MWp – Under Execution </a:t>
              </a:r>
            </a:p>
          </p:txBody>
        </p:sp>
      </p:grpSp>
      <p:grpSp>
        <p:nvGrpSpPr>
          <p:cNvPr id="12" name="Group 11"/>
          <p:cNvGrpSpPr/>
          <p:nvPr/>
        </p:nvGrpSpPr>
        <p:grpSpPr>
          <a:xfrm>
            <a:off x="2658950" y="2616283"/>
            <a:ext cx="2552675" cy="342947"/>
            <a:chOff x="1796734" y="2454340"/>
            <a:chExt cx="2568531" cy="106263"/>
          </a:xfrm>
        </p:grpSpPr>
        <p:sp>
          <p:nvSpPr>
            <p:cNvPr id="13" name="TextBox 12"/>
            <p:cNvSpPr txBox="1"/>
            <p:nvPr/>
          </p:nvSpPr>
          <p:spPr>
            <a:xfrm>
              <a:off x="1796734" y="2454340"/>
              <a:ext cx="430924" cy="85312"/>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fontAlgn="base">
                <a:buClr>
                  <a:srgbClr val="6D6E71"/>
                </a:buClr>
              </a:pPr>
              <a:r>
                <a:rPr lang="en-US" sz="1789" dirty="0">
                  <a:solidFill>
                    <a:srgbClr val="00AEC5"/>
                  </a:solidFill>
                  <a:latin typeface="HelveticaNeueLT Std" panose="020B0604020202020204" pitchFamily="34" charset="0"/>
                </a:rPr>
                <a:t>21 </a:t>
              </a:r>
              <a:r>
                <a:rPr lang="en-US" sz="1789" dirty="0">
                  <a:solidFill>
                    <a:srgbClr val="007686"/>
                  </a:solidFill>
                  <a:latin typeface="HelveticaNeueLT Std" panose="020B0604020202020204" pitchFamily="34" charset="0"/>
                </a:rPr>
                <a:t> </a:t>
              </a:r>
              <a:endParaRPr lang="en-IN" sz="1789" dirty="0">
                <a:solidFill>
                  <a:srgbClr val="007686"/>
                </a:solidFill>
                <a:latin typeface="HelveticaNeueLT Std" panose="020B0604020202020204" pitchFamily="34" charset="0"/>
              </a:endParaRPr>
            </a:p>
          </p:txBody>
        </p:sp>
        <p:sp>
          <p:nvSpPr>
            <p:cNvPr id="14" name="TextBox 13"/>
            <p:cNvSpPr txBox="1"/>
            <p:nvPr/>
          </p:nvSpPr>
          <p:spPr>
            <a:xfrm>
              <a:off x="2107228" y="2461026"/>
              <a:ext cx="2258037" cy="99577"/>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fontAlgn="base">
                <a:buClr>
                  <a:srgbClr val="6D6E71"/>
                </a:buClr>
              </a:pPr>
              <a:r>
                <a:rPr lang="en-US" sz="1044" dirty="0">
                  <a:solidFill>
                    <a:prstClr val="black">
                      <a:lumMod val="65000"/>
                      <a:lumOff val="35000"/>
                    </a:prstClr>
                  </a:solidFill>
                  <a:latin typeface="HelveticaNeueLT Std" panose="020B0604020202020204" pitchFamily="34" charset="0"/>
                  <a:cs typeface="Arial" panose="020B0604020202020204" pitchFamily="34" charset="0"/>
                </a:rPr>
                <a:t>MWp of roof – top  projects</a:t>
              </a:r>
            </a:p>
            <a:p>
              <a:pPr fontAlgn="base">
                <a:buClr>
                  <a:srgbClr val="6D6E71"/>
                </a:buClr>
              </a:pPr>
              <a:r>
                <a:rPr lang="en-US" sz="1044" dirty="0">
                  <a:solidFill>
                    <a:prstClr val="black">
                      <a:lumMod val="65000"/>
                      <a:lumOff val="35000"/>
                    </a:prstClr>
                  </a:solidFill>
                  <a:latin typeface="HelveticaNeueLT Std" panose="020B0604020202020204" pitchFamily="34" charset="0"/>
                  <a:cs typeface="Arial" panose="020B0604020202020204" pitchFamily="34" charset="0"/>
                </a:rPr>
                <a:t>(Including DG-PV hybrid solution)</a:t>
              </a:r>
            </a:p>
          </p:txBody>
        </p:sp>
      </p:grpSp>
      <p:grpSp>
        <p:nvGrpSpPr>
          <p:cNvPr id="15" name="Group 14"/>
          <p:cNvGrpSpPr/>
          <p:nvPr/>
        </p:nvGrpSpPr>
        <p:grpSpPr>
          <a:xfrm>
            <a:off x="5099153" y="2625937"/>
            <a:ext cx="1529354" cy="491319"/>
            <a:chOff x="642489" y="2991390"/>
            <a:chExt cx="1538853" cy="152237"/>
          </a:xfrm>
        </p:grpSpPr>
        <p:sp>
          <p:nvSpPr>
            <p:cNvPr id="16" name="TextBox 15"/>
            <p:cNvSpPr txBox="1"/>
            <p:nvPr/>
          </p:nvSpPr>
          <p:spPr>
            <a:xfrm>
              <a:off x="642489" y="2991390"/>
              <a:ext cx="913011" cy="85312"/>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fontAlgn="base">
                <a:buClr>
                  <a:srgbClr val="6D6E71"/>
                </a:buClr>
              </a:pPr>
              <a:r>
                <a:rPr lang="en-US" sz="1789" dirty="0">
                  <a:solidFill>
                    <a:srgbClr val="00AEC5"/>
                  </a:solidFill>
                  <a:latin typeface="HelveticaNeueLT Std" panose="020B0604020202020204" pitchFamily="34" charset="0"/>
                </a:rPr>
                <a:t>1000</a:t>
              </a:r>
              <a:r>
                <a:rPr lang="en-US" sz="1789" dirty="0">
                  <a:solidFill>
                    <a:srgbClr val="007686"/>
                  </a:solidFill>
                  <a:latin typeface="HelveticaNeueLT Std" panose="020B0604020202020204" pitchFamily="34" charset="0"/>
                </a:rPr>
                <a:t> </a:t>
              </a:r>
              <a:endParaRPr lang="en-IN" sz="1789" dirty="0">
                <a:solidFill>
                  <a:srgbClr val="007686"/>
                </a:solidFill>
                <a:latin typeface="HelveticaNeueLT Std" panose="020B0604020202020204" pitchFamily="34" charset="0"/>
              </a:endParaRPr>
            </a:p>
          </p:txBody>
        </p:sp>
        <p:sp>
          <p:nvSpPr>
            <p:cNvPr id="17" name="TextBox 16"/>
            <p:cNvSpPr txBox="1"/>
            <p:nvPr/>
          </p:nvSpPr>
          <p:spPr>
            <a:xfrm>
              <a:off x="1242159" y="2994261"/>
              <a:ext cx="939183" cy="149366"/>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fontAlgn="base">
                <a:buClr>
                  <a:srgbClr val="6D6E71"/>
                </a:buClr>
              </a:pPr>
              <a:r>
                <a:rPr lang="en-US" sz="1044" dirty="0">
                  <a:solidFill>
                    <a:prstClr val="black">
                      <a:lumMod val="65000"/>
                      <a:lumOff val="35000"/>
                    </a:prstClr>
                  </a:solidFill>
                  <a:latin typeface="HelveticaNeueLT Std" panose="020B0604020202020204" pitchFamily="34" charset="0"/>
                  <a:cs typeface="Arial" panose="020B0604020202020204" pitchFamily="34" charset="0"/>
                </a:rPr>
                <a:t>Telecom towers solarized</a:t>
              </a:r>
            </a:p>
          </p:txBody>
        </p:sp>
      </p:grpSp>
      <p:grpSp>
        <p:nvGrpSpPr>
          <p:cNvPr id="18" name="Group 17"/>
          <p:cNvGrpSpPr/>
          <p:nvPr/>
        </p:nvGrpSpPr>
        <p:grpSpPr>
          <a:xfrm>
            <a:off x="6812953" y="2625993"/>
            <a:ext cx="2698502" cy="335873"/>
            <a:chOff x="761271" y="3344492"/>
            <a:chExt cx="2715263" cy="107947"/>
          </a:xfrm>
        </p:grpSpPr>
        <p:sp>
          <p:nvSpPr>
            <p:cNvPr id="19" name="TextBox 18"/>
            <p:cNvSpPr txBox="1"/>
            <p:nvPr/>
          </p:nvSpPr>
          <p:spPr>
            <a:xfrm>
              <a:off x="761271" y="3344492"/>
              <a:ext cx="1259836" cy="8849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fontAlgn="base">
                <a:buClr>
                  <a:srgbClr val="6D6E71"/>
                </a:buClr>
              </a:pPr>
              <a:r>
                <a:rPr lang="en-US" sz="1789" dirty="0">
                  <a:solidFill>
                    <a:srgbClr val="00AEC5"/>
                  </a:solidFill>
                  <a:latin typeface="HelveticaNeueLT Std" panose="020B0604020202020204" pitchFamily="34" charset="0"/>
                </a:rPr>
                <a:t>15,00,000</a:t>
              </a:r>
              <a:endParaRPr lang="en-IN" sz="1004" dirty="0">
                <a:solidFill>
                  <a:srgbClr val="00AEC5"/>
                </a:solidFill>
                <a:latin typeface="HelveticaNeueLT Std" panose="020B0604020202020204" pitchFamily="34" charset="0"/>
              </a:endParaRPr>
            </a:p>
          </p:txBody>
        </p:sp>
        <p:sp>
          <p:nvSpPr>
            <p:cNvPr id="20" name="TextBox 19"/>
            <p:cNvSpPr txBox="1"/>
            <p:nvPr/>
          </p:nvSpPr>
          <p:spPr>
            <a:xfrm>
              <a:off x="1911654" y="3349153"/>
              <a:ext cx="1564880" cy="103286"/>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fontAlgn="base">
                <a:buClr>
                  <a:srgbClr val="6D6E71"/>
                </a:buClr>
              </a:pPr>
              <a:r>
                <a:rPr lang="en-US" sz="1044" dirty="0">
                  <a:solidFill>
                    <a:prstClr val="black">
                      <a:lumMod val="65000"/>
                      <a:lumOff val="35000"/>
                    </a:prstClr>
                  </a:solidFill>
                  <a:latin typeface="HelveticaNeueLT Std" panose="020B0604020202020204" pitchFamily="34" charset="0"/>
                  <a:cs typeface="Arial" panose="020B0604020202020204" pitchFamily="34" charset="0"/>
                </a:rPr>
                <a:t>Sq. Ft. Industrial </a:t>
              </a:r>
            </a:p>
            <a:p>
              <a:pPr fontAlgn="base">
                <a:buClr>
                  <a:srgbClr val="6D6E71"/>
                </a:buClr>
              </a:pPr>
              <a:r>
                <a:rPr lang="en-US" sz="1044" dirty="0">
                  <a:solidFill>
                    <a:prstClr val="black">
                      <a:lumMod val="65000"/>
                      <a:lumOff val="35000"/>
                    </a:prstClr>
                  </a:solidFill>
                  <a:latin typeface="HelveticaNeueLT Std" panose="020B0604020202020204" pitchFamily="34" charset="0"/>
                  <a:cs typeface="Arial" panose="020B0604020202020204" pitchFamily="34" charset="0"/>
                </a:rPr>
                <a:t>Construction</a:t>
              </a:r>
            </a:p>
          </p:txBody>
        </p:sp>
      </p:grpSp>
      <p:grpSp>
        <p:nvGrpSpPr>
          <p:cNvPr id="22" name="Group 113"/>
          <p:cNvGrpSpPr/>
          <p:nvPr/>
        </p:nvGrpSpPr>
        <p:grpSpPr>
          <a:xfrm>
            <a:off x="476853" y="3615284"/>
            <a:ext cx="3938955" cy="232180"/>
            <a:chOff x="141016" y="5030427"/>
            <a:chExt cx="4063424" cy="210312"/>
          </a:xfrm>
        </p:grpSpPr>
        <p:cxnSp>
          <p:nvCxnSpPr>
            <p:cNvPr id="23" name="Straight Connector 22"/>
            <p:cNvCxnSpPr/>
            <p:nvPr/>
          </p:nvCxnSpPr>
          <p:spPr>
            <a:xfrm>
              <a:off x="141016" y="5240739"/>
              <a:ext cx="4063424" cy="0"/>
            </a:xfrm>
            <a:prstGeom prst="line">
              <a:avLst/>
            </a:prstGeom>
            <a:ln w="12700">
              <a:solidFill>
                <a:srgbClr val="007686"/>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87462" y="5030427"/>
              <a:ext cx="889668" cy="166286"/>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rgbClr val="6D6E71"/>
                </a:buClr>
              </a:pPr>
              <a:r>
                <a:rPr lang="en-IN" sz="1193" b="1" dirty="0">
                  <a:solidFill>
                    <a:srgbClr val="FAA634"/>
                  </a:solidFill>
                  <a:latin typeface="HelveticaNeueLT Std" panose="020B0604020202020204" pitchFamily="34" charset="0"/>
                  <a:cs typeface="Arial" panose="020B0604020202020204" pitchFamily="34" charset="0"/>
                </a:rPr>
                <a:t>TEAM  SIZE</a:t>
              </a:r>
            </a:p>
          </p:txBody>
        </p:sp>
      </p:grpSp>
      <p:grpSp>
        <p:nvGrpSpPr>
          <p:cNvPr id="25" name="Group 113"/>
          <p:cNvGrpSpPr/>
          <p:nvPr/>
        </p:nvGrpSpPr>
        <p:grpSpPr>
          <a:xfrm>
            <a:off x="540495" y="709971"/>
            <a:ext cx="8305962" cy="214114"/>
            <a:chOff x="141016" y="5025295"/>
            <a:chExt cx="7777713" cy="215444"/>
          </a:xfrm>
        </p:grpSpPr>
        <p:cxnSp>
          <p:nvCxnSpPr>
            <p:cNvPr id="26" name="Straight Connector 25"/>
            <p:cNvCxnSpPr/>
            <p:nvPr/>
          </p:nvCxnSpPr>
          <p:spPr>
            <a:xfrm>
              <a:off x="141016" y="5240739"/>
              <a:ext cx="7777713" cy="0"/>
            </a:xfrm>
            <a:prstGeom prst="line">
              <a:avLst/>
            </a:prstGeom>
            <a:ln w="12700">
              <a:solidFill>
                <a:srgbClr val="007686"/>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87461" y="5025295"/>
              <a:ext cx="487843" cy="184716"/>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rgbClr val="6D6E71"/>
                </a:buClr>
              </a:pPr>
              <a:r>
                <a:rPr lang="en-IN" sz="1193" b="1" dirty="0">
                  <a:solidFill>
                    <a:srgbClr val="FAA634"/>
                  </a:solidFill>
                  <a:latin typeface="HelveticaNeueLT Std" panose="020B0604020202020204" pitchFamily="34" charset="0"/>
                  <a:cs typeface="Arial" panose="020B0604020202020204" pitchFamily="34" charset="0"/>
                </a:rPr>
                <a:t>VISION</a:t>
              </a:r>
            </a:p>
          </p:txBody>
        </p:sp>
      </p:grpSp>
      <p:sp>
        <p:nvSpPr>
          <p:cNvPr id="28" name="Rectangle 27"/>
          <p:cNvSpPr/>
          <p:nvPr/>
        </p:nvSpPr>
        <p:spPr>
          <a:xfrm>
            <a:off x="476853" y="905426"/>
            <a:ext cx="8362404" cy="321755"/>
          </a:xfrm>
          <a:prstGeom prst="rect">
            <a:avLst/>
          </a:prstGeom>
        </p:spPr>
        <p:txBody>
          <a:bodyPr wrap="square">
            <a:spAutoFit/>
          </a:bodyPr>
          <a:lstStyle/>
          <a:p>
            <a:r>
              <a:rPr lang="en-IN" sz="1491" dirty="0">
                <a:solidFill>
                  <a:prstClr val="black">
                    <a:lumMod val="65000"/>
                    <a:lumOff val="35000"/>
                  </a:prstClr>
                </a:solidFill>
                <a:latin typeface="Calibri" panose="020F0502020204030204" pitchFamily="34" charset="0"/>
              </a:rPr>
              <a:t>To be the world’s most admired brand in Sustainable Infrastructure and Renewable Energy</a:t>
            </a:r>
          </a:p>
        </p:txBody>
      </p:sp>
      <p:sp>
        <p:nvSpPr>
          <p:cNvPr id="2" name="TextBox 1"/>
          <p:cNvSpPr txBox="1"/>
          <p:nvPr/>
        </p:nvSpPr>
        <p:spPr>
          <a:xfrm>
            <a:off x="6660145" y="2545649"/>
            <a:ext cx="152808" cy="459357"/>
          </a:xfrm>
          <a:prstGeom prst="rect">
            <a:avLst/>
          </a:prstGeom>
          <a:noFill/>
        </p:spPr>
        <p:txBody>
          <a:bodyPr wrap="square" rtlCol="0">
            <a:spAutoFit/>
          </a:bodyPr>
          <a:lstStyle/>
          <a:p>
            <a:pPr algn="ctr"/>
            <a:r>
              <a:rPr lang="en-IN" sz="2385" dirty="0">
                <a:solidFill>
                  <a:prstClr val="black">
                    <a:lumMod val="75000"/>
                    <a:lumOff val="25000"/>
                  </a:prstClr>
                </a:solidFill>
              </a:rPr>
              <a:t>|</a:t>
            </a:r>
          </a:p>
        </p:txBody>
      </p:sp>
      <p:sp>
        <p:nvSpPr>
          <p:cNvPr id="140" name="TextBox 139"/>
          <p:cNvSpPr txBox="1"/>
          <p:nvPr/>
        </p:nvSpPr>
        <p:spPr>
          <a:xfrm>
            <a:off x="4950847" y="2545648"/>
            <a:ext cx="152808" cy="459357"/>
          </a:xfrm>
          <a:prstGeom prst="rect">
            <a:avLst/>
          </a:prstGeom>
          <a:noFill/>
        </p:spPr>
        <p:txBody>
          <a:bodyPr wrap="square" rtlCol="0">
            <a:spAutoFit/>
          </a:bodyPr>
          <a:lstStyle/>
          <a:p>
            <a:pPr algn="ctr"/>
            <a:r>
              <a:rPr lang="en-IN" sz="2385" dirty="0">
                <a:solidFill>
                  <a:prstClr val="black">
                    <a:lumMod val="75000"/>
                    <a:lumOff val="25000"/>
                  </a:prstClr>
                </a:solidFill>
              </a:rPr>
              <a:t>|</a:t>
            </a:r>
          </a:p>
        </p:txBody>
      </p:sp>
      <p:sp>
        <p:nvSpPr>
          <p:cNvPr id="141" name="TextBox 140"/>
          <p:cNvSpPr txBox="1"/>
          <p:nvPr/>
        </p:nvSpPr>
        <p:spPr>
          <a:xfrm>
            <a:off x="2550908" y="2522659"/>
            <a:ext cx="152808" cy="459357"/>
          </a:xfrm>
          <a:prstGeom prst="rect">
            <a:avLst/>
          </a:prstGeom>
          <a:noFill/>
        </p:spPr>
        <p:txBody>
          <a:bodyPr wrap="square" rtlCol="0">
            <a:spAutoFit/>
          </a:bodyPr>
          <a:lstStyle/>
          <a:p>
            <a:pPr algn="ctr"/>
            <a:r>
              <a:rPr lang="en-IN" sz="2385" dirty="0">
                <a:solidFill>
                  <a:prstClr val="black">
                    <a:lumMod val="75000"/>
                    <a:lumOff val="25000"/>
                  </a:prstClr>
                </a:solidFill>
              </a:rPr>
              <a:t>|</a:t>
            </a:r>
          </a:p>
        </p:txBody>
      </p:sp>
      <p:grpSp>
        <p:nvGrpSpPr>
          <p:cNvPr id="150" name="Group 113"/>
          <p:cNvGrpSpPr/>
          <p:nvPr/>
        </p:nvGrpSpPr>
        <p:grpSpPr>
          <a:xfrm>
            <a:off x="508203" y="1307238"/>
            <a:ext cx="8305962" cy="214114"/>
            <a:chOff x="141016" y="5025295"/>
            <a:chExt cx="7777713" cy="215444"/>
          </a:xfrm>
        </p:grpSpPr>
        <p:cxnSp>
          <p:nvCxnSpPr>
            <p:cNvPr id="151" name="Straight Connector 150"/>
            <p:cNvCxnSpPr/>
            <p:nvPr/>
          </p:nvCxnSpPr>
          <p:spPr>
            <a:xfrm>
              <a:off x="141016" y="5240739"/>
              <a:ext cx="7777713" cy="0"/>
            </a:xfrm>
            <a:prstGeom prst="line">
              <a:avLst/>
            </a:prstGeom>
            <a:ln w="12700">
              <a:solidFill>
                <a:srgbClr val="007686"/>
              </a:solidFill>
            </a:ln>
          </p:spPr>
          <p:style>
            <a:lnRef idx="1">
              <a:schemeClr val="accent1"/>
            </a:lnRef>
            <a:fillRef idx="0">
              <a:schemeClr val="accent1"/>
            </a:fillRef>
            <a:effectRef idx="0">
              <a:schemeClr val="accent1"/>
            </a:effectRef>
            <a:fontRef idx="minor">
              <a:schemeClr val="tx1"/>
            </a:fontRef>
          </p:style>
        </p:cxnSp>
        <p:sp>
          <p:nvSpPr>
            <p:cNvPr id="152" name="TextBox 151"/>
            <p:cNvSpPr txBox="1"/>
            <p:nvPr/>
          </p:nvSpPr>
          <p:spPr>
            <a:xfrm>
              <a:off x="187461" y="5025295"/>
              <a:ext cx="966679" cy="184716"/>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rgbClr val="6D6E71"/>
                </a:buClr>
              </a:pPr>
              <a:r>
                <a:rPr lang="en-IN" sz="1193" b="1" dirty="0">
                  <a:solidFill>
                    <a:srgbClr val="FAA634"/>
                  </a:solidFill>
                  <a:latin typeface="HelveticaNeueLT Std" panose="020B0604020202020204" pitchFamily="34" charset="0"/>
                  <a:cs typeface="Arial" panose="020B0604020202020204" pitchFamily="34" charset="0"/>
                </a:rPr>
                <a:t>MISSION 2020</a:t>
              </a:r>
            </a:p>
          </p:txBody>
        </p:sp>
      </p:grpSp>
      <p:sp>
        <p:nvSpPr>
          <p:cNvPr id="3" name="Rectangle 2"/>
          <p:cNvSpPr/>
          <p:nvPr/>
        </p:nvSpPr>
        <p:spPr>
          <a:xfrm>
            <a:off x="336586" y="1582023"/>
            <a:ext cx="1735239" cy="401392"/>
          </a:xfrm>
          <a:prstGeom prst="rect">
            <a:avLst/>
          </a:prstGeom>
          <a:solidFill>
            <a:schemeClr val="accent3">
              <a:lumMod val="20000"/>
              <a:lumOff val="80000"/>
            </a:schemeClr>
          </a:solidFill>
        </p:spPr>
        <p:txBody>
          <a:bodyPr wrap="square">
            <a:spAutoFit/>
          </a:bodyPr>
          <a:lstStyle/>
          <a:p>
            <a:pPr defTabSz="353410">
              <a:spcBef>
                <a:spcPct val="0"/>
              </a:spcBef>
              <a:spcAft>
                <a:spcPts val="447"/>
              </a:spcAft>
              <a:buClr>
                <a:srgbClr val="4BACC6"/>
              </a:buClr>
            </a:pPr>
            <a:r>
              <a:rPr lang="en-IN" sz="1004" dirty="0">
                <a:solidFill>
                  <a:prstClr val="black">
                    <a:lumMod val="65000"/>
                    <a:lumOff val="35000"/>
                  </a:prstClr>
                </a:solidFill>
                <a:latin typeface="Calibri" panose="020F0502020204030204" pitchFamily="34" charset="0"/>
                <a:cs typeface="Arial" panose="020B0604020202020204" pitchFamily="34" charset="0"/>
              </a:rPr>
              <a:t>To become </a:t>
            </a:r>
            <a:r>
              <a:rPr lang="en-IN" sz="1004" b="1" dirty="0">
                <a:solidFill>
                  <a:prstClr val="black">
                    <a:lumMod val="65000"/>
                    <a:lumOff val="35000"/>
                  </a:prstClr>
                </a:solidFill>
                <a:latin typeface="Calibri" panose="020F0502020204030204" pitchFamily="34" charset="0"/>
                <a:cs typeface="Arial" panose="020B0604020202020204" pitchFamily="34" charset="0"/>
              </a:rPr>
              <a:t>$ 2 Billion revenue </a:t>
            </a:r>
            <a:r>
              <a:rPr lang="en-IN" sz="1004" dirty="0">
                <a:solidFill>
                  <a:prstClr val="black">
                    <a:lumMod val="65000"/>
                    <a:lumOff val="35000"/>
                  </a:prstClr>
                </a:solidFill>
                <a:latin typeface="Calibri" panose="020F0502020204030204" pitchFamily="34" charset="0"/>
                <a:cs typeface="Arial" panose="020B0604020202020204" pitchFamily="34" charset="0"/>
              </a:rPr>
              <a:t>company</a:t>
            </a:r>
          </a:p>
        </p:txBody>
      </p:sp>
      <p:sp>
        <p:nvSpPr>
          <p:cNvPr id="5" name="Rectangle 4"/>
          <p:cNvSpPr/>
          <p:nvPr/>
        </p:nvSpPr>
        <p:spPr>
          <a:xfrm>
            <a:off x="2173484" y="1582023"/>
            <a:ext cx="2643235" cy="401392"/>
          </a:xfrm>
          <a:prstGeom prst="rect">
            <a:avLst/>
          </a:prstGeom>
          <a:solidFill>
            <a:schemeClr val="accent3">
              <a:lumMod val="20000"/>
              <a:lumOff val="80000"/>
            </a:schemeClr>
          </a:solidFill>
        </p:spPr>
        <p:txBody>
          <a:bodyPr wrap="square">
            <a:spAutoFit/>
          </a:bodyPr>
          <a:lstStyle/>
          <a:p>
            <a:pPr defTabSz="353410">
              <a:spcBef>
                <a:spcPct val="0"/>
              </a:spcBef>
              <a:spcAft>
                <a:spcPts val="447"/>
              </a:spcAft>
              <a:buClr>
                <a:srgbClr val="4BACC6"/>
              </a:buClr>
            </a:pPr>
            <a:r>
              <a:rPr lang="en-IN" sz="1004" dirty="0">
                <a:solidFill>
                  <a:prstClr val="black">
                    <a:lumMod val="65000"/>
                    <a:lumOff val="35000"/>
                  </a:prstClr>
                </a:solidFill>
                <a:latin typeface="Calibri" panose="020F0502020204030204" pitchFamily="34" charset="0"/>
                <a:cs typeface="Arial" panose="020B0604020202020204" pitchFamily="34" charset="0"/>
              </a:rPr>
              <a:t>To become the </a:t>
            </a:r>
            <a:r>
              <a:rPr lang="en-IN" sz="1004" b="1" dirty="0">
                <a:solidFill>
                  <a:prstClr val="black">
                    <a:lumMod val="65000"/>
                    <a:lumOff val="35000"/>
                  </a:prstClr>
                </a:solidFill>
                <a:latin typeface="Calibri" panose="020F0502020204030204" pitchFamily="34" charset="0"/>
                <a:cs typeface="Arial" panose="020B0604020202020204" pitchFamily="34" charset="0"/>
              </a:rPr>
              <a:t>preferred employer in India</a:t>
            </a:r>
            <a:r>
              <a:rPr lang="en-IN" sz="1004" dirty="0">
                <a:solidFill>
                  <a:prstClr val="black">
                    <a:lumMod val="65000"/>
                    <a:lumOff val="35000"/>
                  </a:prstClr>
                </a:solidFill>
                <a:latin typeface="Calibri" panose="020F0502020204030204" pitchFamily="34" charset="0"/>
                <a:cs typeface="Arial" panose="020B0604020202020204" pitchFamily="34" charset="0"/>
              </a:rPr>
              <a:t> for superior talent</a:t>
            </a:r>
          </a:p>
        </p:txBody>
      </p:sp>
      <p:sp>
        <p:nvSpPr>
          <p:cNvPr id="21" name="Rectangle 20"/>
          <p:cNvSpPr/>
          <p:nvPr/>
        </p:nvSpPr>
        <p:spPr>
          <a:xfrm>
            <a:off x="4913723" y="1582023"/>
            <a:ext cx="4121110" cy="401392"/>
          </a:xfrm>
          <a:prstGeom prst="rect">
            <a:avLst/>
          </a:prstGeom>
          <a:solidFill>
            <a:schemeClr val="accent3">
              <a:lumMod val="20000"/>
              <a:lumOff val="80000"/>
            </a:schemeClr>
          </a:solidFill>
        </p:spPr>
        <p:txBody>
          <a:bodyPr wrap="square">
            <a:spAutoFit/>
          </a:bodyPr>
          <a:lstStyle/>
          <a:p>
            <a:pPr defTabSz="353410">
              <a:spcBef>
                <a:spcPct val="0"/>
              </a:spcBef>
              <a:spcAft>
                <a:spcPts val="447"/>
              </a:spcAft>
              <a:buClr>
                <a:srgbClr val="4BACC6"/>
              </a:buClr>
            </a:pPr>
            <a:r>
              <a:rPr lang="en-IN" sz="1004" dirty="0">
                <a:solidFill>
                  <a:prstClr val="black">
                    <a:lumMod val="65000"/>
                    <a:lumOff val="35000"/>
                  </a:prstClr>
                </a:solidFill>
                <a:latin typeface="Calibri" panose="020F0502020204030204" pitchFamily="34" charset="0"/>
                <a:cs typeface="Arial" panose="020B0604020202020204" pitchFamily="34" charset="0"/>
              </a:rPr>
              <a:t>To deliver </a:t>
            </a:r>
            <a:r>
              <a:rPr lang="en-IN" sz="1004" b="1" dirty="0">
                <a:solidFill>
                  <a:prstClr val="black">
                    <a:lumMod val="65000"/>
                    <a:lumOff val="35000"/>
                  </a:prstClr>
                </a:solidFill>
                <a:latin typeface="Calibri" panose="020F0502020204030204" pitchFamily="34" charset="0"/>
                <a:cs typeface="Arial" panose="020B0604020202020204" pitchFamily="34" charset="0"/>
              </a:rPr>
              <a:t>maximum value to all our stakeholders </a:t>
            </a:r>
            <a:r>
              <a:rPr lang="en-IN" sz="1004" dirty="0">
                <a:solidFill>
                  <a:prstClr val="black">
                    <a:lumMod val="65000"/>
                    <a:lumOff val="35000"/>
                  </a:prstClr>
                </a:solidFill>
                <a:latin typeface="Calibri" panose="020F0502020204030204" pitchFamily="34" charset="0"/>
                <a:cs typeface="Arial" panose="020B0604020202020204" pitchFamily="34" charset="0"/>
              </a:rPr>
              <a:t>while working harmoniously with the local &amp; global community</a:t>
            </a:r>
          </a:p>
        </p:txBody>
      </p:sp>
      <p:pic>
        <p:nvPicPr>
          <p:cNvPr id="48" name="Picture 47"/>
          <p:cNvPicPr>
            <a:picLocks noChangeAspect="1"/>
          </p:cNvPicPr>
          <p:nvPr/>
        </p:nvPicPr>
        <p:blipFill>
          <a:blip r:embed="rId2"/>
          <a:stretch>
            <a:fillRect/>
          </a:stretch>
        </p:blipFill>
        <p:spPr>
          <a:xfrm>
            <a:off x="336587" y="3990124"/>
            <a:ext cx="2505846" cy="1128649"/>
          </a:xfrm>
          <a:prstGeom prst="rect">
            <a:avLst/>
          </a:prstGeom>
        </p:spPr>
      </p:pic>
      <p:sp>
        <p:nvSpPr>
          <p:cNvPr id="227" name="TextBox 226"/>
          <p:cNvSpPr txBox="1"/>
          <p:nvPr/>
        </p:nvSpPr>
        <p:spPr>
          <a:xfrm>
            <a:off x="5546227" y="3940451"/>
            <a:ext cx="3255896" cy="985013"/>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fontAlgn="base">
              <a:lnSpc>
                <a:spcPct val="150000"/>
              </a:lnSpc>
              <a:buClr>
                <a:srgbClr val="1F497D"/>
              </a:buClr>
            </a:pPr>
            <a:r>
              <a:rPr lang="en-US" sz="1044" u="sng" dirty="0">
                <a:solidFill>
                  <a:prstClr val="black">
                    <a:lumMod val="65000"/>
                    <a:lumOff val="35000"/>
                  </a:prstClr>
                </a:solidFill>
                <a:latin typeface="HelveticaNeueLT Std" panose="020B0604020202020204" pitchFamily="34" charset="0"/>
                <a:cs typeface="Arial" panose="020B0604020202020204" pitchFamily="34" charset="0"/>
              </a:rPr>
              <a:t>Focus on differentiation through continuous innovation</a:t>
            </a:r>
            <a:r>
              <a:rPr lang="en-US" sz="1044" dirty="0">
                <a:solidFill>
                  <a:prstClr val="black">
                    <a:lumMod val="65000"/>
                    <a:lumOff val="35000"/>
                  </a:prstClr>
                </a:solidFill>
                <a:latin typeface="HelveticaNeueLT Std" panose="020B0604020202020204" pitchFamily="34" charset="0"/>
                <a:cs typeface="Arial" panose="020B0604020202020204" pitchFamily="34" charset="0"/>
              </a:rPr>
              <a:t>:</a:t>
            </a:r>
          </a:p>
          <a:p>
            <a:pPr defTabSz="353410">
              <a:lnSpc>
                <a:spcPct val="150000"/>
              </a:lnSpc>
              <a:spcBef>
                <a:spcPct val="0"/>
              </a:spcBef>
              <a:spcAft>
                <a:spcPct val="35000"/>
              </a:spcAft>
            </a:pPr>
            <a:endParaRPr lang="en-US" sz="100" dirty="0">
              <a:solidFill>
                <a:prstClr val="black">
                  <a:lumMod val="65000"/>
                  <a:lumOff val="35000"/>
                </a:prstClr>
              </a:solidFill>
              <a:latin typeface="HelveticaNeueLT Std" panose="020B0604020202020204" pitchFamily="34" charset="0"/>
              <a:cs typeface="Arial" panose="020B0604020202020204" pitchFamily="34" charset="0"/>
            </a:endParaRPr>
          </a:p>
          <a:p>
            <a:pPr defTabSz="353410">
              <a:lnSpc>
                <a:spcPct val="150000"/>
              </a:lnSpc>
              <a:spcBef>
                <a:spcPct val="0"/>
              </a:spcBef>
              <a:spcAft>
                <a:spcPct val="35000"/>
              </a:spcAft>
            </a:pPr>
            <a:r>
              <a:rPr lang="en-US" sz="894" b="1" dirty="0">
                <a:solidFill>
                  <a:prstClr val="black">
                    <a:lumMod val="65000"/>
                    <a:lumOff val="35000"/>
                  </a:prstClr>
                </a:solidFill>
                <a:latin typeface="HelveticaNeueLT Std" panose="020B0604020202020204" pitchFamily="34" charset="0"/>
                <a:cs typeface="Arial" panose="020B0604020202020204" pitchFamily="34" charset="0"/>
              </a:rPr>
              <a:t>MACX</a:t>
            </a:r>
            <a:r>
              <a:rPr lang="en-US" sz="894" b="1" baseline="30000" dirty="0">
                <a:solidFill>
                  <a:prstClr val="black">
                    <a:lumMod val="65000"/>
                    <a:lumOff val="35000"/>
                  </a:prstClr>
                </a:solidFill>
                <a:latin typeface="HelveticaNeueLT Std" panose="020B0604020202020204" pitchFamily="34" charset="0"/>
                <a:cs typeface="Arial" panose="020B0604020202020204" pitchFamily="34" charset="0"/>
              </a:rPr>
              <a:t>TM</a:t>
            </a:r>
            <a:r>
              <a:rPr lang="en-US" sz="894" baseline="30000" dirty="0">
                <a:solidFill>
                  <a:prstClr val="black">
                    <a:lumMod val="65000"/>
                    <a:lumOff val="35000"/>
                  </a:prstClr>
                </a:solidFill>
                <a:latin typeface="HelveticaNeueLT Std" panose="020B0604020202020204" pitchFamily="34" charset="0"/>
                <a:cs typeface="Arial" panose="020B0604020202020204" pitchFamily="34" charset="0"/>
              </a:rPr>
              <a:t> </a:t>
            </a:r>
            <a:r>
              <a:rPr lang="en-US" sz="894" dirty="0">
                <a:solidFill>
                  <a:prstClr val="black">
                    <a:lumMod val="65000"/>
                    <a:lumOff val="35000"/>
                  </a:prstClr>
                </a:solidFill>
                <a:latin typeface="HelveticaNeueLT Std" panose="020B0604020202020204" pitchFamily="34" charset="0"/>
                <a:cs typeface="Arial" panose="020B0604020202020204" pitchFamily="34" charset="0"/>
              </a:rPr>
              <a:t>- (Advanced Hybrid Controller</a:t>
            </a:r>
          </a:p>
          <a:p>
            <a:pPr defTabSz="353410">
              <a:lnSpc>
                <a:spcPct val="150000"/>
              </a:lnSpc>
              <a:spcBef>
                <a:spcPct val="0"/>
              </a:spcBef>
              <a:spcAft>
                <a:spcPct val="35000"/>
              </a:spcAft>
            </a:pPr>
            <a:r>
              <a:rPr lang="en-US" sz="894" b="1" dirty="0">
                <a:solidFill>
                  <a:prstClr val="black">
                    <a:lumMod val="65000"/>
                    <a:lumOff val="35000"/>
                  </a:prstClr>
                </a:solidFill>
                <a:latin typeface="HelveticaNeueLT Std" panose="020B0604020202020204" pitchFamily="34" charset="0"/>
                <a:cs typeface="Arial" panose="020B0604020202020204" pitchFamily="34" charset="0"/>
              </a:rPr>
              <a:t>Node X1</a:t>
            </a:r>
            <a:r>
              <a:rPr lang="en-US" sz="894" b="1" baseline="30000" dirty="0">
                <a:solidFill>
                  <a:prstClr val="black">
                    <a:lumMod val="65000"/>
                    <a:lumOff val="35000"/>
                  </a:prstClr>
                </a:solidFill>
                <a:latin typeface="HelveticaNeueLT Std" panose="020B0604020202020204" pitchFamily="34" charset="0"/>
                <a:cs typeface="Arial" panose="020B0604020202020204" pitchFamily="34" charset="0"/>
              </a:rPr>
              <a:t>TM</a:t>
            </a:r>
            <a:r>
              <a:rPr lang="en-US" sz="894" b="1" dirty="0">
                <a:solidFill>
                  <a:prstClr val="black">
                    <a:lumMod val="65000"/>
                    <a:lumOff val="35000"/>
                  </a:prstClr>
                </a:solidFill>
                <a:latin typeface="HelveticaNeueLT Std" panose="020B0604020202020204" pitchFamily="34" charset="0"/>
                <a:cs typeface="Arial" panose="020B0604020202020204" pitchFamily="34" charset="0"/>
              </a:rPr>
              <a:t> -  </a:t>
            </a:r>
            <a:r>
              <a:rPr lang="en-US" sz="894" dirty="0">
                <a:solidFill>
                  <a:prstClr val="black">
                    <a:lumMod val="65000"/>
                    <a:lumOff val="35000"/>
                  </a:prstClr>
                </a:solidFill>
                <a:latin typeface="HelveticaNeueLT Std" panose="020B0604020202020204" pitchFamily="34" charset="0"/>
                <a:cs typeface="Arial" panose="020B0604020202020204" pitchFamily="34" charset="0"/>
              </a:rPr>
              <a:t>(Remote Communication Gateway)</a:t>
            </a:r>
          </a:p>
          <a:p>
            <a:pPr defTabSz="353410">
              <a:lnSpc>
                <a:spcPct val="150000"/>
              </a:lnSpc>
              <a:spcBef>
                <a:spcPct val="0"/>
              </a:spcBef>
              <a:spcAft>
                <a:spcPct val="35000"/>
              </a:spcAft>
            </a:pPr>
            <a:r>
              <a:rPr lang="en-US" sz="894" b="1" dirty="0">
                <a:solidFill>
                  <a:prstClr val="black">
                    <a:lumMod val="65000"/>
                    <a:lumOff val="35000"/>
                  </a:prstClr>
                </a:solidFill>
                <a:latin typeface="HelveticaNeueLT Std" panose="020B0604020202020204" pitchFamily="34" charset="0"/>
                <a:cs typeface="Arial" panose="020B0604020202020204" pitchFamily="34" charset="0"/>
              </a:rPr>
              <a:t>SolarPulse</a:t>
            </a:r>
            <a:r>
              <a:rPr lang="en-US" sz="894" b="1" baseline="30000" dirty="0">
                <a:solidFill>
                  <a:prstClr val="black">
                    <a:lumMod val="65000"/>
                    <a:lumOff val="35000"/>
                  </a:prstClr>
                </a:solidFill>
                <a:latin typeface="HelveticaNeueLT Std" panose="020B0604020202020204" pitchFamily="34" charset="0"/>
                <a:cs typeface="Arial" panose="020B0604020202020204" pitchFamily="34" charset="0"/>
              </a:rPr>
              <a:t>TM </a:t>
            </a:r>
            <a:r>
              <a:rPr lang="en-US" sz="894" b="1" dirty="0">
                <a:solidFill>
                  <a:prstClr val="black">
                    <a:lumMod val="65000"/>
                    <a:lumOff val="35000"/>
                  </a:prstClr>
                </a:solidFill>
                <a:latin typeface="HelveticaNeueLT Std" panose="020B0604020202020204" pitchFamily="34" charset="0"/>
                <a:cs typeface="Arial" panose="020B0604020202020204" pitchFamily="34" charset="0"/>
              </a:rPr>
              <a:t>- </a:t>
            </a:r>
            <a:r>
              <a:rPr lang="en-US" sz="894" dirty="0">
                <a:solidFill>
                  <a:prstClr val="black">
                    <a:lumMod val="65000"/>
                    <a:lumOff val="35000"/>
                  </a:prstClr>
                </a:solidFill>
                <a:latin typeface="HelveticaNeueLT Std" panose="020B0604020202020204" pitchFamily="34" charset="0"/>
                <a:cs typeface="Arial" panose="020B0604020202020204" pitchFamily="34" charset="0"/>
              </a:rPr>
              <a:t>(Smart monitoring of solar plants)</a:t>
            </a:r>
          </a:p>
        </p:txBody>
      </p:sp>
      <p:grpSp>
        <p:nvGrpSpPr>
          <p:cNvPr id="228" name="Group 113"/>
          <p:cNvGrpSpPr/>
          <p:nvPr/>
        </p:nvGrpSpPr>
        <p:grpSpPr>
          <a:xfrm>
            <a:off x="5166682" y="3615284"/>
            <a:ext cx="3351472" cy="237267"/>
            <a:chOff x="84644" y="5027243"/>
            <a:chExt cx="3138322" cy="238741"/>
          </a:xfrm>
        </p:grpSpPr>
        <p:cxnSp>
          <p:nvCxnSpPr>
            <p:cNvPr id="229" name="Straight Connector 228"/>
            <p:cNvCxnSpPr/>
            <p:nvPr/>
          </p:nvCxnSpPr>
          <p:spPr>
            <a:xfrm flipV="1">
              <a:off x="126729" y="5265984"/>
              <a:ext cx="3096237" cy="0"/>
            </a:xfrm>
            <a:prstGeom prst="line">
              <a:avLst/>
            </a:prstGeom>
            <a:ln w="12700">
              <a:solidFill>
                <a:srgbClr val="007686"/>
              </a:solidFill>
            </a:ln>
          </p:spPr>
          <p:style>
            <a:lnRef idx="1">
              <a:schemeClr val="accent1"/>
            </a:lnRef>
            <a:fillRef idx="0">
              <a:schemeClr val="accent1"/>
            </a:fillRef>
            <a:effectRef idx="0">
              <a:schemeClr val="accent1"/>
            </a:effectRef>
            <a:fontRef idx="minor">
              <a:schemeClr val="tx1"/>
            </a:fontRef>
          </p:style>
        </p:cxnSp>
        <p:sp>
          <p:nvSpPr>
            <p:cNvPr id="230" name="TextBox 229"/>
            <p:cNvSpPr txBox="1"/>
            <p:nvPr/>
          </p:nvSpPr>
          <p:spPr>
            <a:xfrm>
              <a:off x="84644" y="5027243"/>
              <a:ext cx="1673676" cy="184716"/>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rgbClr val="6D6E71"/>
                </a:buClr>
              </a:pPr>
              <a:r>
                <a:rPr lang="en-IN" sz="1193" b="1" dirty="0">
                  <a:solidFill>
                    <a:srgbClr val="FAA634"/>
                  </a:solidFill>
                  <a:latin typeface="HelveticaNeueLT Std" panose="020B0604020202020204" pitchFamily="34" charset="0"/>
                  <a:cs typeface="Arial" panose="020B0604020202020204" pitchFamily="34" charset="0"/>
                </a:rPr>
                <a:t>THOUGHT LEADERSHIP</a:t>
              </a:r>
            </a:p>
          </p:txBody>
        </p:sp>
      </p:grpSp>
      <p:pic>
        <p:nvPicPr>
          <p:cNvPr id="231" name="Picture 23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60507" y="3861853"/>
            <a:ext cx="664800" cy="664800"/>
          </a:xfrm>
          <a:prstGeom prst="rect">
            <a:avLst/>
          </a:prstGeom>
        </p:spPr>
      </p:pic>
      <p:pic>
        <p:nvPicPr>
          <p:cNvPr id="30" name="Picture 29"/>
          <p:cNvPicPr>
            <a:picLocks noChangeAspect="1"/>
          </p:cNvPicPr>
          <p:nvPr/>
        </p:nvPicPr>
        <p:blipFill rotWithShape="1">
          <a:blip r:embed="rId4"/>
          <a:srcRect l="17786" t="13679" r="21075" b="26498"/>
          <a:stretch/>
        </p:blipFill>
        <p:spPr>
          <a:xfrm>
            <a:off x="1004713" y="4168557"/>
            <a:ext cx="424083" cy="287282"/>
          </a:xfrm>
          <a:prstGeom prst="rect">
            <a:avLst/>
          </a:prstGeom>
        </p:spPr>
      </p:pic>
      <p:sp>
        <p:nvSpPr>
          <p:cNvPr id="34" name="Rectangle 33"/>
          <p:cNvSpPr/>
          <p:nvPr/>
        </p:nvSpPr>
        <p:spPr>
          <a:xfrm>
            <a:off x="1109845" y="4479396"/>
            <a:ext cx="383541" cy="2090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04" dirty="0"/>
          </a:p>
        </p:txBody>
      </p:sp>
      <p:pic>
        <p:nvPicPr>
          <p:cNvPr id="33" name="Picture 32"/>
          <p:cNvPicPr>
            <a:picLocks noChangeAspect="1"/>
          </p:cNvPicPr>
          <p:nvPr/>
        </p:nvPicPr>
        <p:blipFill>
          <a:blip r:embed="rId5"/>
          <a:stretch>
            <a:fillRect/>
          </a:stretch>
        </p:blipFill>
        <p:spPr>
          <a:xfrm>
            <a:off x="1133481" y="4474857"/>
            <a:ext cx="336269" cy="218120"/>
          </a:xfrm>
          <a:prstGeom prst="rect">
            <a:avLst/>
          </a:prstGeom>
        </p:spPr>
      </p:pic>
      <p:sp>
        <p:nvSpPr>
          <p:cNvPr id="29" name="TextBox 28"/>
          <p:cNvSpPr txBox="1"/>
          <p:nvPr/>
        </p:nvSpPr>
        <p:spPr>
          <a:xfrm>
            <a:off x="3399947" y="4157413"/>
            <a:ext cx="1909497" cy="642740"/>
          </a:xfrm>
          <a:prstGeom prst="rect">
            <a:avLst/>
          </a:prstGeom>
          <a:noFill/>
        </p:spPr>
        <p:txBody>
          <a:bodyPr wrap="none" rtlCol="0">
            <a:spAutoFit/>
          </a:bodyPr>
          <a:lstStyle/>
          <a:p>
            <a:r>
              <a:rPr lang="en-IN" sz="894" b="1" dirty="0"/>
              <a:t>Retention rate (since Inception)</a:t>
            </a:r>
          </a:p>
          <a:p>
            <a:endParaRPr lang="en-IN" sz="894" dirty="0"/>
          </a:p>
          <a:p>
            <a:r>
              <a:rPr lang="en-IN" sz="894" dirty="0"/>
              <a:t>Referrals: </a:t>
            </a:r>
            <a:r>
              <a:rPr lang="en-IN" sz="894" b="1" dirty="0">
                <a:solidFill>
                  <a:srgbClr val="31859C"/>
                </a:solidFill>
              </a:rPr>
              <a:t>94%</a:t>
            </a:r>
            <a:r>
              <a:rPr lang="en-IN" sz="894" dirty="0"/>
              <a:t>   GMC </a:t>
            </a:r>
            <a:r>
              <a:rPr lang="en-IN" sz="894" b="1" dirty="0">
                <a:solidFill>
                  <a:srgbClr val="31859C"/>
                </a:solidFill>
              </a:rPr>
              <a:t>77%</a:t>
            </a:r>
          </a:p>
          <a:p>
            <a:r>
              <a:rPr lang="en-IN" sz="894" dirty="0"/>
              <a:t>Consultant: </a:t>
            </a:r>
            <a:r>
              <a:rPr lang="en-IN" sz="894" b="1" dirty="0">
                <a:solidFill>
                  <a:srgbClr val="31859C"/>
                </a:solidFill>
              </a:rPr>
              <a:t>75%</a:t>
            </a:r>
            <a:r>
              <a:rPr lang="en-IN" sz="894" dirty="0"/>
              <a:t>  GET: </a:t>
            </a:r>
            <a:r>
              <a:rPr lang="en-IN" sz="894" b="1" dirty="0">
                <a:solidFill>
                  <a:srgbClr val="31859C"/>
                </a:solidFill>
              </a:rPr>
              <a:t>64%</a:t>
            </a:r>
          </a:p>
        </p:txBody>
      </p:sp>
      <p:pic>
        <p:nvPicPr>
          <p:cNvPr id="224" name="Picture 223"/>
          <p:cNvPicPr>
            <a:picLocks noChangeAspect="1"/>
          </p:cNvPicPr>
          <p:nvPr/>
        </p:nvPicPr>
        <p:blipFill>
          <a:blip r:embed="rId6"/>
          <a:stretch>
            <a:fillRect/>
          </a:stretch>
        </p:blipFill>
        <p:spPr>
          <a:xfrm>
            <a:off x="2627311" y="4086711"/>
            <a:ext cx="808842" cy="776291"/>
          </a:xfrm>
          <a:prstGeom prst="rect">
            <a:avLst/>
          </a:prstGeom>
        </p:spPr>
      </p:pic>
    </p:spTree>
    <p:extLst>
      <p:ext uri="{BB962C8B-B14F-4D97-AF65-F5344CB8AC3E}">
        <p14:creationId xmlns:p14="http://schemas.microsoft.com/office/powerpoint/2010/main" val="3988097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355420" y="3099115"/>
            <a:ext cx="2361596" cy="1102721"/>
          </a:xfrm>
          <a:prstGeom prst="rect">
            <a:avLst/>
          </a:prstGeom>
        </p:spPr>
      </p:pic>
      <p:sp>
        <p:nvSpPr>
          <p:cNvPr id="7" name="Title 6"/>
          <p:cNvSpPr>
            <a:spLocks noGrp="1"/>
          </p:cNvSpPr>
          <p:nvPr>
            <p:ph type="title"/>
          </p:nvPr>
        </p:nvSpPr>
        <p:spPr>
          <a:xfrm>
            <a:off x="482600" y="129519"/>
            <a:ext cx="8178800" cy="851958"/>
          </a:xfrm>
        </p:spPr>
        <p:txBody>
          <a:bodyPr>
            <a:normAutofit/>
          </a:bodyPr>
          <a:lstStyle/>
          <a:p>
            <a:r>
              <a:rPr lang="en-US" dirty="0"/>
              <a:t>Mahindra Susten – Business Segments</a:t>
            </a:r>
            <a:endParaRPr lang="en-IN" dirty="0"/>
          </a:p>
        </p:txBody>
      </p:sp>
      <p:sp>
        <p:nvSpPr>
          <p:cNvPr id="5" name="Text Placeholder 4"/>
          <p:cNvSpPr>
            <a:spLocks noGrp="1"/>
          </p:cNvSpPr>
          <p:nvPr>
            <p:ph type="body" sz="quarter" idx="10"/>
          </p:nvPr>
        </p:nvSpPr>
        <p:spPr/>
        <p:txBody>
          <a:bodyPr/>
          <a:lstStyle/>
          <a:p>
            <a:r>
              <a:rPr lang="en-US" dirty="0"/>
              <a:t>Be the most admirable Green solutions company in India</a:t>
            </a:r>
          </a:p>
          <a:p>
            <a:endParaRPr lang="en-IN" dirty="0"/>
          </a:p>
        </p:txBody>
      </p:sp>
      <p:grpSp>
        <p:nvGrpSpPr>
          <p:cNvPr id="8" name="Group 7"/>
          <p:cNvGrpSpPr/>
          <p:nvPr/>
        </p:nvGrpSpPr>
        <p:grpSpPr>
          <a:xfrm>
            <a:off x="545655" y="747972"/>
            <a:ext cx="2022744" cy="1573065"/>
            <a:chOff x="118296" y="771550"/>
            <a:chExt cx="2035308" cy="1582836"/>
          </a:xfrm>
        </p:grpSpPr>
        <p:sp>
          <p:nvSpPr>
            <p:cNvPr id="63" name="Rectangle 62"/>
            <p:cNvSpPr/>
            <p:nvPr/>
          </p:nvSpPr>
          <p:spPr>
            <a:xfrm>
              <a:off x="118296" y="1707654"/>
              <a:ext cx="2035308" cy="646732"/>
            </a:xfrm>
            <a:prstGeom prst="rect">
              <a:avLst/>
            </a:prstGeom>
            <a:solidFill>
              <a:srgbClr val="007686"/>
            </a:solidFill>
          </p:spPr>
          <p:txBody>
            <a:bodyPr wrap="square" lIns="107333" rIns="0">
              <a:spAutoFit/>
            </a:bodyPr>
            <a:lstStyle/>
            <a:p>
              <a:pPr marL="82042" indent="-82042" defTabSz="198793">
                <a:buClr>
                  <a:srgbClr val="EEECE1"/>
                </a:buClr>
                <a:buFont typeface="Arial" panose="020B0604020202020204" pitchFamily="34" charset="0"/>
                <a:buChar char="•"/>
              </a:pPr>
              <a:endParaRPr lang="en-US" sz="894" dirty="0">
                <a:solidFill>
                  <a:prstClr val="black"/>
                </a:solidFill>
                <a:latin typeface="HelveticaNeueLT Std" panose="020B0604020202020204" pitchFamily="34" charset="0"/>
                <a:cs typeface="Arial" panose="020B0604020202020204" pitchFamily="34" charset="0"/>
              </a:endParaRPr>
            </a:p>
            <a:p>
              <a:pPr marL="82042" indent="-82042" defTabSz="198793">
                <a:buClr>
                  <a:srgbClr val="EEECE1"/>
                </a:buClr>
                <a:buFont typeface="Arial" panose="020B0604020202020204" pitchFamily="34" charset="0"/>
                <a:buChar char="•"/>
              </a:pPr>
              <a:endParaRPr lang="en-US" sz="894" dirty="0">
                <a:solidFill>
                  <a:prstClr val="white"/>
                </a:solidFill>
                <a:latin typeface="HelveticaNeueLT Std" panose="020B0604020202020204" pitchFamily="34" charset="0"/>
                <a:cs typeface="Arial" panose="020B0604020202020204" pitchFamily="34" charset="0"/>
              </a:endParaRPr>
            </a:p>
            <a:p>
              <a:pPr marL="82042" indent="-82042" defTabSz="198793">
                <a:buClr>
                  <a:srgbClr val="EEECE1"/>
                </a:buClr>
                <a:buFont typeface="Arial" panose="020B0604020202020204" pitchFamily="34" charset="0"/>
                <a:buChar char="•"/>
              </a:pPr>
              <a:r>
                <a:rPr lang="en-US" sz="894" dirty="0">
                  <a:solidFill>
                    <a:prstClr val="white"/>
                  </a:solidFill>
                  <a:latin typeface="HelveticaNeueLT Std" panose="020B0604020202020204" pitchFamily="34" charset="0"/>
                  <a:cs typeface="Arial" panose="020B0604020202020204" pitchFamily="34" charset="0"/>
                </a:rPr>
                <a:t>Portfolio of 150 MW Solar Assets</a:t>
              </a:r>
            </a:p>
            <a:p>
              <a:pPr marL="82042" indent="-82042" defTabSz="198793">
                <a:buClr>
                  <a:srgbClr val="EEECE1"/>
                </a:buClr>
                <a:buFont typeface="Arial" panose="020B0604020202020204" pitchFamily="34" charset="0"/>
                <a:buChar char="•"/>
              </a:pPr>
              <a:r>
                <a:rPr lang="en-US" sz="894" dirty="0">
                  <a:solidFill>
                    <a:prstClr val="white"/>
                  </a:solidFill>
                  <a:latin typeface="HelveticaNeueLT Std" panose="020B0604020202020204" pitchFamily="34" charset="0"/>
                  <a:cs typeface="Arial" panose="020B0604020202020204" pitchFamily="34" charset="0"/>
                </a:rPr>
                <a:t>367 MW under development</a:t>
              </a:r>
            </a:p>
          </p:txBody>
        </p:sp>
        <p:sp>
          <p:nvSpPr>
            <p:cNvPr id="53" name="Round Same Side Corner Rectangle 6"/>
            <p:cNvSpPr/>
            <p:nvPr/>
          </p:nvSpPr>
          <p:spPr>
            <a:xfrm>
              <a:off x="384879" y="771550"/>
              <a:ext cx="1310046" cy="238396"/>
            </a:xfrm>
            <a:prstGeom prst="rect">
              <a:avLst/>
            </a:prstGeom>
          </p:spPr>
          <p:txBody>
            <a:bodyPr wrap="none">
              <a:spAutoFit/>
            </a:bodyPr>
            <a:lstStyle/>
            <a:p>
              <a:pPr defTabSz="397587">
                <a:lnSpc>
                  <a:spcPct val="90000"/>
                </a:lnSpc>
                <a:spcBef>
                  <a:spcPct val="0"/>
                </a:spcBef>
                <a:spcAft>
                  <a:spcPct val="35000"/>
                </a:spcAft>
              </a:pPr>
              <a:r>
                <a:rPr lang="en-US" sz="1044" b="1" cap="small" dirty="0">
                  <a:solidFill>
                    <a:srgbClr val="08A9CB"/>
                  </a:solidFill>
                  <a:latin typeface="HelveticaNeueLT Std" panose="020B0604020202020204" pitchFamily="34" charset="0"/>
                  <a:cs typeface="Arial" panose="020B0604020202020204" pitchFamily="34" charset="0"/>
                </a:rPr>
                <a:t>Cleantech Devco</a:t>
              </a:r>
            </a:p>
          </p:txBody>
        </p:sp>
      </p:grpSp>
      <p:grpSp>
        <p:nvGrpSpPr>
          <p:cNvPr id="9" name="Group 8"/>
          <p:cNvGrpSpPr/>
          <p:nvPr/>
        </p:nvGrpSpPr>
        <p:grpSpPr>
          <a:xfrm>
            <a:off x="3529350" y="766787"/>
            <a:ext cx="2060340" cy="1848269"/>
            <a:chOff x="2669600" y="771550"/>
            <a:chExt cx="2073137" cy="1859749"/>
          </a:xfrm>
        </p:grpSpPr>
        <p:sp>
          <p:nvSpPr>
            <p:cNvPr id="61" name="Rectangle 60"/>
            <p:cNvSpPr/>
            <p:nvPr/>
          </p:nvSpPr>
          <p:spPr>
            <a:xfrm>
              <a:off x="2686190" y="1707654"/>
              <a:ext cx="2056547" cy="923645"/>
            </a:xfrm>
            <a:prstGeom prst="rect">
              <a:avLst/>
            </a:prstGeom>
            <a:solidFill>
              <a:srgbClr val="007686"/>
            </a:solidFill>
          </p:spPr>
          <p:txBody>
            <a:bodyPr wrap="square">
              <a:spAutoFit/>
            </a:bodyPr>
            <a:lstStyle/>
            <a:p>
              <a:pPr marL="82042" indent="-82042" defTabSz="198793">
                <a:buClr>
                  <a:srgbClr val="EEECE1"/>
                </a:buClr>
                <a:buFont typeface="Arial" panose="020B0604020202020204" pitchFamily="34" charset="0"/>
                <a:buChar char="•"/>
              </a:pPr>
              <a:endParaRPr lang="en-US" sz="894" dirty="0">
                <a:solidFill>
                  <a:prstClr val="white"/>
                </a:solidFill>
                <a:latin typeface="HelveticaNeueLT Std" panose="020B0604020202020204" pitchFamily="34" charset="0"/>
                <a:cs typeface="Arial" panose="020B0604020202020204" pitchFamily="34" charset="0"/>
              </a:endParaRPr>
            </a:p>
            <a:p>
              <a:pPr marL="82042" indent="-82042" defTabSz="198793">
                <a:buClr>
                  <a:srgbClr val="EEECE1"/>
                </a:buClr>
                <a:buFont typeface="Arial" panose="020B0604020202020204" pitchFamily="34" charset="0"/>
                <a:buChar char="•"/>
              </a:pPr>
              <a:endParaRPr lang="en-US" sz="894" dirty="0">
                <a:solidFill>
                  <a:prstClr val="white"/>
                </a:solidFill>
                <a:latin typeface="HelveticaNeueLT Std" panose="020B0604020202020204" pitchFamily="34" charset="0"/>
                <a:cs typeface="Arial" panose="020B0604020202020204" pitchFamily="34" charset="0"/>
              </a:endParaRPr>
            </a:p>
            <a:p>
              <a:pPr marL="82042" indent="-82042" defTabSz="198793">
                <a:buClr>
                  <a:srgbClr val="EEECE1"/>
                </a:buClr>
                <a:buFont typeface="Arial" panose="020B0604020202020204" pitchFamily="34" charset="0"/>
                <a:buChar char="•"/>
              </a:pPr>
              <a:r>
                <a:rPr lang="en-US" sz="894" dirty="0">
                  <a:solidFill>
                    <a:prstClr val="white"/>
                  </a:solidFill>
                  <a:latin typeface="HelveticaNeueLT Std" panose="020B0604020202020204" pitchFamily="34" charset="0"/>
                  <a:cs typeface="Arial" panose="020B0604020202020204" pitchFamily="34" charset="0"/>
                </a:rPr>
                <a:t>Largest Solar EPC Company FY15</a:t>
              </a:r>
            </a:p>
            <a:p>
              <a:pPr marL="82042" indent="-82042" defTabSz="198793">
                <a:buClr>
                  <a:srgbClr val="EEECE1"/>
                </a:buClr>
                <a:buFont typeface="Arial" panose="020B0604020202020204" pitchFamily="34" charset="0"/>
                <a:buChar char="•"/>
              </a:pPr>
              <a:r>
                <a:rPr lang="en-US" sz="894" dirty="0">
                  <a:solidFill>
                    <a:prstClr val="white"/>
                  </a:solidFill>
                  <a:latin typeface="HelveticaNeueLT Std" panose="020B0604020202020204" pitchFamily="34" charset="0"/>
                  <a:cs typeface="Arial" panose="020B0604020202020204" pitchFamily="34" charset="0"/>
                </a:rPr>
                <a:t>Portfolio of 1750 MW of Solar PV plants</a:t>
              </a:r>
            </a:p>
            <a:p>
              <a:pPr marL="82042" indent="-82042" defTabSz="198793">
                <a:buClr>
                  <a:srgbClr val="EEECE1"/>
                </a:buClr>
                <a:buFont typeface="Arial" panose="020B0604020202020204" pitchFamily="34" charset="0"/>
                <a:buChar char="•"/>
              </a:pPr>
              <a:r>
                <a:rPr lang="en-US" sz="894" dirty="0">
                  <a:solidFill>
                    <a:prstClr val="white"/>
                  </a:solidFill>
                  <a:latin typeface="HelveticaNeueLT Std" panose="020B0604020202020204" pitchFamily="34" charset="0"/>
                  <a:cs typeface="Arial" panose="020B0604020202020204" pitchFamily="34" charset="0"/>
                </a:rPr>
                <a:t>Highest Generating Plants</a:t>
              </a:r>
            </a:p>
          </p:txBody>
        </p:sp>
        <p:sp>
          <p:nvSpPr>
            <p:cNvPr id="54" name="Round Same Side Corner Rectangle 6"/>
            <p:cNvSpPr/>
            <p:nvPr/>
          </p:nvSpPr>
          <p:spPr>
            <a:xfrm>
              <a:off x="2864976" y="771550"/>
              <a:ext cx="1468116" cy="238396"/>
            </a:xfrm>
            <a:prstGeom prst="rect">
              <a:avLst/>
            </a:prstGeom>
          </p:spPr>
          <p:txBody>
            <a:bodyPr wrap="none">
              <a:spAutoFit/>
            </a:bodyPr>
            <a:lstStyle/>
            <a:p>
              <a:pPr defTabSz="397587">
                <a:lnSpc>
                  <a:spcPct val="90000"/>
                </a:lnSpc>
                <a:spcBef>
                  <a:spcPct val="0"/>
                </a:spcBef>
                <a:spcAft>
                  <a:spcPct val="35000"/>
                </a:spcAft>
              </a:pPr>
              <a:r>
                <a:rPr lang="en-US" sz="1044" b="1" cap="small" dirty="0">
                  <a:solidFill>
                    <a:srgbClr val="08A9CB"/>
                  </a:solidFill>
                  <a:latin typeface="HelveticaNeueLT Std" panose="020B0604020202020204" pitchFamily="34" charset="0"/>
                  <a:cs typeface="Arial" panose="020B0604020202020204" pitchFamily="34" charset="0"/>
                </a:rPr>
                <a:t>Utility Scale Solar</a:t>
              </a:r>
            </a:p>
          </p:txBody>
        </p:sp>
        <p:pic>
          <p:nvPicPr>
            <p:cNvPr id="51" name="Picture 50"/>
            <p:cNvPicPr>
              <a:picLocks/>
            </p:cNvPicPr>
            <p:nvPr/>
          </p:nvPicPr>
          <p:blipFill>
            <a:blip r:embed="rId4" cstate="screen">
              <a:grayscl/>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a:ext>
              </a:extLst>
            </a:blip>
            <a:stretch>
              <a:fillRect/>
            </a:stretch>
          </p:blipFill>
          <p:spPr>
            <a:xfrm>
              <a:off x="2669600" y="978482"/>
              <a:ext cx="2073137" cy="931433"/>
            </a:xfrm>
            <a:prstGeom prst="roundRect">
              <a:avLst/>
            </a:prstGeom>
            <a:solidFill>
              <a:srgbClr val="FAA634"/>
            </a:solidFill>
            <a:ln>
              <a:noFill/>
            </a:ln>
            <a:effectLst/>
          </p:spPr>
        </p:pic>
      </p:grpSp>
      <p:grpSp>
        <p:nvGrpSpPr>
          <p:cNvPr id="11" name="Group 10"/>
          <p:cNvGrpSpPr/>
          <p:nvPr/>
        </p:nvGrpSpPr>
        <p:grpSpPr>
          <a:xfrm>
            <a:off x="6545195" y="758325"/>
            <a:ext cx="1988081" cy="1839612"/>
            <a:chOff x="4818777" y="771550"/>
            <a:chExt cx="2000429" cy="1851038"/>
          </a:xfrm>
        </p:grpSpPr>
        <p:sp>
          <p:nvSpPr>
            <p:cNvPr id="62" name="Rectangle 61"/>
            <p:cNvSpPr/>
            <p:nvPr/>
          </p:nvSpPr>
          <p:spPr>
            <a:xfrm>
              <a:off x="4818777" y="1698943"/>
              <a:ext cx="2000429" cy="923645"/>
            </a:xfrm>
            <a:prstGeom prst="rect">
              <a:avLst/>
            </a:prstGeom>
            <a:solidFill>
              <a:srgbClr val="007686"/>
            </a:solidFill>
          </p:spPr>
          <p:txBody>
            <a:bodyPr wrap="square">
              <a:spAutoFit/>
            </a:bodyPr>
            <a:lstStyle/>
            <a:p>
              <a:pPr fontAlgn="base">
                <a:buClr>
                  <a:srgbClr val="1F497D"/>
                </a:buClr>
              </a:pPr>
              <a:endParaRPr lang="en-IN" sz="894" dirty="0">
                <a:solidFill>
                  <a:prstClr val="white"/>
                </a:solidFill>
                <a:latin typeface="HelveticaNeueLT Std" panose="020B0604020202020204" pitchFamily="34" charset="0"/>
              </a:endParaRPr>
            </a:p>
            <a:p>
              <a:pPr fontAlgn="base">
                <a:buClr>
                  <a:srgbClr val="1F497D"/>
                </a:buClr>
              </a:pPr>
              <a:endParaRPr lang="en-IN" sz="894" dirty="0">
                <a:solidFill>
                  <a:prstClr val="white"/>
                </a:solidFill>
                <a:latin typeface="HelveticaNeueLT Std" panose="020B0604020202020204" pitchFamily="34" charset="0"/>
              </a:endParaRPr>
            </a:p>
            <a:p>
              <a:pPr fontAlgn="base">
                <a:buClr>
                  <a:srgbClr val="1F497D"/>
                </a:buClr>
              </a:pPr>
              <a:r>
                <a:rPr lang="en-IN" sz="894" dirty="0">
                  <a:solidFill>
                    <a:prstClr val="white"/>
                  </a:solidFill>
                  <a:latin typeface="HelveticaNeueLT Std" panose="020B0604020202020204" pitchFamily="34" charset="0"/>
                </a:rPr>
                <a:t>Rooftop Solution I Solar Telecom Towers  I Solar Generators I </a:t>
              </a:r>
            </a:p>
            <a:p>
              <a:pPr fontAlgn="base">
                <a:buClr>
                  <a:srgbClr val="1F497D"/>
                </a:buClr>
              </a:pPr>
              <a:r>
                <a:rPr lang="en-IN" sz="894" dirty="0">
                  <a:solidFill>
                    <a:prstClr val="white"/>
                  </a:solidFill>
                  <a:latin typeface="HelveticaNeueLT Std" panose="020B0604020202020204" pitchFamily="34" charset="0"/>
                </a:rPr>
                <a:t>Micro Grids I Solar ATMs I </a:t>
              </a:r>
            </a:p>
            <a:p>
              <a:pPr fontAlgn="base">
                <a:buClr>
                  <a:srgbClr val="1F497D"/>
                </a:buClr>
              </a:pPr>
              <a:r>
                <a:rPr lang="en-IN" sz="894" dirty="0">
                  <a:solidFill>
                    <a:prstClr val="white"/>
                  </a:solidFill>
                  <a:latin typeface="HelveticaNeueLT Std" panose="020B0604020202020204" pitchFamily="34" charset="0"/>
                </a:rPr>
                <a:t>Solar Petrol Pumps</a:t>
              </a:r>
            </a:p>
          </p:txBody>
        </p:sp>
        <p:pic>
          <p:nvPicPr>
            <p:cNvPr id="52" name="Picture 51"/>
            <p:cNvPicPr>
              <a:picLocks/>
            </p:cNvPicPr>
            <p:nvPr/>
          </p:nvPicPr>
          <p:blipFill>
            <a:blip r:embed="rId6" cstate="screen">
              <a:grayscl/>
              <a:extLst>
                <a:ext uri="{BEBA8EAE-BF5A-486C-A8C5-ECC9F3942E4B}">
                  <a14:imgProps xmlns:a14="http://schemas.microsoft.com/office/drawing/2010/main">
                    <a14:imgLayer r:embed="rId7">
                      <a14:imgEffect>
                        <a14:brightnessContrast contrast="40000"/>
                      </a14:imgEffect>
                    </a14:imgLayer>
                  </a14:imgProps>
                </a:ext>
                <a:ext uri="{28A0092B-C50C-407E-A947-70E740481C1C}">
                  <a14:useLocalDpi xmlns:a14="http://schemas.microsoft.com/office/drawing/2010/main"/>
                </a:ext>
              </a:extLst>
            </a:blip>
            <a:stretch>
              <a:fillRect/>
            </a:stretch>
          </p:blipFill>
          <p:spPr>
            <a:xfrm>
              <a:off x="4825629" y="964324"/>
              <a:ext cx="1993577" cy="912133"/>
            </a:xfrm>
            <a:prstGeom prst="roundRect">
              <a:avLst/>
            </a:prstGeom>
            <a:ln>
              <a:noFill/>
            </a:ln>
            <a:effectLst/>
          </p:spPr>
        </p:pic>
        <p:sp>
          <p:nvSpPr>
            <p:cNvPr id="55" name="Round Same Side Corner Rectangle 6"/>
            <p:cNvSpPr/>
            <p:nvPr/>
          </p:nvSpPr>
          <p:spPr>
            <a:xfrm>
              <a:off x="5085184" y="771550"/>
              <a:ext cx="1363273" cy="238396"/>
            </a:xfrm>
            <a:prstGeom prst="rect">
              <a:avLst/>
            </a:prstGeom>
          </p:spPr>
          <p:txBody>
            <a:bodyPr wrap="none">
              <a:spAutoFit/>
            </a:bodyPr>
            <a:lstStyle/>
            <a:p>
              <a:pPr defTabSz="397587">
                <a:lnSpc>
                  <a:spcPct val="90000"/>
                </a:lnSpc>
                <a:spcBef>
                  <a:spcPct val="0"/>
                </a:spcBef>
                <a:spcAft>
                  <a:spcPct val="35000"/>
                </a:spcAft>
              </a:pPr>
              <a:r>
                <a:rPr lang="en-US" sz="1044" b="1" cap="small" dirty="0">
                  <a:solidFill>
                    <a:srgbClr val="08A9CB"/>
                  </a:solidFill>
                  <a:latin typeface="HelveticaNeueLT Std" panose="020B0604020202020204" pitchFamily="34" charset="0"/>
                  <a:cs typeface="Arial" panose="020B0604020202020204" pitchFamily="34" charset="0"/>
                </a:rPr>
                <a:t>Distributed Solar</a:t>
              </a:r>
            </a:p>
          </p:txBody>
        </p:sp>
      </p:grpSp>
      <p:grpSp>
        <p:nvGrpSpPr>
          <p:cNvPr id="19" name="Group 18"/>
          <p:cNvGrpSpPr/>
          <p:nvPr/>
        </p:nvGrpSpPr>
        <p:grpSpPr>
          <a:xfrm>
            <a:off x="540625" y="2751749"/>
            <a:ext cx="2027773" cy="1639104"/>
            <a:chOff x="113236" y="2715766"/>
            <a:chExt cx="2040368" cy="1649285"/>
          </a:xfrm>
        </p:grpSpPr>
        <p:sp>
          <p:nvSpPr>
            <p:cNvPr id="56" name="Round Same Side Corner Rectangle 6"/>
            <p:cNvSpPr/>
            <p:nvPr/>
          </p:nvSpPr>
          <p:spPr>
            <a:xfrm>
              <a:off x="384470" y="2715766"/>
              <a:ext cx="1219720" cy="238396"/>
            </a:xfrm>
            <a:prstGeom prst="rect">
              <a:avLst/>
            </a:prstGeom>
          </p:spPr>
          <p:txBody>
            <a:bodyPr wrap="none">
              <a:spAutoFit/>
            </a:bodyPr>
            <a:lstStyle/>
            <a:p>
              <a:pPr defTabSz="397587">
                <a:lnSpc>
                  <a:spcPct val="90000"/>
                </a:lnSpc>
                <a:spcBef>
                  <a:spcPct val="0"/>
                </a:spcBef>
                <a:spcAft>
                  <a:spcPct val="35000"/>
                </a:spcAft>
              </a:pPr>
              <a:r>
                <a:rPr lang="en-US" sz="1044" b="1" cap="small" dirty="0">
                  <a:solidFill>
                    <a:srgbClr val="08A9CB"/>
                  </a:solidFill>
                  <a:latin typeface="HelveticaNeueLT Std" panose="020B0604020202020204" pitchFamily="34" charset="0"/>
                  <a:cs typeface="Arial" panose="020B0604020202020204" pitchFamily="34" charset="0"/>
                </a:rPr>
                <a:t>Build Solutions</a:t>
              </a:r>
            </a:p>
          </p:txBody>
        </p:sp>
        <p:sp>
          <p:nvSpPr>
            <p:cNvPr id="58" name="Rectangle 57"/>
            <p:cNvSpPr/>
            <p:nvPr/>
          </p:nvSpPr>
          <p:spPr>
            <a:xfrm>
              <a:off x="118295" y="3579862"/>
              <a:ext cx="2026174" cy="785189"/>
            </a:xfrm>
            <a:prstGeom prst="rect">
              <a:avLst/>
            </a:prstGeom>
            <a:solidFill>
              <a:srgbClr val="007686"/>
            </a:solidFill>
          </p:spPr>
          <p:txBody>
            <a:bodyPr wrap="square">
              <a:spAutoFit/>
            </a:bodyPr>
            <a:lstStyle/>
            <a:p>
              <a:pPr marL="82042" indent="-82042" defTabSz="198793">
                <a:buClr>
                  <a:srgbClr val="EEECE1"/>
                </a:buClr>
                <a:buFont typeface="Arial" panose="020B0604020202020204" pitchFamily="34" charset="0"/>
                <a:buChar char="•"/>
              </a:pPr>
              <a:endParaRPr lang="en-US" sz="894" dirty="0">
                <a:solidFill>
                  <a:prstClr val="white"/>
                </a:solidFill>
                <a:latin typeface="HelveticaNeueLT Std" panose="020B0604020202020204" pitchFamily="34" charset="0"/>
                <a:cs typeface="Arial" panose="020B0604020202020204" pitchFamily="34" charset="0"/>
              </a:endParaRPr>
            </a:p>
            <a:p>
              <a:pPr marL="82042" indent="-82042" defTabSz="198793">
                <a:buClr>
                  <a:srgbClr val="EEECE1"/>
                </a:buClr>
                <a:buFont typeface="Arial" panose="020B0604020202020204" pitchFamily="34" charset="0"/>
                <a:buChar char="•"/>
              </a:pPr>
              <a:endParaRPr lang="en-US" sz="894" dirty="0">
                <a:solidFill>
                  <a:prstClr val="white"/>
                </a:solidFill>
                <a:latin typeface="HelveticaNeueLT Std" panose="020B0604020202020204" pitchFamily="34" charset="0"/>
                <a:cs typeface="Arial" panose="020B0604020202020204" pitchFamily="34" charset="0"/>
              </a:endParaRPr>
            </a:p>
            <a:p>
              <a:pPr marL="82042" indent="-82042" defTabSz="198793">
                <a:buClr>
                  <a:srgbClr val="EEECE1"/>
                </a:buClr>
                <a:buFont typeface="Arial" panose="020B0604020202020204" pitchFamily="34" charset="0"/>
                <a:buChar char="•"/>
              </a:pPr>
              <a:endParaRPr lang="en-US" sz="894" dirty="0">
                <a:solidFill>
                  <a:prstClr val="white"/>
                </a:solidFill>
                <a:latin typeface="HelveticaNeueLT Std" panose="020B0604020202020204" pitchFamily="34" charset="0"/>
                <a:cs typeface="Arial" panose="020B0604020202020204" pitchFamily="34" charset="0"/>
              </a:endParaRPr>
            </a:p>
            <a:p>
              <a:pPr marL="82042" indent="-82042" defTabSz="198793">
                <a:buClr>
                  <a:srgbClr val="EEECE1"/>
                </a:buClr>
                <a:buFont typeface="Arial" panose="020B0604020202020204" pitchFamily="34" charset="0"/>
                <a:buChar char="•"/>
              </a:pPr>
              <a:r>
                <a:rPr lang="en-US" sz="894" dirty="0">
                  <a:solidFill>
                    <a:prstClr val="white"/>
                  </a:solidFill>
                  <a:latin typeface="HelveticaNeueLT Std" panose="020B0604020202020204" pitchFamily="34" charset="0"/>
                  <a:cs typeface="Arial" panose="020B0604020202020204" pitchFamily="34" charset="0"/>
                </a:rPr>
                <a:t>Over 1500,000 Sq. Ft. Industrial and Commercial Construction</a:t>
              </a:r>
            </a:p>
          </p:txBody>
        </p:sp>
        <p:pic>
          <p:nvPicPr>
            <p:cNvPr id="37" name="Picture 36"/>
            <p:cNvPicPr>
              <a:picLocks/>
            </p:cNvPicPr>
            <p:nvPr/>
          </p:nvPicPr>
          <p:blipFill>
            <a:blip r:embed="rId8" cstate="screen">
              <a:grayscl/>
              <a:extLst>
                <a:ext uri="{BEBA8EAE-BF5A-486C-A8C5-ECC9F3942E4B}">
                  <a14:imgProps xmlns:a14="http://schemas.microsoft.com/office/drawing/2010/main">
                    <a14:imgLayer r:embed="rId9">
                      <a14:imgEffect>
                        <a14:brightnessContrast contrast="40000"/>
                      </a14:imgEffect>
                    </a14:imgLayer>
                  </a14:imgProps>
                </a:ext>
                <a:ext uri="{28A0092B-C50C-407E-A947-70E740481C1C}">
                  <a14:useLocalDpi xmlns:a14="http://schemas.microsoft.com/office/drawing/2010/main"/>
                </a:ext>
              </a:extLst>
            </a:blip>
            <a:stretch>
              <a:fillRect/>
            </a:stretch>
          </p:blipFill>
          <p:spPr>
            <a:xfrm>
              <a:off x="113236" y="2950316"/>
              <a:ext cx="2040368" cy="922776"/>
            </a:xfrm>
            <a:prstGeom prst="roundRect">
              <a:avLst/>
            </a:prstGeom>
            <a:noFill/>
            <a:ln w="88900" cap="sq" cmpd="thickThin">
              <a:noFill/>
              <a:miter lim="800000"/>
              <a:headEnd/>
              <a:tailEnd/>
            </a:ln>
          </p:spPr>
        </p:pic>
      </p:grpSp>
      <p:grpSp>
        <p:nvGrpSpPr>
          <p:cNvPr id="14" name="Group 13"/>
          <p:cNvGrpSpPr/>
          <p:nvPr/>
        </p:nvGrpSpPr>
        <p:grpSpPr>
          <a:xfrm>
            <a:off x="6497760" y="2833669"/>
            <a:ext cx="1958157" cy="1584868"/>
            <a:chOff x="4848886" y="2787774"/>
            <a:chExt cx="1970320" cy="1594711"/>
          </a:xfrm>
        </p:grpSpPr>
        <p:sp>
          <p:nvSpPr>
            <p:cNvPr id="64" name="Rectangle 63"/>
            <p:cNvSpPr/>
            <p:nvPr/>
          </p:nvSpPr>
          <p:spPr>
            <a:xfrm>
              <a:off x="4848886" y="3735753"/>
              <a:ext cx="1970320" cy="646732"/>
            </a:xfrm>
            <a:prstGeom prst="rect">
              <a:avLst/>
            </a:prstGeom>
            <a:solidFill>
              <a:srgbClr val="007686"/>
            </a:solidFill>
          </p:spPr>
          <p:txBody>
            <a:bodyPr wrap="square">
              <a:spAutoFit/>
            </a:bodyPr>
            <a:lstStyle/>
            <a:p>
              <a:pPr defTabSz="198793">
                <a:buClr>
                  <a:srgbClr val="EEECE1"/>
                </a:buClr>
              </a:pPr>
              <a:endParaRPr lang="en-US" sz="894" dirty="0">
                <a:solidFill>
                  <a:prstClr val="white"/>
                </a:solidFill>
                <a:latin typeface="HelveticaNeueLT Std" panose="020B0604020202020204" pitchFamily="34" charset="0"/>
                <a:cs typeface="Arial" panose="020B0604020202020204" pitchFamily="34" charset="0"/>
              </a:endParaRPr>
            </a:p>
            <a:p>
              <a:pPr defTabSz="198793">
                <a:buClr>
                  <a:srgbClr val="EEECE1"/>
                </a:buClr>
              </a:pPr>
              <a:endParaRPr lang="en-US" sz="894" dirty="0">
                <a:solidFill>
                  <a:prstClr val="white"/>
                </a:solidFill>
                <a:latin typeface="HelveticaNeueLT Std" panose="020B0604020202020204" pitchFamily="34" charset="0"/>
                <a:cs typeface="Arial" panose="020B0604020202020204" pitchFamily="34" charset="0"/>
              </a:endParaRPr>
            </a:p>
            <a:p>
              <a:pPr defTabSz="198793">
                <a:buClr>
                  <a:srgbClr val="EEECE1"/>
                </a:buClr>
              </a:pPr>
              <a:r>
                <a:rPr lang="en-US" sz="894" dirty="0">
                  <a:solidFill>
                    <a:prstClr val="white"/>
                  </a:solidFill>
                  <a:latin typeface="HelveticaNeueLT Std" panose="020B0604020202020204" pitchFamily="34" charset="0"/>
                  <a:cs typeface="Arial" panose="020B0604020202020204" pitchFamily="34" charset="0"/>
                </a:rPr>
                <a:t>Provider of Solutions addressing M2M and IOT Segments</a:t>
              </a:r>
            </a:p>
          </p:txBody>
        </p:sp>
        <p:sp>
          <p:nvSpPr>
            <p:cNvPr id="57" name="Round Same Side Corner Rectangle 6"/>
            <p:cNvSpPr/>
            <p:nvPr/>
          </p:nvSpPr>
          <p:spPr>
            <a:xfrm>
              <a:off x="4922723" y="2787774"/>
              <a:ext cx="1718125" cy="238395"/>
            </a:xfrm>
            <a:prstGeom prst="rect">
              <a:avLst/>
            </a:prstGeom>
          </p:spPr>
          <p:txBody>
            <a:bodyPr wrap="none">
              <a:spAutoFit/>
            </a:bodyPr>
            <a:lstStyle/>
            <a:p>
              <a:pPr defTabSz="397587">
                <a:lnSpc>
                  <a:spcPct val="90000"/>
                </a:lnSpc>
                <a:spcBef>
                  <a:spcPct val="0"/>
                </a:spcBef>
                <a:spcAft>
                  <a:spcPct val="35000"/>
                </a:spcAft>
              </a:pPr>
              <a:r>
                <a:rPr lang="en-US" sz="1044" b="1" cap="small" dirty="0">
                  <a:solidFill>
                    <a:srgbClr val="08A9CB"/>
                  </a:solidFill>
                  <a:latin typeface="HelveticaNeueLT Std" panose="020B0604020202020204" pitchFamily="34" charset="0"/>
                  <a:cs typeface="Arial" panose="020B0604020202020204" pitchFamily="34" charset="0"/>
                </a:rPr>
                <a:t>Monitoring &amp; Analytics</a:t>
              </a:r>
            </a:p>
          </p:txBody>
        </p:sp>
      </p:grpSp>
      <p:grpSp>
        <p:nvGrpSpPr>
          <p:cNvPr id="4" name="Group 3"/>
          <p:cNvGrpSpPr/>
          <p:nvPr/>
        </p:nvGrpSpPr>
        <p:grpSpPr>
          <a:xfrm>
            <a:off x="6484213" y="3048357"/>
            <a:ext cx="1996712" cy="894545"/>
            <a:chOff x="4818777" y="3003797"/>
            <a:chExt cx="2009114" cy="900101"/>
          </a:xfrm>
        </p:grpSpPr>
        <p:sp>
          <p:nvSpPr>
            <p:cNvPr id="28" name="Rounded Rectangle 27"/>
            <p:cNvSpPr/>
            <p:nvPr/>
          </p:nvSpPr>
          <p:spPr>
            <a:xfrm>
              <a:off x="4818777" y="3003797"/>
              <a:ext cx="2009114" cy="885813"/>
            </a:xfrm>
            <a:prstGeom prst="round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89" dirty="0">
                <a:solidFill>
                  <a:prstClr val="white"/>
                </a:solidFill>
              </a:endParaRPr>
            </a:p>
          </p:txBody>
        </p:sp>
        <p:pic>
          <p:nvPicPr>
            <p:cNvPr id="25" name="Picture 24"/>
            <p:cNvPicPr>
              <a:picLocks noChangeAspect="1"/>
            </p:cNvPicPr>
            <p:nvPr/>
          </p:nvPicPr>
          <p:blipFill>
            <a:blip r:embed="rId10" cstate="email">
              <a:grayscl/>
              <a:extLst>
                <a:ext uri="{28A0092B-C50C-407E-A947-70E740481C1C}">
                  <a14:useLocalDpi xmlns:a14="http://schemas.microsoft.com/office/drawing/2010/main"/>
                </a:ext>
              </a:extLst>
            </a:blip>
            <a:stretch>
              <a:fillRect/>
            </a:stretch>
          </p:blipFill>
          <p:spPr>
            <a:xfrm>
              <a:off x="4941168" y="3003798"/>
              <a:ext cx="1800200" cy="900100"/>
            </a:xfrm>
            <a:prstGeom prst="roundRect">
              <a:avLst/>
            </a:prstGeom>
            <a:noFill/>
            <a:ln w="88900" cap="sq" cmpd="thickThin">
              <a:noFill/>
              <a:miter lim="800000"/>
              <a:headEnd/>
              <a:tailEnd/>
            </a:ln>
          </p:spPr>
        </p:pic>
      </p:grpSp>
      <p:pic>
        <p:nvPicPr>
          <p:cNvPr id="27" name="Picture 26"/>
          <p:cNvPicPr>
            <a:picLocks noChangeAspect="1"/>
          </p:cNvPicPr>
          <p:nvPr/>
        </p:nvPicPr>
        <p:blipFill>
          <a:blip r:embed="rId11">
            <a:grayscl/>
          </a:blip>
          <a:stretch>
            <a:fillRect/>
          </a:stretch>
        </p:blipFill>
        <p:spPr>
          <a:xfrm>
            <a:off x="540625" y="972442"/>
            <a:ext cx="2049708" cy="925684"/>
          </a:xfrm>
          <a:prstGeom prst="roundRect">
            <a:avLst/>
          </a:prstGeom>
          <a:ln>
            <a:noFill/>
          </a:ln>
          <a:effectLst/>
        </p:spPr>
      </p:pic>
    </p:spTree>
    <p:extLst>
      <p:ext uri="{BB962C8B-B14F-4D97-AF65-F5344CB8AC3E}">
        <p14:creationId xmlns:p14="http://schemas.microsoft.com/office/powerpoint/2010/main" val="2507289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0"/>
          <p:cNvPicPr>
            <a:picLocks noChangeAspect="1" noChangeArrowheads="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l="2395" t="5432" r="1691" b="2930"/>
          <a:stretch/>
        </p:blipFill>
        <p:spPr bwMode="auto">
          <a:xfrm>
            <a:off x="7089600" y="840372"/>
            <a:ext cx="1517297" cy="1337361"/>
          </a:xfrm>
          <a:prstGeom prst="rect">
            <a:avLst/>
          </a:prstGeom>
          <a:ln>
            <a:noFill/>
          </a:ln>
          <a:effectLst/>
        </p:spPr>
      </p:pic>
      <p:sp>
        <p:nvSpPr>
          <p:cNvPr id="6" name="Title 5"/>
          <p:cNvSpPr>
            <a:spLocks noGrp="1"/>
          </p:cNvSpPr>
          <p:nvPr>
            <p:ph type="title"/>
          </p:nvPr>
        </p:nvSpPr>
        <p:spPr>
          <a:xfrm>
            <a:off x="482600" y="212711"/>
            <a:ext cx="8178800" cy="704098"/>
          </a:xfrm>
        </p:spPr>
        <p:txBody>
          <a:bodyPr/>
          <a:lstStyle/>
          <a:p>
            <a:r>
              <a:rPr lang="en-IN" dirty="0"/>
              <a:t>Awards &amp; Recognition</a:t>
            </a:r>
          </a:p>
        </p:txBody>
      </p:sp>
      <p:sp>
        <p:nvSpPr>
          <p:cNvPr id="12" name="Rectangle 11"/>
          <p:cNvSpPr/>
          <p:nvPr/>
        </p:nvSpPr>
        <p:spPr>
          <a:xfrm>
            <a:off x="5089801" y="1198191"/>
            <a:ext cx="1866475" cy="652370"/>
          </a:xfrm>
          <a:prstGeom prst="rect">
            <a:avLst/>
          </a:prstGeom>
        </p:spPr>
        <p:txBody>
          <a:bodyPr wrap="square">
            <a:spAutoFit/>
          </a:bodyPr>
          <a:lstStyle/>
          <a:p>
            <a:pPr algn="r" defTabSz="908744">
              <a:defRPr/>
            </a:pPr>
            <a:r>
              <a:rPr lang="en-IN" sz="895" kern="0" dirty="0">
                <a:solidFill>
                  <a:prstClr val="black"/>
                </a:solidFill>
                <a:latin typeface="HelveticaNeueLT Std" panose="020B0604020202020204" pitchFamily="34" charset="0"/>
                <a:cs typeface="Arial" panose="020B0604020202020204" pitchFamily="34" charset="0"/>
              </a:rPr>
              <a:t>Fonroche Plant: Best solar developer by the former Prime Minister</a:t>
            </a:r>
          </a:p>
          <a:p>
            <a:pPr algn="r" defTabSz="908744">
              <a:defRPr/>
            </a:pPr>
            <a:r>
              <a:rPr lang="en-IN" sz="895" kern="0" dirty="0">
                <a:solidFill>
                  <a:prstClr val="black"/>
                </a:solidFill>
                <a:latin typeface="HelveticaNeueLT Std" panose="020B0604020202020204" pitchFamily="34" charset="0"/>
                <a:cs typeface="Arial" panose="020B0604020202020204" pitchFamily="34" charset="0"/>
              </a:rPr>
              <a:t> Mr. Manmohan Singh </a:t>
            </a:r>
          </a:p>
        </p:txBody>
      </p:sp>
      <p:pic>
        <p:nvPicPr>
          <p:cNvPr id="10" name="Picture 6" descr="http://eqmaglive.com/_photo/10jan-mahin.jpg"/>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384651" y="2157050"/>
            <a:ext cx="2022627" cy="1180235"/>
          </a:xfrm>
          <a:prstGeom prst="rect">
            <a:avLst/>
          </a:prstGeom>
          <a:ln>
            <a:noFill/>
          </a:ln>
          <a:effectLst/>
        </p:spPr>
      </p:pic>
      <p:sp>
        <p:nvSpPr>
          <p:cNvPr id="13" name="Rectangle 12"/>
          <p:cNvSpPr/>
          <p:nvPr/>
        </p:nvSpPr>
        <p:spPr>
          <a:xfrm>
            <a:off x="6459992" y="2420026"/>
            <a:ext cx="2125076" cy="652370"/>
          </a:xfrm>
          <a:prstGeom prst="rect">
            <a:avLst/>
          </a:prstGeom>
        </p:spPr>
        <p:txBody>
          <a:bodyPr wrap="square">
            <a:spAutoFit/>
          </a:bodyPr>
          <a:lstStyle/>
          <a:p>
            <a:pPr defTabSz="908744"/>
            <a:r>
              <a:rPr lang="en-US" sz="895" kern="0" dirty="0">
                <a:solidFill>
                  <a:prstClr val="black"/>
                </a:solidFill>
                <a:latin typeface="HelveticaNeueLT Std" panose="020B0604020202020204" pitchFamily="34" charset="0"/>
                <a:cs typeface="Arial" panose="020B0604020202020204" pitchFamily="34" charset="0"/>
              </a:rPr>
              <a:t>Rawra Plant inauguration: Minister of New &amp; Renewable Energy , Dr. Farooq Abdullah &amp; Mahindra Group Chairman, Mr. Anand Mahindra</a:t>
            </a:r>
            <a:endParaRPr lang="en-IN" sz="895" kern="0" dirty="0">
              <a:solidFill>
                <a:prstClr val="black"/>
              </a:solidFill>
              <a:latin typeface="HelveticaNeueLT Std" panose="020B0604020202020204" pitchFamily="34" charset="0"/>
              <a:cs typeface="Arial" panose="020B0604020202020204" pitchFamily="34" charset="0"/>
            </a:endParaRPr>
          </a:p>
        </p:txBody>
      </p:sp>
      <p:grpSp>
        <p:nvGrpSpPr>
          <p:cNvPr id="18" name="Group 17"/>
          <p:cNvGrpSpPr/>
          <p:nvPr/>
        </p:nvGrpSpPr>
        <p:grpSpPr>
          <a:xfrm>
            <a:off x="4705739" y="3143558"/>
            <a:ext cx="3972722" cy="1100532"/>
            <a:chOff x="3914316" y="3275479"/>
            <a:chExt cx="4749774" cy="1476491"/>
          </a:xfrm>
        </p:grpSpPr>
        <p:pic>
          <p:nvPicPr>
            <p:cNvPr id="14" name="Picture 9" descr="http://www.tamilnadusamajwadiparty.in/sites/default/files/styles/news_image/public/ELARGE_20120511000244.jpeg"/>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823401" y="3275479"/>
              <a:ext cx="1840689" cy="1476491"/>
            </a:xfrm>
            <a:prstGeom prst="rect">
              <a:avLst/>
            </a:prstGeom>
            <a:ln>
              <a:noFill/>
            </a:ln>
            <a:effectLst/>
          </p:spPr>
        </p:pic>
        <p:sp>
          <p:nvSpPr>
            <p:cNvPr id="15" name="Rectangle 14"/>
            <p:cNvSpPr/>
            <p:nvPr/>
          </p:nvSpPr>
          <p:spPr>
            <a:xfrm>
              <a:off x="3914316" y="3788022"/>
              <a:ext cx="2781869" cy="687830"/>
            </a:xfrm>
            <a:prstGeom prst="rect">
              <a:avLst/>
            </a:prstGeom>
          </p:spPr>
          <p:txBody>
            <a:bodyPr wrap="square">
              <a:spAutoFit/>
            </a:bodyPr>
            <a:lstStyle/>
            <a:p>
              <a:pPr algn="r" defTabSz="908744"/>
              <a:r>
                <a:rPr lang="en-US" sz="895" kern="0" dirty="0">
                  <a:solidFill>
                    <a:prstClr val="black"/>
                  </a:solidFill>
                  <a:latin typeface="HelveticaNeueLT Std" panose="020B0604020202020204" pitchFamily="34" charset="0"/>
                  <a:cs typeface="Arial" panose="020B0604020202020204" pitchFamily="34" charset="0"/>
                </a:rPr>
                <a:t>Lucknow Plant inauguration by Chief Minister of Uttar Pradesh, Mr. Akhilesh Yadav</a:t>
              </a:r>
              <a:endParaRPr lang="en-IN" sz="895" kern="0" dirty="0">
                <a:solidFill>
                  <a:prstClr val="black"/>
                </a:solidFill>
                <a:latin typeface="HelveticaNeueLT Std" panose="020B0604020202020204" pitchFamily="34" charset="0"/>
                <a:cs typeface="Arial" panose="020B0604020202020204" pitchFamily="34" charset="0"/>
              </a:endParaRPr>
            </a:p>
          </p:txBody>
        </p:sp>
      </p:grpSp>
      <p:sp>
        <p:nvSpPr>
          <p:cNvPr id="16" name="TextBox 15"/>
          <p:cNvSpPr txBox="1"/>
          <p:nvPr/>
        </p:nvSpPr>
        <p:spPr>
          <a:xfrm>
            <a:off x="264255" y="1036899"/>
            <a:ext cx="3961304" cy="2811078"/>
          </a:xfrm>
          <a:prstGeom prst="rect">
            <a:avLst/>
          </a:prstGeom>
          <a:solidFill>
            <a:srgbClr val="FAA634"/>
          </a:solidFill>
          <a:ln w="9525">
            <a:noFill/>
            <a:miter lim="800000"/>
            <a:headEnd/>
            <a:tailEnd/>
          </a:ln>
          <a:effectLst>
            <a:outerShdw blurRad="149987" dist="250190" dir="8460000" algn="ctr">
              <a:srgbClr val="000000">
                <a:alpha val="28000"/>
              </a:srgbClr>
            </a:outerShdw>
          </a:effectLst>
        </p:spPr>
        <p:txBody>
          <a:bodyPr vert="horz" wrap="square" lIns="71556" tIns="35778" rIns="35778" bIns="35778" numCol="1" rtlCol="0" anchor="t" anchorCtr="0" compatLnSpc="1">
            <a:prstTxWarp prst="textNoShape">
              <a:avLst/>
            </a:prstTxWarp>
            <a:spAutoFit/>
          </a:bodyPr>
          <a:lstStyle/>
          <a:p>
            <a:pPr marL="53666" defTabSz="908744" fontAlgn="base">
              <a:buClr>
                <a:srgbClr val="6D6E71"/>
              </a:buClr>
            </a:pPr>
            <a:endParaRPr lang="en-IN" sz="710" b="1" kern="0" dirty="0">
              <a:solidFill>
                <a:prstClr val="white"/>
              </a:solidFill>
              <a:latin typeface="Calibri" panose="020F0502020204030204" pitchFamily="34" charset="0"/>
              <a:cs typeface="Calibri" panose="020F0502020204030204" pitchFamily="34" charset="0"/>
            </a:endParaRPr>
          </a:p>
          <a:p>
            <a:pPr marL="53666" defTabSz="908744" fontAlgn="base">
              <a:buClr>
                <a:srgbClr val="6D6E71"/>
              </a:buClr>
            </a:pPr>
            <a:r>
              <a:rPr lang="en-IN" sz="1116" b="1" kern="0" dirty="0">
                <a:solidFill>
                  <a:schemeClr val="tx1">
                    <a:lumMod val="75000"/>
                    <a:lumOff val="25000"/>
                  </a:schemeClr>
                </a:solidFill>
                <a:latin typeface="Calibri" panose="020F0502020204030204" pitchFamily="34" charset="0"/>
                <a:cs typeface="Calibri" panose="020F0502020204030204" pitchFamily="34" charset="0"/>
              </a:rPr>
              <a:t>Gold Award Winner- O&amp;M Contractor of the Year 2017</a:t>
            </a:r>
          </a:p>
          <a:p>
            <a:pPr marL="53666" defTabSz="908744" fontAlgn="base">
              <a:buClr>
                <a:srgbClr val="6D6E71"/>
              </a:buClr>
            </a:pPr>
            <a:r>
              <a:rPr lang="en-IN" sz="913" kern="0" dirty="0">
                <a:solidFill>
                  <a:prstClr val="white"/>
                </a:solidFill>
                <a:latin typeface="Calibri" panose="020F0502020204030204" pitchFamily="34" charset="0"/>
                <a:cs typeface="Calibri" panose="020F0502020204030204" pitchFamily="34" charset="0"/>
              </a:rPr>
              <a:t> - India Solar Week 2017</a:t>
            </a:r>
          </a:p>
          <a:p>
            <a:pPr marL="53666" defTabSz="908744" fontAlgn="base">
              <a:buClr>
                <a:srgbClr val="6D6E71"/>
              </a:buClr>
            </a:pPr>
            <a:endParaRPr lang="en-IN" sz="913" kern="0" dirty="0">
              <a:solidFill>
                <a:prstClr val="white"/>
              </a:solidFill>
              <a:latin typeface="Calibri" panose="020F0502020204030204" pitchFamily="34" charset="0"/>
              <a:cs typeface="Calibri" panose="020F0502020204030204" pitchFamily="34" charset="0"/>
            </a:endParaRPr>
          </a:p>
          <a:p>
            <a:pPr marL="53666" defTabSz="908744" fontAlgn="base">
              <a:buClr>
                <a:srgbClr val="6D6E71"/>
              </a:buClr>
            </a:pPr>
            <a:r>
              <a:rPr lang="en-IN" sz="1116" b="1" kern="0" dirty="0">
                <a:solidFill>
                  <a:schemeClr val="tx1">
                    <a:lumMod val="75000"/>
                    <a:lumOff val="25000"/>
                  </a:schemeClr>
                </a:solidFill>
                <a:latin typeface="Calibri" panose="020F0502020204030204" pitchFamily="34" charset="0"/>
                <a:cs typeface="Calibri" panose="020F0502020204030204" pitchFamily="34" charset="0"/>
              </a:rPr>
              <a:t>Gold Award Winner-O&amp;M Contractor of the Year</a:t>
            </a:r>
          </a:p>
          <a:p>
            <a:pPr marL="53666" defTabSz="908744" fontAlgn="base">
              <a:buClr>
                <a:srgbClr val="6D6E71"/>
              </a:buClr>
            </a:pPr>
            <a:r>
              <a:rPr lang="en-IN" sz="913" kern="0" dirty="0">
                <a:solidFill>
                  <a:prstClr val="white"/>
                </a:solidFill>
                <a:latin typeface="Calibri" panose="020F0502020204030204" pitchFamily="34" charset="0"/>
                <a:cs typeface="Calibri" panose="020F0502020204030204" pitchFamily="34" charset="0"/>
              </a:rPr>
              <a:t>- RE-Assets Awards 2017 and 2018</a:t>
            </a:r>
            <a:endParaRPr lang="en-IN" sz="913" b="1" kern="0" dirty="0">
              <a:solidFill>
                <a:schemeClr val="tx1">
                  <a:lumMod val="75000"/>
                  <a:lumOff val="25000"/>
                </a:schemeClr>
              </a:solidFill>
              <a:latin typeface="Calibri" panose="020F0502020204030204" pitchFamily="34" charset="0"/>
              <a:cs typeface="Calibri" panose="020F0502020204030204" pitchFamily="34" charset="0"/>
            </a:endParaRPr>
          </a:p>
          <a:p>
            <a:pPr marL="53666" defTabSz="908744" fontAlgn="base">
              <a:buClr>
                <a:srgbClr val="6D6E71"/>
              </a:buClr>
            </a:pPr>
            <a:endParaRPr lang="en-IN" sz="1116" b="1" kern="0" dirty="0">
              <a:solidFill>
                <a:schemeClr val="tx1">
                  <a:lumMod val="75000"/>
                  <a:lumOff val="25000"/>
                </a:schemeClr>
              </a:solidFill>
              <a:latin typeface="Calibri" panose="020F0502020204030204" pitchFamily="34" charset="0"/>
              <a:cs typeface="Calibri" panose="020F0502020204030204" pitchFamily="34" charset="0"/>
            </a:endParaRPr>
          </a:p>
          <a:p>
            <a:pPr marL="53666" defTabSz="908744" fontAlgn="base">
              <a:buClr>
                <a:srgbClr val="6D6E71"/>
              </a:buClr>
            </a:pPr>
            <a:r>
              <a:rPr lang="en-IN" sz="1116" b="1" kern="0" dirty="0">
                <a:solidFill>
                  <a:schemeClr val="tx1">
                    <a:lumMod val="75000"/>
                    <a:lumOff val="25000"/>
                  </a:schemeClr>
                </a:solidFill>
                <a:latin typeface="Calibri" panose="020F0502020204030204" pitchFamily="34" charset="0"/>
                <a:cs typeface="Calibri" panose="020F0502020204030204" pitchFamily="34" charset="0"/>
              </a:rPr>
              <a:t>India Infrastructure Report 2017</a:t>
            </a:r>
          </a:p>
          <a:p>
            <a:pPr marL="53666" defTabSz="908744" fontAlgn="base">
              <a:buClr>
                <a:srgbClr val="6D6E71"/>
              </a:buClr>
            </a:pPr>
            <a:r>
              <a:rPr lang="en-US" sz="913" kern="0" dirty="0">
                <a:solidFill>
                  <a:prstClr val="white"/>
                </a:solidFill>
                <a:latin typeface="Calibri" panose="020F0502020204030204" pitchFamily="34" charset="0"/>
                <a:cs typeface="Calibri" panose="020F0502020204030204" pitchFamily="34" charset="0"/>
              </a:rPr>
              <a:t>- Avg CUF&gt;20% across portfolio and highest for last 5 years</a:t>
            </a:r>
            <a:endParaRPr lang="en-IN" sz="1116" b="1" kern="0" dirty="0">
              <a:solidFill>
                <a:schemeClr val="tx1">
                  <a:lumMod val="75000"/>
                  <a:lumOff val="25000"/>
                </a:schemeClr>
              </a:solidFill>
              <a:latin typeface="Calibri" panose="020F0502020204030204" pitchFamily="34" charset="0"/>
              <a:cs typeface="Calibri" panose="020F0502020204030204" pitchFamily="34" charset="0"/>
            </a:endParaRPr>
          </a:p>
          <a:p>
            <a:pPr marL="72702" defTabSz="1231077" fontAlgn="base">
              <a:buClr>
                <a:srgbClr val="6D6E71"/>
              </a:buClr>
            </a:pPr>
            <a:endParaRPr lang="en-IN" sz="1116" b="1" kern="0" dirty="0">
              <a:solidFill>
                <a:schemeClr val="tx1">
                  <a:lumMod val="75000"/>
                  <a:lumOff val="25000"/>
                </a:schemeClr>
              </a:solidFill>
              <a:latin typeface="Calibri" panose="020F0502020204030204" pitchFamily="34" charset="0"/>
              <a:cs typeface="Calibri" panose="020F0502020204030204" pitchFamily="34" charset="0"/>
            </a:endParaRPr>
          </a:p>
          <a:p>
            <a:pPr marL="72702" defTabSz="1231077" fontAlgn="base">
              <a:buClr>
                <a:srgbClr val="6D6E71"/>
              </a:buClr>
            </a:pPr>
            <a:r>
              <a:rPr lang="en-IN" sz="1116" b="1" kern="0" dirty="0">
                <a:solidFill>
                  <a:schemeClr val="tx1">
                    <a:lumMod val="75000"/>
                    <a:lumOff val="25000"/>
                  </a:schemeClr>
                </a:solidFill>
                <a:latin typeface="Calibri" panose="020F0502020204030204" pitchFamily="34" charset="0"/>
                <a:cs typeface="Calibri" panose="020F0502020204030204" pitchFamily="34" charset="0"/>
              </a:rPr>
              <a:t>Consumer Choice Awards - O&amp;M Utility and Rooftop      </a:t>
            </a:r>
            <a:r>
              <a:rPr lang="en-IN" sz="913" kern="0" dirty="0">
                <a:solidFill>
                  <a:prstClr val="white"/>
                </a:solidFill>
                <a:latin typeface="Calibri" panose="020F0502020204030204" pitchFamily="34" charset="0"/>
                <a:cs typeface="Calibri" panose="020F0502020204030204" pitchFamily="34" charset="0"/>
              </a:rPr>
              <a:t> </a:t>
            </a:r>
          </a:p>
          <a:p>
            <a:pPr marL="72702" defTabSz="1231077" fontAlgn="base">
              <a:buClr>
                <a:srgbClr val="6D6E71"/>
              </a:buClr>
            </a:pPr>
            <a:r>
              <a:rPr lang="en-IN" sz="913" kern="0" dirty="0">
                <a:solidFill>
                  <a:prstClr val="white"/>
                </a:solidFill>
                <a:latin typeface="Calibri" panose="020F0502020204030204" pitchFamily="34" charset="0"/>
                <a:cs typeface="Calibri" panose="020F0502020204030204" pitchFamily="34" charset="0"/>
              </a:rPr>
              <a:t>- Intersolar RE Awards 2017</a:t>
            </a:r>
          </a:p>
          <a:p>
            <a:pPr marL="72702" defTabSz="1231077" fontAlgn="base">
              <a:buClr>
                <a:srgbClr val="6D6E71"/>
              </a:buClr>
            </a:pPr>
            <a:endParaRPr lang="en-IN" sz="1116" b="1" kern="0" dirty="0">
              <a:solidFill>
                <a:schemeClr val="tx1">
                  <a:lumMod val="75000"/>
                  <a:lumOff val="25000"/>
                </a:schemeClr>
              </a:solidFill>
              <a:latin typeface="Calibri" panose="020F0502020204030204" pitchFamily="34" charset="0"/>
              <a:cs typeface="Calibri" panose="020F0502020204030204" pitchFamily="34" charset="0"/>
            </a:endParaRPr>
          </a:p>
          <a:p>
            <a:pPr marL="72702" defTabSz="1231077" fontAlgn="base">
              <a:buClr>
                <a:srgbClr val="6D6E71"/>
              </a:buClr>
            </a:pPr>
            <a:r>
              <a:rPr lang="en-IN" sz="1116" b="1" kern="0" dirty="0">
                <a:solidFill>
                  <a:schemeClr val="tx1">
                    <a:lumMod val="75000"/>
                    <a:lumOff val="25000"/>
                  </a:schemeClr>
                </a:solidFill>
                <a:latin typeface="Calibri" panose="020F0502020204030204" pitchFamily="34" charset="0"/>
                <a:cs typeface="Calibri" panose="020F0502020204030204" pitchFamily="34" charset="0"/>
              </a:rPr>
              <a:t>Best Innovation Technology (Utility Scale Solar Energy) </a:t>
            </a:r>
          </a:p>
          <a:p>
            <a:pPr marL="72702" defTabSz="1231077" fontAlgn="base">
              <a:buClr>
                <a:srgbClr val="6D6E71"/>
              </a:buClr>
            </a:pPr>
            <a:endParaRPr lang="en-IN" sz="1116" b="1" kern="0" dirty="0">
              <a:solidFill>
                <a:srgbClr val="FFFF00"/>
              </a:solidFill>
              <a:latin typeface="Calibri" panose="020F0502020204030204" pitchFamily="34" charset="0"/>
              <a:cs typeface="Calibri" panose="020F0502020204030204" pitchFamily="34" charset="0"/>
            </a:endParaRPr>
          </a:p>
          <a:p>
            <a:pPr marL="72702" defTabSz="1231077" fontAlgn="base">
              <a:buClr>
                <a:srgbClr val="6D6E71"/>
              </a:buClr>
            </a:pPr>
            <a:r>
              <a:rPr lang="en-IN" sz="1116" b="1" kern="0" dirty="0">
                <a:solidFill>
                  <a:schemeClr val="tx1">
                    <a:lumMod val="75000"/>
                    <a:lumOff val="25000"/>
                  </a:schemeClr>
                </a:solidFill>
                <a:latin typeface="Calibri" panose="020F0502020204030204" pitchFamily="34" charset="0"/>
                <a:cs typeface="Calibri" panose="020F0502020204030204" pitchFamily="34" charset="0"/>
              </a:rPr>
              <a:t>Mobile Solar PV lab</a:t>
            </a:r>
          </a:p>
          <a:p>
            <a:pPr marL="72702" defTabSz="1231077" fontAlgn="base">
              <a:buClr>
                <a:srgbClr val="6D6E71"/>
              </a:buClr>
            </a:pPr>
            <a:r>
              <a:rPr lang="en-IN" sz="1116" b="1" kern="0" dirty="0">
                <a:solidFill>
                  <a:schemeClr val="bg1"/>
                </a:solidFill>
                <a:latin typeface="Calibri" panose="020F0502020204030204" pitchFamily="34" charset="0"/>
                <a:cs typeface="Calibri" panose="020F0502020204030204" pitchFamily="34" charset="0"/>
              </a:rPr>
              <a:t>- </a:t>
            </a:r>
            <a:r>
              <a:rPr lang="en-IN" sz="913" kern="0" dirty="0">
                <a:solidFill>
                  <a:prstClr val="white"/>
                </a:solidFill>
                <a:latin typeface="Calibri" panose="020F0502020204030204" pitchFamily="34" charset="0"/>
                <a:cs typeface="Calibri" panose="020F0502020204030204" pitchFamily="34" charset="0"/>
              </a:rPr>
              <a:t>RE-Assets Awards 2018</a:t>
            </a:r>
          </a:p>
        </p:txBody>
      </p:sp>
      <p:pic>
        <p:nvPicPr>
          <p:cNvPr id="17" name="Picture 16"/>
          <p:cNvPicPr>
            <a:picLocks noChangeAspect="1" noChangeArrowheads="1"/>
          </p:cNvPicPr>
          <p:nvPr/>
        </p:nvPicPr>
        <p:blipFill>
          <a:blip r:embed="rId6" cstate="email">
            <a:clrChange>
              <a:clrFrom>
                <a:srgbClr val="FCFCFC"/>
              </a:clrFrom>
              <a:clrTo>
                <a:srgbClr val="FCFCFC">
                  <a:alpha val="0"/>
                </a:srgbClr>
              </a:clrTo>
            </a:clrChange>
            <a:extLst>
              <a:ext uri="{28A0092B-C50C-407E-A947-70E740481C1C}">
                <a14:useLocalDpi xmlns:a14="http://schemas.microsoft.com/office/drawing/2010/main"/>
              </a:ext>
            </a:extLst>
          </a:blip>
          <a:srcRect r="50308"/>
          <a:stretch>
            <a:fillRect/>
          </a:stretch>
        </p:blipFill>
        <p:spPr bwMode="auto">
          <a:xfrm>
            <a:off x="2408160" y="4333801"/>
            <a:ext cx="1000817" cy="660539"/>
          </a:xfrm>
          <a:prstGeom prst="rect">
            <a:avLst/>
          </a:prstGeom>
          <a:noFill/>
          <a:ln w="9525">
            <a:noFill/>
            <a:round/>
            <a:headEnd/>
            <a:tailEnd/>
          </a:ln>
          <a:effectLst/>
        </p:spPr>
      </p:pic>
      <p:pic>
        <p:nvPicPr>
          <p:cNvPr id="21" name="Picture 20" descr="ISO 9001, ISO 14001, OHSAS 18001 and UKAS.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30721" y="4318855"/>
            <a:ext cx="1003219" cy="652207"/>
          </a:xfrm>
          <a:prstGeom prst="rect">
            <a:avLst/>
          </a:prstGeom>
        </p:spPr>
      </p:pic>
      <p:sp>
        <p:nvSpPr>
          <p:cNvPr id="2" name="Rounded Rectangle 1"/>
          <p:cNvSpPr/>
          <p:nvPr/>
        </p:nvSpPr>
        <p:spPr>
          <a:xfrm>
            <a:off x="356347" y="3337285"/>
            <a:ext cx="1506071" cy="448062"/>
          </a:xfrm>
          <a:prstGeom prst="roundRect">
            <a:avLst/>
          </a:prstGeom>
          <a:solidFill>
            <a:srgbClr val="FFFF00">
              <a:alpha val="4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82823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a:srcRect r="428"/>
          <a:stretch/>
        </p:blipFill>
        <p:spPr>
          <a:xfrm>
            <a:off x="254612" y="0"/>
            <a:ext cx="8531579" cy="5091872"/>
          </a:xfrm>
          <a:prstGeom prst="rect">
            <a:avLst/>
          </a:prstGeom>
        </p:spPr>
      </p:pic>
    </p:spTree>
    <p:extLst>
      <p:ext uri="{BB962C8B-B14F-4D97-AF65-F5344CB8AC3E}">
        <p14:creationId xmlns:p14="http://schemas.microsoft.com/office/powerpoint/2010/main" val="1889979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Content Placeholder 2"/>
          <p:cNvSpPr txBox="1">
            <a:spLocks/>
          </p:cNvSpPr>
          <p:nvPr/>
        </p:nvSpPr>
        <p:spPr>
          <a:xfrm>
            <a:off x="235423" y="2787054"/>
            <a:ext cx="3568276" cy="1774085"/>
          </a:xfrm>
          <a:prstGeom prst="rect">
            <a:avLst/>
          </a:prstGeom>
          <a:noFill/>
          <a:ln>
            <a:noFill/>
            <a:prstDash val="dash"/>
          </a:ln>
        </p:spPr>
        <p:txBody>
          <a:bodyPr wrap="square" rtlCol="0">
            <a:spAutoFit/>
          </a:bodyPr>
          <a:lstStyle>
            <a:defPPr>
              <a:defRPr lang="en-US"/>
            </a:defPPr>
            <a:lvl1pPr>
              <a:defRPr sz="1100">
                <a:latin typeface="Calibri" panose="020F0502020204030204" pitchFamily="34" charset="0"/>
              </a:defRPr>
            </a:lvl1pPr>
          </a:lstStyle>
          <a:p>
            <a:pPr defTabSz="680004"/>
            <a:r>
              <a:rPr lang="en-US" sz="1093" kern="0" dirty="0">
                <a:solidFill>
                  <a:prstClr val="black"/>
                </a:solidFill>
              </a:rPr>
              <a:t>The Lab is equipped with the following testing equipment:</a:t>
            </a:r>
          </a:p>
          <a:p>
            <a:pPr marL="804375" lvl="2" indent="-127007" defTabSz="680004">
              <a:buFont typeface="Arial" panose="020B0604020202020204" pitchFamily="34" charset="0"/>
              <a:buChar char="•"/>
            </a:pPr>
            <a:r>
              <a:rPr lang="en-US" sz="1093" kern="0" dirty="0">
                <a:solidFill>
                  <a:prstClr val="black"/>
                </a:solidFill>
                <a:latin typeface="Calibri" panose="020F0502020204030204" pitchFamily="34" charset="0"/>
              </a:rPr>
              <a:t>Sun Simulator/ Flash Tester – AAA Class </a:t>
            </a:r>
          </a:p>
          <a:p>
            <a:pPr marL="804375" lvl="2" indent="-127007" defTabSz="680004">
              <a:buFont typeface="Arial" panose="020B0604020202020204" pitchFamily="34" charset="0"/>
              <a:buChar char="•"/>
            </a:pPr>
            <a:r>
              <a:rPr lang="en-US" sz="1093" kern="0" dirty="0">
                <a:solidFill>
                  <a:prstClr val="black"/>
                </a:solidFill>
                <a:latin typeface="Calibri" panose="020F0502020204030204" pitchFamily="34" charset="0"/>
              </a:rPr>
              <a:t>Electroluminescence Tester</a:t>
            </a:r>
          </a:p>
          <a:p>
            <a:pPr marL="804375" lvl="2" indent="-127007" defTabSz="680004">
              <a:buFont typeface="Arial" panose="020B0604020202020204" pitchFamily="34" charset="0"/>
              <a:buChar char="•"/>
            </a:pPr>
            <a:r>
              <a:rPr lang="en-US" sz="1093" kern="0" dirty="0">
                <a:solidFill>
                  <a:prstClr val="black"/>
                </a:solidFill>
                <a:latin typeface="Calibri" panose="020F0502020204030204" pitchFamily="34" charset="0"/>
              </a:rPr>
              <a:t>Infrared Imaging</a:t>
            </a:r>
          </a:p>
          <a:p>
            <a:pPr marL="804375" lvl="2" indent="-127007" defTabSz="680004">
              <a:buFont typeface="Arial" panose="020B0604020202020204" pitchFamily="34" charset="0"/>
              <a:buChar char="•"/>
            </a:pPr>
            <a:r>
              <a:rPr lang="en-US" sz="1093" kern="0" dirty="0">
                <a:solidFill>
                  <a:prstClr val="black"/>
                </a:solidFill>
                <a:latin typeface="Calibri" panose="020F0502020204030204" pitchFamily="34" charset="0"/>
              </a:rPr>
              <a:t>Power Quality Analyzer and Energy Analyzer</a:t>
            </a:r>
          </a:p>
          <a:p>
            <a:pPr marL="804375" lvl="2" indent="-127007" defTabSz="680004">
              <a:buFont typeface="Arial" panose="020B0604020202020204" pitchFamily="34" charset="0"/>
              <a:buChar char="•"/>
            </a:pPr>
            <a:r>
              <a:rPr lang="en-US" sz="1093" kern="0" dirty="0">
                <a:solidFill>
                  <a:prstClr val="black"/>
                </a:solidFill>
                <a:latin typeface="Calibri" panose="020F0502020204030204" pitchFamily="34" charset="0"/>
              </a:rPr>
              <a:t>Field IV Tracer</a:t>
            </a:r>
          </a:p>
          <a:p>
            <a:pPr marL="804375" lvl="2" indent="-127007" defTabSz="680004">
              <a:buFont typeface="Arial" panose="020B0604020202020204" pitchFamily="34" charset="0"/>
              <a:buChar char="•"/>
            </a:pPr>
            <a:r>
              <a:rPr lang="en-US" sz="1093" kern="0" dirty="0">
                <a:solidFill>
                  <a:prstClr val="black"/>
                </a:solidFill>
                <a:latin typeface="Calibri" panose="020F0502020204030204" pitchFamily="34" charset="0"/>
              </a:rPr>
              <a:t>String Tester</a:t>
            </a:r>
          </a:p>
          <a:p>
            <a:pPr marL="804375" lvl="2" indent="-127007" defTabSz="680004">
              <a:buFont typeface="Arial" panose="020B0604020202020204" pitchFamily="34" charset="0"/>
              <a:buChar char="•"/>
            </a:pPr>
            <a:r>
              <a:rPr lang="en-US" sz="1093" kern="0" dirty="0">
                <a:solidFill>
                  <a:prstClr val="black"/>
                </a:solidFill>
                <a:latin typeface="Calibri" panose="020F0502020204030204" pitchFamily="34" charset="0"/>
              </a:rPr>
              <a:t>Micro Ohm Meter</a:t>
            </a:r>
          </a:p>
          <a:p>
            <a:pPr marL="804375" lvl="2" indent="-127007" defTabSz="680004">
              <a:buFont typeface="Arial" panose="020B0604020202020204" pitchFamily="34" charset="0"/>
              <a:buChar char="•"/>
            </a:pPr>
            <a:r>
              <a:rPr lang="en-US" sz="1093" kern="0" dirty="0">
                <a:solidFill>
                  <a:prstClr val="black"/>
                </a:solidFill>
                <a:latin typeface="Calibri" panose="020F0502020204030204" pitchFamily="34" charset="0"/>
              </a:rPr>
              <a:t>Reference Pyranometer</a:t>
            </a:r>
          </a:p>
          <a:p>
            <a:pPr marL="804375" lvl="2" indent="-127007" defTabSz="680004">
              <a:buFont typeface="Arial" panose="020B0604020202020204" pitchFamily="34" charset="0"/>
              <a:buChar char="•"/>
            </a:pPr>
            <a:r>
              <a:rPr lang="en-US" sz="1093" kern="0" dirty="0">
                <a:solidFill>
                  <a:prstClr val="black"/>
                </a:solidFill>
                <a:latin typeface="Calibri" panose="020F0502020204030204" pitchFamily="34" charset="0"/>
              </a:rPr>
              <a:t>Digital Inclinometer</a:t>
            </a:r>
            <a:endParaRPr lang="en-IN" sz="1093" kern="0" dirty="0">
              <a:solidFill>
                <a:prstClr val="black"/>
              </a:solidFill>
              <a:latin typeface="Calibri" panose="020F0502020204030204" pitchFamily="34" charset="0"/>
            </a:endParaRPr>
          </a:p>
        </p:txBody>
      </p:sp>
      <p:sp>
        <p:nvSpPr>
          <p:cNvPr id="11" name="Line Callout 2 10"/>
          <p:cNvSpPr/>
          <p:nvPr/>
        </p:nvSpPr>
        <p:spPr>
          <a:xfrm>
            <a:off x="1068634" y="3019923"/>
            <a:ext cx="2367090" cy="474026"/>
          </a:xfrm>
          <a:prstGeom prst="borderCallout2">
            <a:avLst>
              <a:gd name="adj1" fmla="val 37504"/>
              <a:gd name="adj2" fmla="val -316"/>
              <a:gd name="adj3" fmla="val 64594"/>
              <a:gd name="adj4" fmla="val -10368"/>
              <a:gd name="adj5" fmla="val 70824"/>
              <a:gd name="adj6" fmla="val -16889"/>
            </a:avLst>
          </a:prstGeom>
          <a:noFill/>
          <a:ln w="1905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0004"/>
            <a:endParaRPr lang="en-IN" sz="1339" kern="0" dirty="0">
              <a:solidFill>
                <a:prstClr val="white"/>
              </a:solidFill>
              <a:latin typeface="Calibri" panose="020F0502020204030204" pitchFamily="34" charset="0"/>
            </a:endParaRPr>
          </a:p>
        </p:txBody>
      </p:sp>
      <p:grpSp>
        <p:nvGrpSpPr>
          <p:cNvPr id="32" name="Group 31"/>
          <p:cNvGrpSpPr/>
          <p:nvPr/>
        </p:nvGrpSpPr>
        <p:grpSpPr>
          <a:xfrm>
            <a:off x="6407219" y="792734"/>
            <a:ext cx="1485334" cy="428227"/>
            <a:chOff x="1879359" y="1006543"/>
            <a:chExt cx="1528010" cy="578085"/>
          </a:xfrm>
        </p:grpSpPr>
        <p:sp>
          <p:nvSpPr>
            <p:cNvPr id="33" name="Rectangle 32"/>
            <p:cNvSpPr/>
            <p:nvPr/>
          </p:nvSpPr>
          <p:spPr>
            <a:xfrm>
              <a:off x="2225842" y="1029108"/>
              <a:ext cx="1179094" cy="452406"/>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0004"/>
              <a:endParaRPr lang="en-IN" sz="1093" kern="0" dirty="0">
                <a:solidFill>
                  <a:prstClr val="white"/>
                </a:solidFill>
                <a:latin typeface="Calibri" panose="020F0502020204030204" pitchFamily="34" charset="0"/>
              </a:endParaRPr>
            </a:p>
          </p:txBody>
        </p:sp>
        <p:sp>
          <p:nvSpPr>
            <p:cNvPr id="34" name="Content Placeholder 2"/>
            <p:cNvSpPr txBox="1">
              <a:spLocks/>
            </p:cNvSpPr>
            <p:nvPr/>
          </p:nvSpPr>
          <p:spPr>
            <a:xfrm>
              <a:off x="1879359" y="1006543"/>
              <a:ext cx="1528010" cy="578085"/>
            </a:xfrm>
            <a:prstGeom prst="flowChartInputOutput">
              <a:avLst/>
            </a:prstGeom>
            <a:solidFill>
              <a:schemeClr val="accent4"/>
            </a:solidFill>
            <a:ln>
              <a:solidFill>
                <a:schemeClr val="accent4"/>
              </a:solidFill>
            </a:ln>
          </p:spPr>
          <p:txBody>
            <a:bodyPr wrap="square" rtlCol="0">
              <a:spAutoFit/>
            </a:bodyPr>
            <a:lstStyle>
              <a:defPPr>
                <a:defRPr lang="en-US"/>
              </a:defPPr>
              <a:lvl1pPr>
                <a:defRPr sz="1100">
                  <a:latin typeface="Calibri" panose="020F0502020204030204" pitchFamily="34" charset="0"/>
                </a:defRPr>
              </a:lvl1pPr>
            </a:lstStyle>
            <a:p>
              <a:pPr defTabSz="680004"/>
              <a:r>
                <a:rPr lang="en-IN" sz="1093" b="1" kern="0" dirty="0">
                  <a:solidFill>
                    <a:prstClr val="white"/>
                  </a:solidFill>
                </a:rPr>
                <a:t>Major Tests Performed</a:t>
              </a:r>
              <a:endParaRPr lang="en-US" sz="1093" b="1" kern="0" dirty="0">
                <a:solidFill>
                  <a:prstClr val="white"/>
                </a:solidFill>
              </a:endParaRPr>
            </a:p>
          </p:txBody>
        </p:sp>
      </p:grpSp>
      <p:sp>
        <p:nvSpPr>
          <p:cNvPr id="2" name="Title 1"/>
          <p:cNvSpPr>
            <a:spLocks noGrp="1"/>
          </p:cNvSpPr>
          <p:nvPr>
            <p:ph type="title"/>
          </p:nvPr>
        </p:nvSpPr>
        <p:spPr>
          <a:xfrm>
            <a:off x="507843" y="144497"/>
            <a:ext cx="8128314" cy="846699"/>
          </a:xfrm>
        </p:spPr>
        <p:txBody>
          <a:bodyPr>
            <a:normAutofit/>
          </a:bodyPr>
          <a:lstStyle/>
          <a:p>
            <a:r>
              <a:rPr lang="en-IN" sz="2666" dirty="0"/>
              <a:t>Services Offered</a:t>
            </a:r>
            <a:endParaRPr lang="en-US" sz="2666" dirty="0"/>
          </a:p>
        </p:txBody>
      </p:sp>
      <p:sp>
        <p:nvSpPr>
          <p:cNvPr id="4" name="Text Placeholder 3"/>
          <p:cNvSpPr>
            <a:spLocks noGrp="1"/>
          </p:cNvSpPr>
          <p:nvPr>
            <p:ph type="body" sz="quarter" idx="10"/>
          </p:nvPr>
        </p:nvSpPr>
        <p:spPr/>
        <p:txBody>
          <a:bodyPr/>
          <a:lstStyle/>
          <a:p>
            <a:r>
              <a:rPr lang="en-IN" dirty="0"/>
              <a:t>Benchmarked to global players to have myriad of testing capabilities</a:t>
            </a:r>
            <a:endParaRPr lang="en-US" dirty="0"/>
          </a:p>
        </p:txBody>
      </p:sp>
      <p:pic>
        <p:nvPicPr>
          <p:cNvPr id="9" name="Picture 8"/>
          <p:cNvPicPr>
            <a:picLocks noChangeAspect="1"/>
          </p:cNvPicPr>
          <p:nvPr/>
        </p:nvPicPr>
        <p:blipFill rotWithShape="1">
          <a:blip r:embed="rId2" cstate="print">
            <a:extLst>
              <a:ext uri="{28A0092B-C50C-407E-A947-70E740481C1C}">
                <a14:useLocalDpi xmlns:a14="http://schemas.microsoft.com/office/drawing/2010/main" val="0"/>
              </a:ext>
            </a:extLst>
          </a:blip>
          <a:srcRect l="19355" r="16129"/>
          <a:stretch/>
        </p:blipFill>
        <p:spPr>
          <a:xfrm>
            <a:off x="4440379" y="3860962"/>
            <a:ext cx="598919" cy="769172"/>
          </a:xfrm>
          <a:prstGeom prst="rect">
            <a:avLst/>
          </a:prstGeom>
        </p:spPr>
      </p:pic>
      <p:pic>
        <p:nvPicPr>
          <p:cNvPr id="17" name="Picture 2"/>
          <p:cNvPicPr>
            <a:picLocks noChangeAspect="1" noChangeArrowheads="1"/>
          </p:cNvPicPr>
          <p:nvPr/>
        </p:nvPicPr>
        <p:blipFill>
          <a:blip r:embed="rId3" cstate="print"/>
          <a:srcRect/>
          <a:stretch>
            <a:fillRect/>
          </a:stretch>
        </p:blipFill>
        <p:spPr bwMode="auto">
          <a:xfrm>
            <a:off x="4279608" y="1415796"/>
            <a:ext cx="672301" cy="644320"/>
          </a:xfrm>
          <a:prstGeom prst="rect">
            <a:avLst/>
          </a:prstGeom>
          <a:noFill/>
          <a:ln w="9525">
            <a:noFill/>
            <a:miter lim="800000"/>
            <a:headEnd/>
            <a:tailEnd/>
          </a:ln>
          <a:effectLst/>
        </p:spPr>
      </p:pic>
      <p:pic>
        <p:nvPicPr>
          <p:cNvPr id="19" name="Picture 6" descr="http://www.spirecorppv.com/userfiles/images/Equipment/Spi-EL-Tester_result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18010" y="2248879"/>
            <a:ext cx="975676" cy="69202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p:nvPr/>
        </p:nvGrpSpPr>
        <p:grpSpPr>
          <a:xfrm>
            <a:off x="3984151" y="3065285"/>
            <a:ext cx="1009537" cy="678457"/>
            <a:chOff x="3773069" y="4177772"/>
            <a:chExt cx="1362822" cy="915881"/>
          </a:xfrm>
        </p:grpSpPr>
        <p:pic>
          <p:nvPicPr>
            <p:cNvPr id="16" name="Picture 4" descr="http://waermebildkamera.irpod.net/wp-content/uploads/2011/11/airborn_photovoltaic_inspection.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3848" b="13601"/>
            <a:stretch/>
          </p:blipFill>
          <p:spPr bwMode="auto">
            <a:xfrm>
              <a:off x="4506926" y="4256242"/>
              <a:ext cx="628965" cy="75894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http://img.directindustry.com/images_di/photo-g/40566-3865793.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73069" y="4177772"/>
              <a:ext cx="524599" cy="915881"/>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TextBox 24"/>
          <p:cNvSpPr txBox="1"/>
          <p:nvPr/>
        </p:nvSpPr>
        <p:spPr>
          <a:xfrm>
            <a:off x="5106918" y="1173728"/>
            <a:ext cx="3910082" cy="3119942"/>
          </a:xfrm>
          <a:prstGeom prst="rect">
            <a:avLst/>
          </a:prstGeom>
          <a:solidFill>
            <a:schemeClr val="accent6">
              <a:lumMod val="20000"/>
              <a:lumOff val="80000"/>
            </a:schemeClr>
          </a:solidFill>
        </p:spPr>
        <p:txBody>
          <a:bodyPr wrap="square" rtlCol="0">
            <a:spAutoFit/>
          </a:bodyPr>
          <a:lstStyle/>
          <a:p>
            <a:pPr defTabSz="680004"/>
            <a:r>
              <a:rPr lang="en-IN" sz="1093" b="1" kern="0" dirty="0">
                <a:solidFill>
                  <a:prstClr val="black"/>
                </a:solidFill>
                <a:latin typeface="Calibri" panose="020F0502020204030204" pitchFamily="34" charset="0"/>
              </a:rPr>
              <a:t>Flash Test </a:t>
            </a:r>
          </a:p>
          <a:p>
            <a:pPr marL="127007" indent="-127007" defTabSz="680004">
              <a:buFont typeface="Arial" panose="020B0604020202020204" pitchFamily="34" charset="0"/>
              <a:buChar char="•"/>
            </a:pPr>
            <a:r>
              <a:rPr lang="en-IN" sz="1093" kern="0" dirty="0">
                <a:solidFill>
                  <a:prstClr val="black"/>
                </a:solidFill>
                <a:latin typeface="Calibri" panose="020F0502020204030204" pitchFamily="34" charset="0"/>
              </a:rPr>
              <a:t>Measures PIV characteristics of PV Module at STC conditions  </a:t>
            </a:r>
          </a:p>
          <a:p>
            <a:pPr marL="127007" indent="-127007" defTabSz="680004">
              <a:buFont typeface="Arial" panose="020B0604020202020204" pitchFamily="34" charset="0"/>
              <a:buChar char="•"/>
            </a:pPr>
            <a:r>
              <a:rPr lang="en-IN" sz="1093" kern="0" dirty="0">
                <a:solidFill>
                  <a:prstClr val="black"/>
                </a:solidFill>
                <a:latin typeface="Calibri" panose="020F0502020204030204" pitchFamily="34" charset="0"/>
              </a:rPr>
              <a:t>Key components:  Flash Lamp, Flash generator, Electronics unit </a:t>
            </a:r>
          </a:p>
          <a:p>
            <a:pPr marL="127007" indent="-127007" defTabSz="680004">
              <a:buFont typeface="Arial" panose="020B0604020202020204" pitchFamily="34" charset="0"/>
              <a:buChar char="•"/>
            </a:pPr>
            <a:endParaRPr lang="en-IN" sz="1093" kern="0" dirty="0">
              <a:solidFill>
                <a:prstClr val="black"/>
              </a:solidFill>
              <a:latin typeface="Calibri" panose="020F0502020204030204" pitchFamily="34" charset="0"/>
            </a:endParaRPr>
          </a:p>
          <a:p>
            <a:pPr defTabSz="680004"/>
            <a:r>
              <a:rPr lang="en-IN" sz="1093" b="1" kern="0" dirty="0">
                <a:solidFill>
                  <a:prstClr val="black"/>
                </a:solidFill>
                <a:latin typeface="Calibri" panose="020F0502020204030204" pitchFamily="34" charset="0"/>
              </a:rPr>
              <a:t>EL Test</a:t>
            </a:r>
          </a:p>
          <a:p>
            <a:pPr marL="127007" indent="-127007" defTabSz="680004">
              <a:buFont typeface="Arial" panose="020B0604020202020204" pitchFamily="34" charset="0"/>
              <a:buChar char="•"/>
            </a:pPr>
            <a:r>
              <a:rPr lang="en-IN" sz="1093" kern="0" dirty="0">
                <a:solidFill>
                  <a:prstClr val="black"/>
                </a:solidFill>
                <a:latin typeface="Calibri" panose="020F0502020204030204" pitchFamily="34" charset="0"/>
              </a:rPr>
              <a:t>Highlights Fault and Micro cracks for each cell </a:t>
            </a:r>
          </a:p>
          <a:p>
            <a:pPr marL="127007" indent="-127007" defTabSz="680004">
              <a:buFont typeface="Arial" panose="020B0604020202020204" pitchFamily="34" charset="0"/>
              <a:buChar char="•"/>
            </a:pPr>
            <a:r>
              <a:rPr lang="en-IN" sz="1093" kern="0" dirty="0">
                <a:solidFill>
                  <a:prstClr val="black"/>
                </a:solidFill>
                <a:latin typeface="Calibri" panose="020F0502020204030204" pitchFamily="34" charset="0"/>
              </a:rPr>
              <a:t>Photo-emission measured by an infrared-sensitive camera</a:t>
            </a:r>
          </a:p>
          <a:p>
            <a:pPr defTabSz="680004"/>
            <a:endParaRPr lang="en-IN" sz="1093" b="1" kern="0" dirty="0">
              <a:solidFill>
                <a:prstClr val="black"/>
              </a:solidFill>
              <a:latin typeface="Calibri" panose="020F0502020204030204" pitchFamily="34" charset="0"/>
            </a:endParaRPr>
          </a:p>
          <a:p>
            <a:pPr defTabSz="680004"/>
            <a:r>
              <a:rPr lang="en-IN" sz="1093" b="1" kern="0" dirty="0">
                <a:solidFill>
                  <a:prstClr val="black"/>
                </a:solidFill>
                <a:latin typeface="Calibri" panose="020F0502020204030204" pitchFamily="34" charset="0"/>
              </a:rPr>
              <a:t>Infrared Imaging</a:t>
            </a:r>
          </a:p>
          <a:p>
            <a:pPr marL="127007" indent="-127007" defTabSz="680004">
              <a:buFont typeface="Arial" panose="020B0604020202020204" pitchFamily="34" charset="0"/>
              <a:buChar char="•"/>
            </a:pPr>
            <a:r>
              <a:rPr lang="en-IN" sz="1093" kern="0" dirty="0">
                <a:solidFill>
                  <a:prstClr val="black"/>
                </a:solidFill>
                <a:latin typeface="Calibri" panose="020F0502020204030204" pitchFamily="34" charset="0"/>
              </a:rPr>
              <a:t>Measures abnormal thermal behaviour of modules during DC parameter measurements</a:t>
            </a:r>
          </a:p>
          <a:p>
            <a:pPr marL="127007" indent="-127007" defTabSz="680004">
              <a:buFont typeface="Arial" panose="020B0604020202020204" pitchFamily="34" charset="0"/>
              <a:buChar char="•"/>
            </a:pPr>
            <a:r>
              <a:rPr lang="en-IN" sz="1093" kern="0" dirty="0">
                <a:solidFill>
                  <a:prstClr val="black"/>
                </a:solidFill>
                <a:latin typeface="Calibri" panose="020F0502020204030204" pitchFamily="34" charset="0"/>
              </a:rPr>
              <a:t>Used to find hotspots in modules, find loose connections and do thermal analysis of CB, Inverter, Trafo, HT Panel etc.</a:t>
            </a:r>
          </a:p>
          <a:p>
            <a:pPr defTabSz="680004"/>
            <a:endParaRPr lang="en-IN" sz="1093" kern="0" dirty="0">
              <a:solidFill>
                <a:prstClr val="black"/>
              </a:solidFill>
              <a:latin typeface="Calibri" panose="020F0502020204030204" pitchFamily="34" charset="0"/>
            </a:endParaRPr>
          </a:p>
          <a:p>
            <a:pPr defTabSz="680004"/>
            <a:r>
              <a:rPr lang="en-IN" sz="1093" b="1" kern="0" dirty="0">
                <a:solidFill>
                  <a:prstClr val="black"/>
                </a:solidFill>
                <a:latin typeface="Calibri" panose="020F0502020204030204" pitchFamily="34" charset="0"/>
              </a:rPr>
              <a:t>Energy Analyser Test</a:t>
            </a:r>
          </a:p>
          <a:p>
            <a:pPr marL="127007" indent="-127007" defTabSz="680004">
              <a:buFont typeface="Arial" panose="020B0604020202020204" pitchFamily="34" charset="0"/>
              <a:buChar char="•"/>
            </a:pPr>
            <a:r>
              <a:rPr lang="en-IN" sz="1093" kern="0" dirty="0">
                <a:solidFill>
                  <a:prstClr val="black"/>
                </a:solidFill>
                <a:latin typeface="Calibri" panose="020F0502020204030204" pitchFamily="34" charset="0"/>
              </a:rPr>
              <a:t>Measures power quality of CB, Inverter, CT, PT, &amp; HT panel</a:t>
            </a:r>
          </a:p>
          <a:p>
            <a:pPr marL="127007" indent="-127007" defTabSz="680004">
              <a:buFont typeface="Arial" panose="020B0604020202020204" pitchFamily="34" charset="0"/>
              <a:buChar char="•"/>
            </a:pPr>
            <a:r>
              <a:rPr lang="en-IN" sz="1093" kern="0" dirty="0">
                <a:solidFill>
                  <a:prstClr val="black"/>
                </a:solidFill>
                <a:latin typeface="Calibri" panose="020F0502020204030204" pitchFamily="34" charset="0"/>
              </a:rPr>
              <a:t>Measures both AC and DC power, to monitor inverter efficiency and detect  power quality issues </a:t>
            </a:r>
          </a:p>
        </p:txBody>
      </p:sp>
      <p:grpSp>
        <p:nvGrpSpPr>
          <p:cNvPr id="7" name="Group 6"/>
          <p:cNvGrpSpPr/>
          <p:nvPr/>
        </p:nvGrpSpPr>
        <p:grpSpPr>
          <a:xfrm>
            <a:off x="1627694" y="787591"/>
            <a:ext cx="1558455" cy="428227"/>
            <a:chOff x="1879359" y="1006543"/>
            <a:chExt cx="1528010" cy="578085"/>
          </a:xfrm>
        </p:grpSpPr>
        <p:sp>
          <p:nvSpPr>
            <p:cNvPr id="6" name="Rectangle 5"/>
            <p:cNvSpPr/>
            <p:nvPr/>
          </p:nvSpPr>
          <p:spPr>
            <a:xfrm>
              <a:off x="2225842" y="1029108"/>
              <a:ext cx="1179094" cy="452406"/>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0004"/>
              <a:endParaRPr lang="en-IN" sz="1093" kern="0" dirty="0">
                <a:solidFill>
                  <a:prstClr val="white"/>
                </a:solidFill>
                <a:latin typeface="Calibri" panose="020F0502020204030204" pitchFamily="34" charset="0"/>
              </a:endParaRPr>
            </a:p>
          </p:txBody>
        </p:sp>
        <p:sp>
          <p:nvSpPr>
            <p:cNvPr id="24" name="Content Placeholder 2"/>
            <p:cNvSpPr txBox="1">
              <a:spLocks/>
            </p:cNvSpPr>
            <p:nvPr/>
          </p:nvSpPr>
          <p:spPr>
            <a:xfrm>
              <a:off x="1879359" y="1006543"/>
              <a:ext cx="1528010" cy="578085"/>
            </a:xfrm>
            <a:prstGeom prst="flowChartInputOutput">
              <a:avLst/>
            </a:prstGeom>
            <a:solidFill>
              <a:schemeClr val="accent4"/>
            </a:solidFill>
            <a:ln>
              <a:solidFill>
                <a:schemeClr val="accent4"/>
              </a:solidFill>
            </a:ln>
          </p:spPr>
          <p:txBody>
            <a:bodyPr wrap="square" rtlCol="0">
              <a:spAutoFit/>
            </a:bodyPr>
            <a:lstStyle>
              <a:defPPr>
                <a:defRPr lang="en-US"/>
              </a:defPPr>
              <a:lvl1pPr>
                <a:defRPr sz="1100">
                  <a:latin typeface="Calibri" panose="020F0502020204030204" pitchFamily="34" charset="0"/>
                </a:defRPr>
              </a:lvl1pPr>
            </a:lstStyle>
            <a:p>
              <a:pPr defTabSz="680004"/>
              <a:r>
                <a:rPr lang="en-IN" sz="1093" b="1" kern="0" dirty="0">
                  <a:solidFill>
                    <a:prstClr val="white"/>
                  </a:solidFill>
                </a:rPr>
                <a:t>Global Benchmark</a:t>
              </a:r>
              <a:endParaRPr lang="en-US" sz="1093" b="1" kern="0" dirty="0">
                <a:solidFill>
                  <a:prstClr val="white"/>
                </a:solidFill>
              </a:endParaRPr>
            </a:p>
          </p:txBody>
        </p:sp>
      </p:grpSp>
      <p:grpSp>
        <p:nvGrpSpPr>
          <p:cNvPr id="5" name="Group 4"/>
          <p:cNvGrpSpPr/>
          <p:nvPr/>
        </p:nvGrpSpPr>
        <p:grpSpPr>
          <a:xfrm>
            <a:off x="339314" y="1170936"/>
            <a:ext cx="3280625" cy="1605853"/>
            <a:chOff x="279186" y="1316765"/>
            <a:chExt cx="3902793" cy="2652281"/>
          </a:xfrm>
          <a:solidFill>
            <a:schemeClr val="bg1">
              <a:lumMod val="95000"/>
            </a:schemeClr>
          </a:solidFill>
        </p:grpSpPr>
        <p:sp>
          <p:nvSpPr>
            <p:cNvPr id="13" name="Content Placeholder 2"/>
            <p:cNvSpPr txBox="1">
              <a:spLocks/>
            </p:cNvSpPr>
            <p:nvPr/>
          </p:nvSpPr>
          <p:spPr>
            <a:xfrm>
              <a:off x="279186" y="1316765"/>
              <a:ext cx="3898404" cy="2652281"/>
            </a:xfrm>
            <a:prstGeom prst="rect">
              <a:avLst/>
            </a:prstGeom>
            <a:grpFill/>
          </p:spPr>
          <p:txBody>
            <a:bodyPr wrap="square" rtlCol="0">
              <a:spAutoFit/>
            </a:bodyPr>
            <a:lstStyle>
              <a:defPPr>
                <a:defRPr lang="en-US"/>
              </a:defPPr>
              <a:lvl1pPr>
                <a:defRPr sz="1100">
                  <a:latin typeface="Calibri" panose="020F0502020204030204" pitchFamily="34" charset="0"/>
                </a:defRPr>
              </a:lvl1pPr>
            </a:lstStyle>
            <a:p>
              <a:pPr defTabSz="680004"/>
              <a:r>
                <a:rPr lang="en-US" sz="1093" kern="0" dirty="0">
                  <a:solidFill>
                    <a:prstClr val="black"/>
                  </a:solidFill>
                </a:rPr>
                <a:t>Top Global Players in Mobile PV Lab:</a:t>
              </a:r>
            </a:p>
            <a:p>
              <a:pPr defTabSz="680004"/>
              <a:endParaRPr lang="en-IN" sz="1093" b="1" kern="0" dirty="0">
                <a:solidFill>
                  <a:prstClr val="black"/>
                </a:solidFill>
              </a:endParaRPr>
            </a:p>
            <a:p>
              <a:pPr defTabSz="680004"/>
              <a:r>
                <a:rPr lang="en-IN" sz="1093" b="1" kern="0" dirty="0">
                  <a:solidFill>
                    <a:prstClr val="black"/>
                  </a:solidFill>
                </a:rPr>
                <a:t>Enertis </a:t>
              </a:r>
              <a:r>
                <a:rPr lang="en-US" sz="1093" b="1" kern="0" dirty="0">
                  <a:solidFill>
                    <a:prstClr val="black"/>
                  </a:solidFill>
                </a:rPr>
                <a:t>PV Mobile Lab, Spain</a:t>
              </a:r>
            </a:p>
            <a:p>
              <a:pPr defTabSz="680004"/>
              <a:endParaRPr lang="it-IT" sz="1093" b="1" kern="0" dirty="0">
                <a:solidFill>
                  <a:prstClr val="black"/>
                </a:solidFill>
              </a:endParaRPr>
            </a:p>
            <a:p>
              <a:pPr defTabSz="680004"/>
              <a:r>
                <a:rPr lang="it-IT" sz="1093" b="1" kern="0" dirty="0">
                  <a:solidFill>
                    <a:prstClr val="black"/>
                  </a:solidFill>
                </a:rPr>
                <a:t>MBJ Mobile PV –Testcenter, Germany</a:t>
              </a:r>
            </a:p>
            <a:p>
              <a:pPr defTabSz="680004"/>
              <a:endParaRPr lang="en-IN" sz="1093" b="1" kern="0" dirty="0">
                <a:solidFill>
                  <a:prstClr val="black"/>
                </a:solidFill>
              </a:endParaRPr>
            </a:p>
            <a:p>
              <a:pPr defTabSz="680004"/>
              <a:r>
                <a:rPr lang="en-IN" sz="1093" b="1" kern="0" dirty="0">
                  <a:solidFill>
                    <a:prstClr val="black"/>
                  </a:solidFill>
                </a:rPr>
                <a:t>Suncycle Compact Test Unit, Germany</a:t>
              </a:r>
            </a:p>
            <a:p>
              <a:pPr marL="0" lvl="1" defTabSz="680004"/>
              <a:endParaRPr lang="en-IN" sz="1093" b="1" kern="0" dirty="0">
                <a:solidFill>
                  <a:prstClr val="black"/>
                </a:solidFill>
                <a:latin typeface="Calibri" panose="020F0502020204030204" pitchFamily="34" charset="0"/>
              </a:endParaRPr>
            </a:p>
            <a:p>
              <a:pPr marL="0" lvl="1" defTabSz="680004"/>
              <a:r>
                <a:rPr lang="en-IN" sz="1093" b="1" kern="0" dirty="0">
                  <a:solidFill>
                    <a:prstClr val="black"/>
                  </a:solidFill>
                  <a:latin typeface="Calibri" panose="020F0502020204030204" pitchFamily="34" charset="0"/>
                </a:rPr>
                <a:t>Kirchner Solar PV-MobiLab, Germany</a:t>
              </a:r>
              <a:endParaRPr lang="en-US" sz="1339" kern="0" dirty="0">
                <a:solidFill>
                  <a:prstClr val="black"/>
                </a:solidFill>
                <a:latin typeface="Calibri" panose="020F0502020204030204" pitchFamily="34" charset="0"/>
              </a:endParaRPr>
            </a:p>
          </p:txBody>
        </p:sp>
        <p:pic>
          <p:nvPicPr>
            <p:cNvPr id="27" name="Picture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71660" y="1543320"/>
              <a:ext cx="998640" cy="538735"/>
            </a:xfrm>
            <a:prstGeom prst="rect">
              <a:avLst/>
            </a:prstGeom>
            <a:grpFill/>
          </p:spPr>
        </p:pic>
        <p:pic>
          <p:nvPicPr>
            <p:cNvPr id="28" name="Picture 2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140114" y="2099781"/>
              <a:ext cx="1041865" cy="586695"/>
            </a:xfrm>
            <a:prstGeom prst="rect">
              <a:avLst/>
            </a:prstGeom>
            <a:grpFill/>
          </p:spPr>
        </p:pic>
        <p:pic>
          <p:nvPicPr>
            <p:cNvPr id="29" name="Picture 2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189266" y="2739932"/>
              <a:ext cx="943559" cy="561454"/>
            </a:xfrm>
            <a:prstGeom prst="rect">
              <a:avLst/>
            </a:prstGeom>
            <a:grpFill/>
          </p:spPr>
        </p:pic>
        <p:pic>
          <p:nvPicPr>
            <p:cNvPr id="30" name="Picture 2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170020" y="3375369"/>
              <a:ext cx="982048" cy="578005"/>
            </a:xfrm>
            <a:prstGeom prst="rect">
              <a:avLst/>
            </a:prstGeom>
            <a:grpFill/>
          </p:spPr>
        </p:pic>
      </p:grpSp>
      <p:pic>
        <p:nvPicPr>
          <p:cNvPr id="35" name="Picture 3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35052" y="614694"/>
            <a:ext cx="698408" cy="698408"/>
          </a:xfrm>
          <a:prstGeom prst="rect">
            <a:avLst/>
          </a:prstGeom>
        </p:spPr>
      </p:pic>
      <p:sp>
        <p:nvSpPr>
          <p:cNvPr id="36" name="Freeform 107"/>
          <p:cNvSpPr>
            <a:spLocks noEditPoints="1"/>
          </p:cNvSpPr>
          <p:nvPr/>
        </p:nvSpPr>
        <p:spPr bwMode="auto">
          <a:xfrm>
            <a:off x="6045150" y="687319"/>
            <a:ext cx="499024" cy="483616"/>
          </a:xfrm>
          <a:custGeom>
            <a:avLst/>
            <a:gdLst>
              <a:gd name="T0" fmla="*/ 1767 w 3666"/>
              <a:gd name="T1" fmla="*/ 3297 h 3543"/>
              <a:gd name="T2" fmla="*/ 1920 w 3666"/>
              <a:gd name="T3" fmla="*/ 3417 h 3543"/>
              <a:gd name="T4" fmla="*/ 2002 w 3666"/>
              <a:gd name="T5" fmla="*/ 3242 h 3543"/>
              <a:gd name="T6" fmla="*/ 547 w 3666"/>
              <a:gd name="T7" fmla="*/ 3185 h 3543"/>
              <a:gd name="T8" fmla="*/ 504 w 3666"/>
              <a:gd name="T9" fmla="*/ 3374 h 3543"/>
              <a:gd name="T10" fmla="*/ 697 w 3666"/>
              <a:gd name="T11" fmla="*/ 3374 h 3543"/>
              <a:gd name="T12" fmla="*/ 655 w 3666"/>
              <a:gd name="T13" fmla="*/ 3185 h 3543"/>
              <a:gd name="T14" fmla="*/ 2065 w 3666"/>
              <a:gd name="T15" fmla="*/ 3122 h 3543"/>
              <a:gd name="T16" fmla="*/ 2110 w 3666"/>
              <a:gd name="T17" fmla="*/ 3410 h 3543"/>
              <a:gd name="T18" fmla="*/ 1851 w 3666"/>
              <a:gd name="T19" fmla="*/ 3540 h 3543"/>
              <a:gd name="T20" fmla="*/ 1647 w 3666"/>
              <a:gd name="T21" fmla="*/ 3337 h 3543"/>
              <a:gd name="T22" fmla="*/ 1777 w 3666"/>
              <a:gd name="T23" fmla="*/ 3077 h 3543"/>
              <a:gd name="T24" fmla="*/ 747 w 3666"/>
              <a:gd name="T25" fmla="*/ 3097 h 3543"/>
              <a:gd name="T26" fmla="*/ 834 w 3666"/>
              <a:gd name="T27" fmla="*/ 3374 h 3543"/>
              <a:gd name="T28" fmla="*/ 601 w 3666"/>
              <a:gd name="T29" fmla="*/ 3543 h 3543"/>
              <a:gd name="T30" fmla="*/ 367 w 3666"/>
              <a:gd name="T31" fmla="*/ 3374 h 3543"/>
              <a:gd name="T32" fmla="*/ 455 w 3666"/>
              <a:gd name="T33" fmla="*/ 3097 h 3543"/>
              <a:gd name="T34" fmla="*/ 2456 w 3666"/>
              <a:gd name="T35" fmla="*/ 3157 h 3543"/>
              <a:gd name="T36" fmla="*/ 2205 w 3666"/>
              <a:gd name="T37" fmla="*/ 3208 h 3543"/>
              <a:gd name="T38" fmla="*/ 1977 w 3666"/>
              <a:gd name="T39" fmla="*/ 2982 h 3543"/>
              <a:gd name="T40" fmla="*/ 1662 w 3666"/>
              <a:gd name="T41" fmla="*/ 3065 h 3543"/>
              <a:gd name="T42" fmla="*/ 900 w 3666"/>
              <a:gd name="T43" fmla="*/ 3167 h 3543"/>
              <a:gd name="T44" fmla="*/ 644 w 3666"/>
              <a:gd name="T45" fmla="*/ 2973 h 3543"/>
              <a:gd name="T46" fmla="*/ 344 w 3666"/>
              <a:gd name="T47" fmla="*/ 3096 h 3543"/>
              <a:gd name="T48" fmla="*/ 44 w 3666"/>
              <a:gd name="T49" fmla="*/ 3223 h 3543"/>
              <a:gd name="T50" fmla="*/ 1741 w 3666"/>
              <a:gd name="T51" fmla="*/ 2240 h 3543"/>
              <a:gd name="T52" fmla="*/ 2225 w 3666"/>
              <a:gd name="T53" fmla="*/ 2609 h 3543"/>
              <a:gd name="T54" fmla="*/ 1757 w 3666"/>
              <a:gd name="T55" fmla="*/ 2230 h 3543"/>
              <a:gd name="T56" fmla="*/ 1595 w 3666"/>
              <a:gd name="T57" fmla="*/ 1977 h 3543"/>
              <a:gd name="T58" fmla="*/ 1945 w 3666"/>
              <a:gd name="T59" fmla="*/ 2139 h 3543"/>
              <a:gd name="T60" fmla="*/ 0 w 3666"/>
              <a:gd name="T61" fmla="*/ 2802 h 3543"/>
              <a:gd name="T62" fmla="*/ 119 w 3666"/>
              <a:gd name="T63" fmla="*/ 1886 h 3543"/>
              <a:gd name="T64" fmla="*/ 2049 w 3666"/>
              <a:gd name="T65" fmla="*/ 1519 h 3543"/>
              <a:gd name="T66" fmla="*/ 2171 w 3666"/>
              <a:gd name="T67" fmla="*/ 1616 h 3543"/>
              <a:gd name="T68" fmla="*/ 2237 w 3666"/>
              <a:gd name="T69" fmla="*/ 1475 h 3543"/>
              <a:gd name="T70" fmla="*/ 2405 w 3666"/>
              <a:gd name="T71" fmla="*/ 410 h 3543"/>
              <a:gd name="T72" fmla="*/ 2340 w 3666"/>
              <a:gd name="T73" fmla="*/ 1459 h 3543"/>
              <a:gd name="T74" fmla="*/ 2855 w 3666"/>
              <a:gd name="T75" fmla="*/ 1977 h 3543"/>
              <a:gd name="T76" fmla="*/ 2207 w 3666"/>
              <a:gd name="T77" fmla="*/ 1710 h 3543"/>
              <a:gd name="T78" fmla="*/ 1974 w 3666"/>
              <a:gd name="T79" fmla="*/ 1620 h 3543"/>
              <a:gd name="T80" fmla="*/ 2007 w 3666"/>
              <a:gd name="T81" fmla="*/ 1376 h 3543"/>
              <a:gd name="T82" fmla="*/ 2386 w 3666"/>
              <a:gd name="T83" fmla="*/ 408 h 3543"/>
              <a:gd name="T84" fmla="*/ 2827 w 3666"/>
              <a:gd name="T85" fmla="*/ 160 h 3543"/>
              <a:gd name="T86" fmla="*/ 3406 w 3666"/>
              <a:gd name="T87" fmla="*/ 670 h 3543"/>
              <a:gd name="T88" fmla="*/ 3663 w 3666"/>
              <a:gd name="T89" fmla="*/ 1414 h 3543"/>
              <a:gd name="T90" fmla="*/ 3515 w 3666"/>
              <a:gd name="T91" fmla="*/ 2179 h 3543"/>
              <a:gd name="T92" fmla="*/ 3035 w 3666"/>
              <a:gd name="T93" fmla="*/ 2751 h 3543"/>
              <a:gd name="T94" fmla="*/ 2773 w 3666"/>
              <a:gd name="T95" fmla="*/ 2676 h 3543"/>
              <a:gd name="T96" fmla="*/ 3272 w 3666"/>
              <a:gd name="T97" fmla="*/ 2201 h 3543"/>
              <a:gd name="T98" fmla="*/ 3462 w 3666"/>
              <a:gd name="T99" fmla="*/ 1519 h 3543"/>
              <a:gd name="T100" fmla="*/ 3267 w 3666"/>
              <a:gd name="T101" fmla="*/ 830 h 3543"/>
              <a:gd name="T102" fmla="*/ 2759 w 3666"/>
              <a:gd name="T103" fmla="*/ 354 h 3543"/>
              <a:gd name="T104" fmla="*/ 2055 w 3666"/>
              <a:gd name="T105" fmla="*/ 206 h 3543"/>
              <a:gd name="T106" fmla="*/ 1388 w 3666"/>
              <a:gd name="T107" fmla="*/ 447 h 3543"/>
              <a:gd name="T108" fmla="*/ 946 w 3666"/>
              <a:gd name="T109" fmla="*/ 987 h 3543"/>
              <a:gd name="T110" fmla="*/ 843 w 3666"/>
              <a:gd name="T111" fmla="*/ 1662 h 3543"/>
              <a:gd name="T112" fmla="*/ 662 w 3666"/>
              <a:gd name="T113" fmla="*/ 1213 h 3543"/>
              <a:gd name="T114" fmla="*/ 1009 w 3666"/>
              <a:gd name="T115" fmla="*/ 516 h 3543"/>
              <a:gd name="T116" fmla="*/ 1651 w 3666"/>
              <a:gd name="T117" fmla="*/ 83 h 3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66" h="3543">
                <a:moveTo>
                  <a:pt x="1891" y="3173"/>
                </a:moveTo>
                <a:lnTo>
                  <a:pt x="1863" y="3176"/>
                </a:lnTo>
                <a:lnTo>
                  <a:pt x="1836" y="3185"/>
                </a:lnTo>
                <a:lnTo>
                  <a:pt x="1814" y="3200"/>
                </a:lnTo>
                <a:lnTo>
                  <a:pt x="1795" y="3220"/>
                </a:lnTo>
                <a:lnTo>
                  <a:pt x="1781" y="3242"/>
                </a:lnTo>
                <a:lnTo>
                  <a:pt x="1771" y="3269"/>
                </a:lnTo>
                <a:lnTo>
                  <a:pt x="1767" y="3297"/>
                </a:lnTo>
                <a:lnTo>
                  <a:pt x="1771" y="3325"/>
                </a:lnTo>
                <a:lnTo>
                  <a:pt x="1781" y="3351"/>
                </a:lnTo>
                <a:lnTo>
                  <a:pt x="1795" y="3374"/>
                </a:lnTo>
                <a:lnTo>
                  <a:pt x="1814" y="3393"/>
                </a:lnTo>
                <a:lnTo>
                  <a:pt x="1836" y="3408"/>
                </a:lnTo>
                <a:lnTo>
                  <a:pt x="1863" y="3417"/>
                </a:lnTo>
                <a:lnTo>
                  <a:pt x="1891" y="3420"/>
                </a:lnTo>
                <a:lnTo>
                  <a:pt x="1920" y="3417"/>
                </a:lnTo>
                <a:lnTo>
                  <a:pt x="1945" y="3408"/>
                </a:lnTo>
                <a:lnTo>
                  <a:pt x="1969" y="3393"/>
                </a:lnTo>
                <a:lnTo>
                  <a:pt x="1987" y="3374"/>
                </a:lnTo>
                <a:lnTo>
                  <a:pt x="2002" y="3351"/>
                </a:lnTo>
                <a:lnTo>
                  <a:pt x="2011" y="3325"/>
                </a:lnTo>
                <a:lnTo>
                  <a:pt x="2014" y="3297"/>
                </a:lnTo>
                <a:lnTo>
                  <a:pt x="2011" y="3269"/>
                </a:lnTo>
                <a:lnTo>
                  <a:pt x="2002" y="3242"/>
                </a:lnTo>
                <a:lnTo>
                  <a:pt x="1987" y="3220"/>
                </a:lnTo>
                <a:lnTo>
                  <a:pt x="1969" y="3200"/>
                </a:lnTo>
                <a:lnTo>
                  <a:pt x="1945" y="3185"/>
                </a:lnTo>
                <a:lnTo>
                  <a:pt x="1920" y="3176"/>
                </a:lnTo>
                <a:lnTo>
                  <a:pt x="1891" y="3173"/>
                </a:lnTo>
                <a:close/>
                <a:moveTo>
                  <a:pt x="601" y="3173"/>
                </a:moveTo>
                <a:lnTo>
                  <a:pt x="572" y="3176"/>
                </a:lnTo>
                <a:lnTo>
                  <a:pt x="547" y="3185"/>
                </a:lnTo>
                <a:lnTo>
                  <a:pt x="523" y="3200"/>
                </a:lnTo>
                <a:lnTo>
                  <a:pt x="504" y="3220"/>
                </a:lnTo>
                <a:lnTo>
                  <a:pt x="490" y="3242"/>
                </a:lnTo>
                <a:lnTo>
                  <a:pt x="481" y="3269"/>
                </a:lnTo>
                <a:lnTo>
                  <a:pt x="478" y="3297"/>
                </a:lnTo>
                <a:lnTo>
                  <a:pt x="481" y="3325"/>
                </a:lnTo>
                <a:lnTo>
                  <a:pt x="490" y="3351"/>
                </a:lnTo>
                <a:lnTo>
                  <a:pt x="504" y="3374"/>
                </a:lnTo>
                <a:lnTo>
                  <a:pt x="523" y="3393"/>
                </a:lnTo>
                <a:lnTo>
                  <a:pt x="547" y="3408"/>
                </a:lnTo>
                <a:lnTo>
                  <a:pt x="572" y="3417"/>
                </a:lnTo>
                <a:lnTo>
                  <a:pt x="601" y="3420"/>
                </a:lnTo>
                <a:lnTo>
                  <a:pt x="629" y="3417"/>
                </a:lnTo>
                <a:lnTo>
                  <a:pt x="655" y="3408"/>
                </a:lnTo>
                <a:lnTo>
                  <a:pt x="678" y="3393"/>
                </a:lnTo>
                <a:lnTo>
                  <a:pt x="697" y="3374"/>
                </a:lnTo>
                <a:lnTo>
                  <a:pt x="712" y="3351"/>
                </a:lnTo>
                <a:lnTo>
                  <a:pt x="721" y="3325"/>
                </a:lnTo>
                <a:lnTo>
                  <a:pt x="724" y="3297"/>
                </a:lnTo>
                <a:lnTo>
                  <a:pt x="721" y="3269"/>
                </a:lnTo>
                <a:lnTo>
                  <a:pt x="712" y="3242"/>
                </a:lnTo>
                <a:lnTo>
                  <a:pt x="697" y="3220"/>
                </a:lnTo>
                <a:lnTo>
                  <a:pt x="678" y="3200"/>
                </a:lnTo>
                <a:lnTo>
                  <a:pt x="655" y="3185"/>
                </a:lnTo>
                <a:lnTo>
                  <a:pt x="629" y="3176"/>
                </a:lnTo>
                <a:lnTo>
                  <a:pt x="601" y="3173"/>
                </a:lnTo>
                <a:close/>
                <a:moveTo>
                  <a:pt x="1891" y="3050"/>
                </a:moveTo>
                <a:lnTo>
                  <a:pt x="1931" y="3053"/>
                </a:lnTo>
                <a:lnTo>
                  <a:pt x="1969" y="3063"/>
                </a:lnTo>
                <a:lnTo>
                  <a:pt x="2004" y="3077"/>
                </a:lnTo>
                <a:lnTo>
                  <a:pt x="2036" y="3097"/>
                </a:lnTo>
                <a:lnTo>
                  <a:pt x="2065" y="3122"/>
                </a:lnTo>
                <a:lnTo>
                  <a:pt x="2090" y="3151"/>
                </a:lnTo>
                <a:lnTo>
                  <a:pt x="2110" y="3183"/>
                </a:lnTo>
                <a:lnTo>
                  <a:pt x="2125" y="3219"/>
                </a:lnTo>
                <a:lnTo>
                  <a:pt x="2134" y="3256"/>
                </a:lnTo>
                <a:lnTo>
                  <a:pt x="2137" y="3297"/>
                </a:lnTo>
                <a:lnTo>
                  <a:pt x="2134" y="3337"/>
                </a:lnTo>
                <a:lnTo>
                  <a:pt x="2125" y="3374"/>
                </a:lnTo>
                <a:lnTo>
                  <a:pt x="2110" y="3410"/>
                </a:lnTo>
                <a:lnTo>
                  <a:pt x="2090" y="3442"/>
                </a:lnTo>
                <a:lnTo>
                  <a:pt x="2065" y="3471"/>
                </a:lnTo>
                <a:lnTo>
                  <a:pt x="2036" y="3496"/>
                </a:lnTo>
                <a:lnTo>
                  <a:pt x="2004" y="3516"/>
                </a:lnTo>
                <a:lnTo>
                  <a:pt x="1969" y="3531"/>
                </a:lnTo>
                <a:lnTo>
                  <a:pt x="1931" y="3540"/>
                </a:lnTo>
                <a:lnTo>
                  <a:pt x="1891" y="3543"/>
                </a:lnTo>
                <a:lnTo>
                  <a:pt x="1851" y="3540"/>
                </a:lnTo>
                <a:lnTo>
                  <a:pt x="1813" y="3531"/>
                </a:lnTo>
                <a:lnTo>
                  <a:pt x="1777" y="3516"/>
                </a:lnTo>
                <a:lnTo>
                  <a:pt x="1745" y="3496"/>
                </a:lnTo>
                <a:lnTo>
                  <a:pt x="1716" y="3471"/>
                </a:lnTo>
                <a:lnTo>
                  <a:pt x="1692" y="3442"/>
                </a:lnTo>
                <a:lnTo>
                  <a:pt x="1672" y="3410"/>
                </a:lnTo>
                <a:lnTo>
                  <a:pt x="1656" y="3374"/>
                </a:lnTo>
                <a:lnTo>
                  <a:pt x="1647" y="3337"/>
                </a:lnTo>
                <a:lnTo>
                  <a:pt x="1644" y="3297"/>
                </a:lnTo>
                <a:lnTo>
                  <a:pt x="1647" y="3256"/>
                </a:lnTo>
                <a:lnTo>
                  <a:pt x="1656" y="3219"/>
                </a:lnTo>
                <a:lnTo>
                  <a:pt x="1672" y="3183"/>
                </a:lnTo>
                <a:lnTo>
                  <a:pt x="1692" y="3151"/>
                </a:lnTo>
                <a:lnTo>
                  <a:pt x="1716" y="3122"/>
                </a:lnTo>
                <a:lnTo>
                  <a:pt x="1745" y="3097"/>
                </a:lnTo>
                <a:lnTo>
                  <a:pt x="1777" y="3077"/>
                </a:lnTo>
                <a:lnTo>
                  <a:pt x="1813" y="3063"/>
                </a:lnTo>
                <a:lnTo>
                  <a:pt x="1851" y="3053"/>
                </a:lnTo>
                <a:lnTo>
                  <a:pt x="1891" y="3050"/>
                </a:lnTo>
                <a:close/>
                <a:moveTo>
                  <a:pt x="601" y="3050"/>
                </a:moveTo>
                <a:lnTo>
                  <a:pt x="641" y="3053"/>
                </a:lnTo>
                <a:lnTo>
                  <a:pt x="679" y="3063"/>
                </a:lnTo>
                <a:lnTo>
                  <a:pt x="714" y="3077"/>
                </a:lnTo>
                <a:lnTo>
                  <a:pt x="747" y="3097"/>
                </a:lnTo>
                <a:lnTo>
                  <a:pt x="775" y="3122"/>
                </a:lnTo>
                <a:lnTo>
                  <a:pt x="800" y="3151"/>
                </a:lnTo>
                <a:lnTo>
                  <a:pt x="820" y="3183"/>
                </a:lnTo>
                <a:lnTo>
                  <a:pt x="834" y="3219"/>
                </a:lnTo>
                <a:lnTo>
                  <a:pt x="844" y="3256"/>
                </a:lnTo>
                <a:lnTo>
                  <a:pt x="848" y="3297"/>
                </a:lnTo>
                <a:lnTo>
                  <a:pt x="844" y="3337"/>
                </a:lnTo>
                <a:lnTo>
                  <a:pt x="834" y="3374"/>
                </a:lnTo>
                <a:lnTo>
                  <a:pt x="820" y="3410"/>
                </a:lnTo>
                <a:lnTo>
                  <a:pt x="800" y="3442"/>
                </a:lnTo>
                <a:lnTo>
                  <a:pt x="775" y="3471"/>
                </a:lnTo>
                <a:lnTo>
                  <a:pt x="747" y="3496"/>
                </a:lnTo>
                <a:lnTo>
                  <a:pt x="714" y="3516"/>
                </a:lnTo>
                <a:lnTo>
                  <a:pt x="679" y="3531"/>
                </a:lnTo>
                <a:lnTo>
                  <a:pt x="641" y="3540"/>
                </a:lnTo>
                <a:lnTo>
                  <a:pt x="601" y="3543"/>
                </a:lnTo>
                <a:lnTo>
                  <a:pt x="561" y="3540"/>
                </a:lnTo>
                <a:lnTo>
                  <a:pt x="523" y="3531"/>
                </a:lnTo>
                <a:lnTo>
                  <a:pt x="488" y="3516"/>
                </a:lnTo>
                <a:lnTo>
                  <a:pt x="455" y="3496"/>
                </a:lnTo>
                <a:lnTo>
                  <a:pt x="427" y="3471"/>
                </a:lnTo>
                <a:lnTo>
                  <a:pt x="402" y="3442"/>
                </a:lnTo>
                <a:lnTo>
                  <a:pt x="381" y="3410"/>
                </a:lnTo>
                <a:lnTo>
                  <a:pt x="367" y="3374"/>
                </a:lnTo>
                <a:lnTo>
                  <a:pt x="358" y="3337"/>
                </a:lnTo>
                <a:lnTo>
                  <a:pt x="354" y="3297"/>
                </a:lnTo>
                <a:lnTo>
                  <a:pt x="358" y="3256"/>
                </a:lnTo>
                <a:lnTo>
                  <a:pt x="367" y="3219"/>
                </a:lnTo>
                <a:lnTo>
                  <a:pt x="381" y="3183"/>
                </a:lnTo>
                <a:lnTo>
                  <a:pt x="402" y="3151"/>
                </a:lnTo>
                <a:lnTo>
                  <a:pt x="427" y="3122"/>
                </a:lnTo>
                <a:lnTo>
                  <a:pt x="455" y="3097"/>
                </a:lnTo>
                <a:lnTo>
                  <a:pt x="488" y="3077"/>
                </a:lnTo>
                <a:lnTo>
                  <a:pt x="523" y="3063"/>
                </a:lnTo>
                <a:lnTo>
                  <a:pt x="561" y="3053"/>
                </a:lnTo>
                <a:lnTo>
                  <a:pt x="601" y="3050"/>
                </a:lnTo>
                <a:close/>
                <a:moveTo>
                  <a:pt x="0" y="2867"/>
                </a:moveTo>
                <a:lnTo>
                  <a:pt x="2460" y="2867"/>
                </a:lnTo>
                <a:lnTo>
                  <a:pt x="2460" y="3131"/>
                </a:lnTo>
                <a:lnTo>
                  <a:pt x="2456" y="3157"/>
                </a:lnTo>
                <a:lnTo>
                  <a:pt x="2447" y="3183"/>
                </a:lnTo>
                <a:lnTo>
                  <a:pt x="2434" y="3205"/>
                </a:lnTo>
                <a:lnTo>
                  <a:pt x="2415" y="3223"/>
                </a:lnTo>
                <a:lnTo>
                  <a:pt x="2393" y="3238"/>
                </a:lnTo>
                <a:lnTo>
                  <a:pt x="2368" y="3246"/>
                </a:lnTo>
                <a:lnTo>
                  <a:pt x="2341" y="3250"/>
                </a:lnTo>
                <a:lnTo>
                  <a:pt x="2214" y="3250"/>
                </a:lnTo>
                <a:lnTo>
                  <a:pt x="2205" y="3208"/>
                </a:lnTo>
                <a:lnTo>
                  <a:pt x="2191" y="3167"/>
                </a:lnTo>
                <a:lnTo>
                  <a:pt x="2172" y="3131"/>
                </a:lnTo>
                <a:lnTo>
                  <a:pt x="2148" y="3096"/>
                </a:lnTo>
                <a:lnTo>
                  <a:pt x="2121" y="3065"/>
                </a:lnTo>
                <a:lnTo>
                  <a:pt x="2090" y="3037"/>
                </a:lnTo>
                <a:lnTo>
                  <a:pt x="2054" y="3014"/>
                </a:lnTo>
                <a:lnTo>
                  <a:pt x="2017" y="2996"/>
                </a:lnTo>
                <a:lnTo>
                  <a:pt x="1977" y="2982"/>
                </a:lnTo>
                <a:lnTo>
                  <a:pt x="1935" y="2973"/>
                </a:lnTo>
                <a:lnTo>
                  <a:pt x="1891" y="2971"/>
                </a:lnTo>
                <a:lnTo>
                  <a:pt x="1847" y="2973"/>
                </a:lnTo>
                <a:lnTo>
                  <a:pt x="1805" y="2982"/>
                </a:lnTo>
                <a:lnTo>
                  <a:pt x="1765" y="2996"/>
                </a:lnTo>
                <a:lnTo>
                  <a:pt x="1727" y="3014"/>
                </a:lnTo>
                <a:lnTo>
                  <a:pt x="1693" y="3037"/>
                </a:lnTo>
                <a:lnTo>
                  <a:pt x="1662" y="3065"/>
                </a:lnTo>
                <a:lnTo>
                  <a:pt x="1634" y="3096"/>
                </a:lnTo>
                <a:lnTo>
                  <a:pt x="1611" y="3131"/>
                </a:lnTo>
                <a:lnTo>
                  <a:pt x="1592" y="3167"/>
                </a:lnTo>
                <a:lnTo>
                  <a:pt x="1577" y="3208"/>
                </a:lnTo>
                <a:lnTo>
                  <a:pt x="1569" y="3250"/>
                </a:lnTo>
                <a:lnTo>
                  <a:pt x="923" y="3250"/>
                </a:lnTo>
                <a:lnTo>
                  <a:pt x="914" y="3208"/>
                </a:lnTo>
                <a:lnTo>
                  <a:pt x="900" y="3167"/>
                </a:lnTo>
                <a:lnTo>
                  <a:pt x="881" y="3131"/>
                </a:lnTo>
                <a:lnTo>
                  <a:pt x="858" y="3096"/>
                </a:lnTo>
                <a:lnTo>
                  <a:pt x="830" y="3065"/>
                </a:lnTo>
                <a:lnTo>
                  <a:pt x="799" y="3037"/>
                </a:lnTo>
                <a:lnTo>
                  <a:pt x="764" y="3014"/>
                </a:lnTo>
                <a:lnTo>
                  <a:pt x="727" y="2996"/>
                </a:lnTo>
                <a:lnTo>
                  <a:pt x="687" y="2982"/>
                </a:lnTo>
                <a:lnTo>
                  <a:pt x="644" y="2973"/>
                </a:lnTo>
                <a:lnTo>
                  <a:pt x="601" y="2971"/>
                </a:lnTo>
                <a:lnTo>
                  <a:pt x="557" y="2973"/>
                </a:lnTo>
                <a:lnTo>
                  <a:pt x="514" y="2982"/>
                </a:lnTo>
                <a:lnTo>
                  <a:pt x="474" y="2996"/>
                </a:lnTo>
                <a:lnTo>
                  <a:pt x="438" y="3014"/>
                </a:lnTo>
                <a:lnTo>
                  <a:pt x="403" y="3037"/>
                </a:lnTo>
                <a:lnTo>
                  <a:pt x="371" y="3065"/>
                </a:lnTo>
                <a:lnTo>
                  <a:pt x="344" y="3096"/>
                </a:lnTo>
                <a:lnTo>
                  <a:pt x="320" y="3131"/>
                </a:lnTo>
                <a:lnTo>
                  <a:pt x="301" y="3167"/>
                </a:lnTo>
                <a:lnTo>
                  <a:pt x="288" y="3208"/>
                </a:lnTo>
                <a:lnTo>
                  <a:pt x="278" y="3250"/>
                </a:lnTo>
                <a:lnTo>
                  <a:pt x="119" y="3250"/>
                </a:lnTo>
                <a:lnTo>
                  <a:pt x="91" y="3246"/>
                </a:lnTo>
                <a:lnTo>
                  <a:pt x="67" y="3238"/>
                </a:lnTo>
                <a:lnTo>
                  <a:pt x="44" y="3223"/>
                </a:lnTo>
                <a:lnTo>
                  <a:pt x="27" y="3205"/>
                </a:lnTo>
                <a:lnTo>
                  <a:pt x="12" y="3183"/>
                </a:lnTo>
                <a:lnTo>
                  <a:pt x="3" y="3157"/>
                </a:lnTo>
                <a:lnTo>
                  <a:pt x="0" y="3131"/>
                </a:lnTo>
                <a:lnTo>
                  <a:pt x="0" y="2867"/>
                </a:lnTo>
                <a:close/>
                <a:moveTo>
                  <a:pt x="1757" y="2230"/>
                </a:moveTo>
                <a:lnTo>
                  <a:pt x="1747" y="2233"/>
                </a:lnTo>
                <a:lnTo>
                  <a:pt x="1741" y="2240"/>
                </a:lnTo>
                <a:lnTo>
                  <a:pt x="1739" y="2249"/>
                </a:lnTo>
                <a:lnTo>
                  <a:pt x="1739" y="2598"/>
                </a:lnTo>
                <a:lnTo>
                  <a:pt x="1741" y="2608"/>
                </a:lnTo>
                <a:lnTo>
                  <a:pt x="1747" y="2615"/>
                </a:lnTo>
                <a:lnTo>
                  <a:pt x="1757" y="2617"/>
                </a:lnTo>
                <a:lnTo>
                  <a:pt x="2210" y="2617"/>
                </a:lnTo>
                <a:lnTo>
                  <a:pt x="2218" y="2615"/>
                </a:lnTo>
                <a:lnTo>
                  <a:pt x="2225" y="2609"/>
                </a:lnTo>
                <a:lnTo>
                  <a:pt x="2227" y="2601"/>
                </a:lnTo>
                <a:lnTo>
                  <a:pt x="2227" y="2592"/>
                </a:lnTo>
                <a:lnTo>
                  <a:pt x="2222" y="2586"/>
                </a:lnTo>
                <a:lnTo>
                  <a:pt x="1856" y="2235"/>
                </a:lnTo>
                <a:lnTo>
                  <a:pt x="1853" y="2233"/>
                </a:lnTo>
                <a:lnTo>
                  <a:pt x="1847" y="2231"/>
                </a:lnTo>
                <a:lnTo>
                  <a:pt x="1843" y="2230"/>
                </a:lnTo>
                <a:lnTo>
                  <a:pt x="1757" y="2230"/>
                </a:lnTo>
                <a:close/>
                <a:moveTo>
                  <a:pt x="119" y="1886"/>
                </a:moveTo>
                <a:lnTo>
                  <a:pt x="1480" y="1886"/>
                </a:lnTo>
                <a:lnTo>
                  <a:pt x="1506" y="1888"/>
                </a:lnTo>
                <a:lnTo>
                  <a:pt x="1532" y="1897"/>
                </a:lnTo>
                <a:lnTo>
                  <a:pt x="1554" y="1912"/>
                </a:lnTo>
                <a:lnTo>
                  <a:pt x="1573" y="1931"/>
                </a:lnTo>
                <a:lnTo>
                  <a:pt x="1586" y="1952"/>
                </a:lnTo>
                <a:lnTo>
                  <a:pt x="1595" y="1977"/>
                </a:lnTo>
                <a:lnTo>
                  <a:pt x="1599" y="2005"/>
                </a:lnTo>
                <a:lnTo>
                  <a:pt x="1599" y="2093"/>
                </a:lnTo>
                <a:lnTo>
                  <a:pt x="1834" y="2093"/>
                </a:lnTo>
                <a:lnTo>
                  <a:pt x="1860" y="2095"/>
                </a:lnTo>
                <a:lnTo>
                  <a:pt x="1883" y="2101"/>
                </a:lnTo>
                <a:lnTo>
                  <a:pt x="1905" y="2110"/>
                </a:lnTo>
                <a:lnTo>
                  <a:pt x="1926" y="2123"/>
                </a:lnTo>
                <a:lnTo>
                  <a:pt x="1945" y="2139"/>
                </a:lnTo>
                <a:lnTo>
                  <a:pt x="2413" y="2601"/>
                </a:lnTo>
                <a:lnTo>
                  <a:pt x="2430" y="2620"/>
                </a:lnTo>
                <a:lnTo>
                  <a:pt x="2443" y="2641"/>
                </a:lnTo>
                <a:lnTo>
                  <a:pt x="2452" y="2665"/>
                </a:lnTo>
                <a:lnTo>
                  <a:pt x="2457" y="2689"/>
                </a:lnTo>
                <a:lnTo>
                  <a:pt x="2460" y="2715"/>
                </a:lnTo>
                <a:lnTo>
                  <a:pt x="2460" y="2802"/>
                </a:lnTo>
                <a:lnTo>
                  <a:pt x="0" y="2802"/>
                </a:lnTo>
                <a:lnTo>
                  <a:pt x="0" y="2005"/>
                </a:lnTo>
                <a:lnTo>
                  <a:pt x="3" y="1977"/>
                </a:lnTo>
                <a:lnTo>
                  <a:pt x="12" y="1952"/>
                </a:lnTo>
                <a:lnTo>
                  <a:pt x="26" y="1931"/>
                </a:lnTo>
                <a:lnTo>
                  <a:pt x="44" y="1912"/>
                </a:lnTo>
                <a:lnTo>
                  <a:pt x="67" y="1897"/>
                </a:lnTo>
                <a:lnTo>
                  <a:pt x="91" y="1888"/>
                </a:lnTo>
                <a:lnTo>
                  <a:pt x="119" y="1886"/>
                </a:lnTo>
                <a:close/>
                <a:moveTo>
                  <a:pt x="2148" y="1419"/>
                </a:moveTo>
                <a:lnTo>
                  <a:pt x="2125" y="1422"/>
                </a:lnTo>
                <a:lnTo>
                  <a:pt x="2104" y="1429"/>
                </a:lnTo>
                <a:lnTo>
                  <a:pt x="2086" y="1441"/>
                </a:lnTo>
                <a:lnTo>
                  <a:pt x="2071" y="1457"/>
                </a:lnTo>
                <a:lnTo>
                  <a:pt x="2059" y="1475"/>
                </a:lnTo>
                <a:lnTo>
                  <a:pt x="2052" y="1496"/>
                </a:lnTo>
                <a:lnTo>
                  <a:pt x="2049" y="1519"/>
                </a:lnTo>
                <a:lnTo>
                  <a:pt x="2052" y="1541"/>
                </a:lnTo>
                <a:lnTo>
                  <a:pt x="2059" y="1562"/>
                </a:lnTo>
                <a:lnTo>
                  <a:pt x="2071" y="1581"/>
                </a:lnTo>
                <a:lnTo>
                  <a:pt x="2086" y="1597"/>
                </a:lnTo>
                <a:lnTo>
                  <a:pt x="2105" y="1608"/>
                </a:lnTo>
                <a:lnTo>
                  <a:pt x="2125" y="1616"/>
                </a:lnTo>
                <a:lnTo>
                  <a:pt x="2148" y="1618"/>
                </a:lnTo>
                <a:lnTo>
                  <a:pt x="2171" y="1616"/>
                </a:lnTo>
                <a:lnTo>
                  <a:pt x="2192" y="1608"/>
                </a:lnTo>
                <a:lnTo>
                  <a:pt x="2211" y="1597"/>
                </a:lnTo>
                <a:lnTo>
                  <a:pt x="2226" y="1581"/>
                </a:lnTo>
                <a:lnTo>
                  <a:pt x="2237" y="1562"/>
                </a:lnTo>
                <a:lnTo>
                  <a:pt x="2245" y="1541"/>
                </a:lnTo>
                <a:lnTo>
                  <a:pt x="2248" y="1519"/>
                </a:lnTo>
                <a:lnTo>
                  <a:pt x="2245" y="1496"/>
                </a:lnTo>
                <a:lnTo>
                  <a:pt x="2237" y="1475"/>
                </a:lnTo>
                <a:lnTo>
                  <a:pt x="2226" y="1457"/>
                </a:lnTo>
                <a:lnTo>
                  <a:pt x="2211" y="1441"/>
                </a:lnTo>
                <a:lnTo>
                  <a:pt x="2192" y="1429"/>
                </a:lnTo>
                <a:lnTo>
                  <a:pt x="2171" y="1422"/>
                </a:lnTo>
                <a:lnTo>
                  <a:pt x="2148" y="1419"/>
                </a:lnTo>
                <a:close/>
                <a:moveTo>
                  <a:pt x="2386" y="408"/>
                </a:moveTo>
                <a:lnTo>
                  <a:pt x="2403" y="409"/>
                </a:lnTo>
                <a:lnTo>
                  <a:pt x="2405" y="410"/>
                </a:lnTo>
                <a:lnTo>
                  <a:pt x="2424" y="417"/>
                </a:lnTo>
                <a:lnTo>
                  <a:pt x="2438" y="429"/>
                </a:lnTo>
                <a:lnTo>
                  <a:pt x="2450" y="446"/>
                </a:lnTo>
                <a:lnTo>
                  <a:pt x="2455" y="463"/>
                </a:lnTo>
                <a:lnTo>
                  <a:pt x="2455" y="483"/>
                </a:lnTo>
                <a:lnTo>
                  <a:pt x="2307" y="1397"/>
                </a:lnTo>
                <a:lnTo>
                  <a:pt x="2326" y="1427"/>
                </a:lnTo>
                <a:lnTo>
                  <a:pt x="2340" y="1459"/>
                </a:lnTo>
                <a:lnTo>
                  <a:pt x="2347" y="1495"/>
                </a:lnTo>
                <a:lnTo>
                  <a:pt x="2841" y="1888"/>
                </a:lnTo>
                <a:lnTo>
                  <a:pt x="2852" y="1899"/>
                </a:lnTo>
                <a:lnTo>
                  <a:pt x="2861" y="1914"/>
                </a:lnTo>
                <a:lnTo>
                  <a:pt x="2865" y="1929"/>
                </a:lnTo>
                <a:lnTo>
                  <a:pt x="2865" y="1946"/>
                </a:lnTo>
                <a:lnTo>
                  <a:pt x="2863" y="1962"/>
                </a:lnTo>
                <a:lnTo>
                  <a:pt x="2855" y="1977"/>
                </a:lnTo>
                <a:lnTo>
                  <a:pt x="2854" y="1978"/>
                </a:lnTo>
                <a:lnTo>
                  <a:pt x="2843" y="1992"/>
                </a:lnTo>
                <a:lnTo>
                  <a:pt x="2829" y="2001"/>
                </a:lnTo>
                <a:lnTo>
                  <a:pt x="2815" y="2007"/>
                </a:lnTo>
                <a:lnTo>
                  <a:pt x="2798" y="2010"/>
                </a:lnTo>
                <a:lnTo>
                  <a:pt x="2783" y="2007"/>
                </a:lnTo>
                <a:lnTo>
                  <a:pt x="2766" y="2002"/>
                </a:lnTo>
                <a:lnTo>
                  <a:pt x="2207" y="1710"/>
                </a:lnTo>
                <a:lnTo>
                  <a:pt x="2178" y="1718"/>
                </a:lnTo>
                <a:lnTo>
                  <a:pt x="2148" y="1720"/>
                </a:lnTo>
                <a:lnTo>
                  <a:pt x="2112" y="1717"/>
                </a:lnTo>
                <a:lnTo>
                  <a:pt x="2079" y="1708"/>
                </a:lnTo>
                <a:lnTo>
                  <a:pt x="2046" y="1693"/>
                </a:lnTo>
                <a:lnTo>
                  <a:pt x="2019" y="1674"/>
                </a:lnTo>
                <a:lnTo>
                  <a:pt x="1994" y="1649"/>
                </a:lnTo>
                <a:lnTo>
                  <a:pt x="1974" y="1620"/>
                </a:lnTo>
                <a:lnTo>
                  <a:pt x="1960" y="1589"/>
                </a:lnTo>
                <a:lnTo>
                  <a:pt x="1950" y="1555"/>
                </a:lnTo>
                <a:lnTo>
                  <a:pt x="1946" y="1519"/>
                </a:lnTo>
                <a:lnTo>
                  <a:pt x="1950" y="1486"/>
                </a:lnTo>
                <a:lnTo>
                  <a:pt x="1957" y="1454"/>
                </a:lnTo>
                <a:lnTo>
                  <a:pt x="1970" y="1426"/>
                </a:lnTo>
                <a:lnTo>
                  <a:pt x="1986" y="1399"/>
                </a:lnTo>
                <a:lnTo>
                  <a:pt x="2007" y="1376"/>
                </a:lnTo>
                <a:lnTo>
                  <a:pt x="2032" y="1355"/>
                </a:lnTo>
                <a:lnTo>
                  <a:pt x="2059" y="1339"/>
                </a:lnTo>
                <a:lnTo>
                  <a:pt x="2326" y="455"/>
                </a:lnTo>
                <a:lnTo>
                  <a:pt x="2333" y="439"/>
                </a:lnTo>
                <a:lnTo>
                  <a:pt x="2343" y="427"/>
                </a:lnTo>
                <a:lnTo>
                  <a:pt x="2356" y="417"/>
                </a:lnTo>
                <a:lnTo>
                  <a:pt x="2371" y="410"/>
                </a:lnTo>
                <a:lnTo>
                  <a:pt x="2386" y="408"/>
                </a:lnTo>
                <a:close/>
                <a:moveTo>
                  <a:pt x="2148" y="0"/>
                </a:moveTo>
                <a:lnTo>
                  <a:pt x="2252" y="3"/>
                </a:lnTo>
                <a:lnTo>
                  <a:pt x="2354" y="13"/>
                </a:lnTo>
                <a:lnTo>
                  <a:pt x="2454" y="30"/>
                </a:lnTo>
                <a:lnTo>
                  <a:pt x="2552" y="54"/>
                </a:lnTo>
                <a:lnTo>
                  <a:pt x="2646" y="83"/>
                </a:lnTo>
                <a:lnTo>
                  <a:pt x="2738" y="119"/>
                </a:lnTo>
                <a:lnTo>
                  <a:pt x="2827" y="160"/>
                </a:lnTo>
                <a:lnTo>
                  <a:pt x="2914" y="206"/>
                </a:lnTo>
                <a:lnTo>
                  <a:pt x="2996" y="259"/>
                </a:lnTo>
                <a:lnTo>
                  <a:pt x="3075" y="317"/>
                </a:lnTo>
                <a:lnTo>
                  <a:pt x="3151" y="378"/>
                </a:lnTo>
                <a:lnTo>
                  <a:pt x="3221" y="444"/>
                </a:lnTo>
                <a:lnTo>
                  <a:pt x="3287" y="516"/>
                </a:lnTo>
                <a:lnTo>
                  <a:pt x="3349" y="591"/>
                </a:lnTo>
                <a:lnTo>
                  <a:pt x="3406" y="670"/>
                </a:lnTo>
                <a:lnTo>
                  <a:pt x="3458" y="753"/>
                </a:lnTo>
                <a:lnTo>
                  <a:pt x="3505" y="838"/>
                </a:lnTo>
                <a:lnTo>
                  <a:pt x="3546" y="928"/>
                </a:lnTo>
                <a:lnTo>
                  <a:pt x="3582" y="1021"/>
                </a:lnTo>
                <a:lnTo>
                  <a:pt x="3612" y="1115"/>
                </a:lnTo>
                <a:lnTo>
                  <a:pt x="3635" y="1213"/>
                </a:lnTo>
                <a:lnTo>
                  <a:pt x="3653" y="1313"/>
                </a:lnTo>
                <a:lnTo>
                  <a:pt x="3663" y="1414"/>
                </a:lnTo>
                <a:lnTo>
                  <a:pt x="3666" y="1519"/>
                </a:lnTo>
                <a:lnTo>
                  <a:pt x="3663" y="1619"/>
                </a:lnTo>
                <a:lnTo>
                  <a:pt x="3653" y="1718"/>
                </a:lnTo>
                <a:lnTo>
                  <a:pt x="3637" y="1815"/>
                </a:lnTo>
                <a:lnTo>
                  <a:pt x="3615" y="1909"/>
                </a:lnTo>
                <a:lnTo>
                  <a:pt x="3587" y="2002"/>
                </a:lnTo>
                <a:lnTo>
                  <a:pt x="3554" y="2092"/>
                </a:lnTo>
                <a:lnTo>
                  <a:pt x="3515" y="2179"/>
                </a:lnTo>
                <a:lnTo>
                  <a:pt x="3472" y="2263"/>
                </a:lnTo>
                <a:lnTo>
                  <a:pt x="3422" y="2344"/>
                </a:lnTo>
                <a:lnTo>
                  <a:pt x="3368" y="2421"/>
                </a:lnTo>
                <a:lnTo>
                  <a:pt x="3309" y="2496"/>
                </a:lnTo>
                <a:lnTo>
                  <a:pt x="3247" y="2566"/>
                </a:lnTo>
                <a:lnTo>
                  <a:pt x="3181" y="2631"/>
                </a:lnTo>
                <a:lnTo>
                  <a:pt x="3109" y="2694"/>
                </a:lnTo>
                <a:lnTo>
                  <a:pt x="3035" y="2751"/>
                </a:lnTo>
                <a:lnTo>
                  <a:pt x="2957" y="2804"/>
                </a:lnTo>
                <a:lnTo>
                  <a:pt x="2875" y="2853"/>
                </a:lnTo>
                <a:lnTo>
                  <a:pt x="2791" y="2895"/>
                </a:lnTo>
                <a:lnTo>
                  <a:pt x="2703" y="2933"/>
                </a:lnTo>
                <a:lnTo>
                  <a:pt x="2613" y="2965"/>
                </a:lnTo>
                <a:lnTo>
                  <a:pt x="2613" y="2749"/>
                </a:lnTo>
                <a:lnTo>
                  <a:pt x="2694" y="2715"/>
                </a:lnTo>
                <a:lnTo>
                  <a:pt x="2773" y="2676"/>
                </a:lnTo>
                <a:lnTo>
                  <a:pt x="2848" y="2631"/>
                </a:lnTo>
                <a:lnTo>
                  <a:pt x="2919" y="2582"/>
                </a:lnTo>
                <a:lnTo>
                  <a:pt x="2988" y="2529"/>
                </a:lnTo>
                <a:lnTo>
                  <a:pt x="3053" y="2471"/>
                </a:lnTo>
                <a:lnTo>
                  <a:pt x="3114" y="2409"/>
                </a:lnTo>
                <a:lnTo>
                  <a:pt x="3171" y="2343"/>
                </a:lnTo>
                <a:lnTo>
                  <a:pt x="3224" y="2274"/>
                </a:lnTo>
                <a:lnTo>
                  <a:pt x="3272" y="2201"/>
                </a:lnTo>
                <a:lnTo>
                  <a:pt x="3314" y="2124"/>
                </a:lnTo>
                <a:lnTo>
                  <a:pt x="3352" y="2045"/>
                </a:lnTo>
                <a:lnTo>
                  <a:pt x="3385" y="1964"/>
                </a:lnTo>
                <a:lnTo>
                  <a:pt x="3412" y="1878"/>
                </a:lnTo>
                <a:lnTo>
                  <a:pt x="3434" y="1792"/>
                </a:lnTo>
                <a:lnTo>
                  <a:pt x="3449" y="1703"/>
                </a:lnTo>
                <a:lnTo>
                  <a:pt x="3458" y="1611"/>
                </a:lnTo>
                <a:lnTo>
                  <a:pt x="3462" y="1519"/>
                </a:lnTo>
                <a:lnTo>
                  <a:pt x="3458" y="1424"/>
                </a:lnTo>
                <a:lnTo>
                  <a:pt x="3449" y="1333"/>
                </a:lnTo>
                <a:lnTo>
                  <a:pt x="3433" y="1243"/>
                </a:lnTo>
                <a:lnTo>
                  <a:pt x="3410" y="1155"/>
                </a:lnTo>
                <a:lnTo>
                  <a:pt x="3383" y="1070"/>
                </a:lnTo>
                <a:lnTo>
                  <a:pt x="3349" y="987"/>
                </a:lnTo>
                <a:lnTo>
                  <a:pt x="3311" y="907"/>
                </a:lnTo>
                <a:lnTo>
                  <a:pt x="3267" y="830"/>
                </a:lnTo>
                <a:lnTo>
                  <a:pt x="3218" y="757"/>
                </a:lnTo>
                <a:lnTo>
                  <a:pt x="3165" y="687"/>
                </a:lnTo>
                <a:lnTo>
                  <a:pt x="3107" y="620"/>
                </a:lnTo>
                <a:lnTo>
                  <a:pt x="3045" y="559"/>
                </a:lnTo>
                <a:lnTo>
                  <a:pt x="2979" y="501"/>
                </a:lnTo>
                <a:lnTo>
                  <a:pt x="2909" y="447"/>
                </a:lnTo>
                <a:lnTo>
                  <a:pt x="2836" y="399"/>
                </a:lnTo>
                <a:lnTo>
                  <a:pt x="2759" y="354"/>
                </a:lnTo>
                <a:lnTo>
                  <a:pt x="2680" y="315"/>
                </a:lnTo>
                <a:lnTo>
                  <a:pt x="2597" y="282"/>
                </a:lnTo>
                <a:lnTo>
                  <a:pt x="2512" y="254"/>
                </a:lnTo>
                <a:lnTo>
                  <a:pt x="2424" y="232"/>
                </a:lnTo>
                <a:lnTo>
                  <a:pt x="2334" y="216"/>
                </a:lnTo>
                <a:lnTo>
                  <a:pt x="2242" y="206"/>
                </a:lnTo>
                <a:lnTo>
                  <a:pt x="2148" y="203"/>
                </a:lnTo>
                <a:lnTo>
                  <a:pt x="2055" y="206"/>
                </a:lnTo>
                <a:lnTo>
                  <a:pt x="1963" y="216"/>
                </a:lnTo>
                <a:lnTo>
                  <a:pt x="1873" y="232"/>
                </a:lnTo>
                <a:lnTo>
                  <a:pt x="1785" y="254"/>
                </a:lnTo>
                <a:lnTo>
                  <a:pt x="1700" y="282"/>
                </a:lnTo>
                <a:lnTo>
                  <a:pt x="1617" y="315"/>
                </a:lnTo>
                <a:lnTo>
                  <a:pt x="1537" y="354"/>
                </a:lnTo>
                <a:lnTo>
                  <a:pt x="1461" y="399"/>
                </a:lnTo>
                <a:lnTo>
                  <a:pt x="1388" y="447"/>
                </a:lnTo>
                <a:lnTo>
                  <a:pt x="1318" y="501"/>
                </a:lnTo>
                <a:lnTo>
                  <a:pt x="1252" y="559"/>
                </a:lnTo>
                <a:lnTo>
                  <a:pt x="1190" y="620"/>
                </a:lnTo>
                <a:lnTo>
                  <a:pt x="1132" y="687"/>
                </a:lnTo>
                <a:lnTo>
                  <a:pt x="1079" y="757"/>
                </a:lnTo>
                <a:lnTo>
                  <a:pt x="1030" y="830"/>
                </a:lnTo>
                <a:lnTo>
                  <a:pt x="985" y="907"/>
                </a:lnTo>
                <a:lnTo>
                  <a:pt x="946" y="987"/>
                </a:lnTo>
                <a:lnTo>
                  <a:pt x="913" y="1070"/>
                </a:lnTo>
                <a:lnTo>
                  <a:pt x="885" y="1155"/>
                </a:lnTo>
                <a:lnTo>
                  <a:pt x="864" y="1243"/>
                </a:lnTo>
                <a:lnTo>
                  <a:pt x="848" y="1333"/>
                </a:lnTo>
                <a:lnTo>
                  <a:pt x="838" y="1424"/>
                </a:lnTo>
                <a:lnTo>
                  <a:pt x="834" y="1519"/>
                </a:lnTo>
                <a:lnTo>
                  <a:pt x="837" y="1591"/>
                </a:lnTo>
                <a:lnTo>
                  <a:pt x="843" y="1662"/>
                </a:lnTo>
                <a:lnTo>
                  <a:pt x="852" y="1733"/>
                </a:lnTo>
                <a:lnTo>
                  <a:pt x="647" y="1733"/>
                </a:lnTo>
                <a:lnTo>
                  <a:pt x="638" y="1662"/>
                </a:lnTo>
                <a:lnTo>
                  <a:pt x="632" y="1591"/>
                </a:lnTo>
                <a:lnTo>
                  <a:pt x="631" y="1519"/>
                </a:lnTo>
                <a:lnTo>
                  <a:pt x="634" y="1414"/>
                </a:lnTo>
                <a:lnTo>
                  <a:pt x="644" y="1313"/>
                </a:lnTo>
                <a:lnTo>
                  <a:pt x="662" y="1213"/>
                </a:lnTo>
                <a:lnTo>
                  <a:pt x="685" y="1115"/>
                </a:lnTo>
                <a:lnTo>
                  <a:pt x="714" y="1021"/>
                </a:lnTo>
                <a:lnTo>
                  <a:pt x="750" y="928"/>
                </a:lnTo>
                <a:lnTo>
                  <a:pt x="791" y="838"/>
                </a:lnTo>
                <a:lnTo>
                  <a:pt x="839" y="753"/>
                </a:lnTo>
                <a:lnTo>
                  <a:pt x="890" y="670"/>
                </a:lnTo>
                <a:lnTo>
                  <a:pt x="948" y="591"/>
                </a:lnTo>
                <a:lnTo>
                  <a:pt x="1009" y="516"/>
                </a:lnTo>
                <a:lnTo>
                  <a:pt x="1075" y="444"/>
                </a:lnTo>
                <a:lnTo>
                  <a:pt x="1146" y="378"/>
                </a:lnTo>
                <a:lnTo>
                  <a:pt x="1222" y="317"/>
                </a:lnTo>
                <a:lnTo>
                  <a:pt x="1301" y="259"/>
                </a:lnTo>
                <a:lnTo>
                  <a:pt x="1383" y="206"/>
                </a:lnTo>
                <a:lnTo>
                  <a:pt x="1469" y="160"/>
                </a:lnTo>
                <a:lnTo>
                  <a:pt x="1559" y="119"/>
                </a:lnTo>
                <a:lnTo>
                  <a:pt x="1651" y="83"/>
                </a:lnTo>
                <a:lnTo>
                  <a:pt x="1745" y="54"/>
                </a:lnTo>
                <a:lnTo>
                  <a:pt x="1843" y="30"/>
                </a:lnTo>
                <a:lnTo>
                  <a:pt x="1943" y="13"/>
                </a:lnTo>
                <a:lnTo>
                  <a:pt x="2044" y="3"/>
                </a:lnTo>
                <a:lnTo>
                  <a:pt x="2148" y="0"/>
                </a:lnTo>
                <a:close/>
              </a:path>
            </a:pathLst>
          </a:custGeom>
          <a:solidFill>
            <a:schemeClr val="tx1"/>
          </a:solidFill>
          <a:ln w="0">
            <a:noFill/>
            <a:prstDash val="solid"/>
            <a:round/>
            <a:headEnd/>
            <a:tailEnd/>
          </a:ln>
        </p:spPr>
        <p:txBody>
          <a:bodyPr vert="horz" wrap="square" lIns="67736" tIns="33868" rIns="67736" bIns="33868" numCol="1" anchor="t" anchorCtr="0" compatLnSpc="1">
            <a:prstTxWarp prst="textNoShape">
              <a:avLst/>
            </a:prstTxWarp>
          </a:bodyPr>
          <a:lstStyle/>
          <a:p>
            <a:pPr defTabSz="680004"/>
            <a:endParaRPr lang="en-US" sz="815" kern="0" dirty="0">
              <a:solidFill>
                <a:prstClr val="black"/>
              </a:solidFill>
              <a:latin typeface="Calibri" panose="020F0502020204030204" pitchFamily="34" charset="0"/>
            </a:endParaRPr>
          </a:p>
        </p:txBody>
      </p:sp>
      <p:sp>
        <p:nvSpPr>
          <p:cNvPr id="12" name="TextBox 11"/>
          <p:cNvSpPr txBox="1"/>
          <p:nvPr/>
        </p:nvSpPr>
        <p:spPr>
          <a:xfrm>
            <a:off x="235422" y="3097647"/>
            <a:ext cx="765592" cy="550578"/>
          </a:xfrm>
          <a:prstGeom prst="rect">
            <a:avLst/>
          </a:prstGeom>
          <a:noFill/>
        </p:spPr>
        <p:txBody>
          <a:bodyPr wrap="square" rtlCol="0">
            <a:spAutoFit/>
          </a:bodyPr>
          <a:lstStyle/>
          <a:p>
            <a:pPr defTabSz="680004"/>
            <a:r>
              <a:rPr lang="en-IN" sz="994" kern="0" dirty="0">
                <a:solidFill>
                  <a:srgbClr val="F79646"/>
                </a:solidFill>
                <a:latin typeface="Calibri" panose="020F0502020204030204" pitchFamily="34" charset="0"/>
              </a:rPr>
              <a:t>Based on global benchmark</a:t>
            </a:r>
          </a:p>
        </p:txBody>
      </p:sp>
      <p:sp>
        <p:nvSpPr>
          <p:cNvPr id="8" name="Rectangle 7"/>
          <p:cNvSpPr/>
          <p:nvPr/>
        </p:nvSpPr>
        <p:spPr>
          <a:xfrm rot="20776469">
            <a:off x="3549724" y="332850"/>
            <a:ext cx="2979150" cy="738664"/>
          </a:xfrm>
          <a:prstGeom prst="rect">
            <a:avLst/>
          </a:prstGeom>
          <a:solidFill>
            <a:srgbClr val="FFFF00">
              <a:alpha val="20000"/>
            </a:srgbClr>
          </a:solidFill>
        </p:spPr>
        <p:txBody>
          <a:bodyPr wrap="square">
            <a:spAutoFit/>
          </a:bodyPr>
          <a:lstStyle/>
          <a:p>
            <a:r>
              <a:rPr lang="en-IN" sz="1400" b="1" i="1" dirty="0">
                <a:solidFill>
                  <a:srgbClr val="00B050"/>
                </a:solidFill>
                <a:latin typeface="Calibri" panose="020F0502020204030204" pitchFamily="34" charset="0"/>
              </a:rPr>
              <a:t>Final NABL Assessment concluded and Recommended for accreditation as per IEC17025 in Feb-18</a:t>
            </a:r>
          </a:p>
        </p:txBody>
      </p:sp>
    </p:spTree>
    <p:extLst>
      <p:ext uri="{BB962C8B-B14F-4D97-AF65-F5344CB8AC3E}">
        <p14:creationId xmlns:p14="http://schemas.microsoft.com/office/powerpoint/2010/main" val="8977116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43" y="150400"/>
            <a:ext cx="8128314" cy="846699"/>
          </a:xfrm>
        </p:spPr>
        <p:txBody>
          <a:bodyPr>
            <a:normAutofit/>
          </a:bodyPr>
          <a:lstStyle/>
          <a:p>
            <a:r>
              <a:rPr lang="en-IN" sz="2666" dirty="0"/>
              <a:t>Performance Impact</a:t>
            </a:r>
          </a:p>
        </p:txBody>
      </p:sp>
      <p:sp>
        <p:nvSpPr>
          <p:cNvPr id="4" name="Text Placeholder 3"/>
          <p:cNvSpPr>
            <a:spLocks noGrp="1"/>
          </p:cNvSpPr>
          <p:nvPr>
            <p:ph type="body" sz="quarter" idx="10"/>
          </p:nvPr>
        </p:nvSpPr>
        <p:spPr/>
        <p:txBody>
          <a:bodyPr/>
          <a:lstStyle/>
          <a:p>
            <a:r>
              <a:rPr lang="en-IN" dirty="0"/>
              <a:t>Reduced damage risk and significant performance impact</a:t>
            </a:r>
          </a:p>
        </p:txBody>
      </p:sp>
      <p:grpSp>
        <p:nvGrpSpPr>
          <p:cNvPr id="32" name="Group 31"/>
          <p:cNvGrpSpPr/>
          <p:nvPr/>
        </p:nvGrpSpPr>
        <p:grpSpPr>
          <a:xfrm>
            <a:off x="507843" y="989164"/>
            <a:ext cx="8128314" cy="1101158"/>
            <a:chOff x="5915292" y="1659727"/>
            <a:chExt cx="5985433" cy="1486506"/>
          </a:xfrm>
        </p:grpSpPr>
        <p:sp>
          <p:nvSpPr>
            <p:cNvPr id="53" name="TextBox 52"/>
            <p:cNvSpPr txBox="1"/>
            <p:nvPr/>
          </p:nvSpPr>
          <p:spPr>
            <a:xfrm>
              <a:off x="7373773" y="1659727"/>
              <a:ext cx="4526952" cy="1486505"/>
            </a:xfrm>
            <a:prstGeom prst="rect">
              <a:avLst/>
            </a:prstGeom>
            <a:solidFill>
              <a:schemeClr val="accent6">
                <a:lumMod val="20000"/>
                <a:lumOff val="80000"/>
              </a:schemeClr>
            </a:solidFill>
            <a:ln w="3175">
              <a:noFill/>
            </a:ln>
          </p:spPr>
          <p:txBody>
            <a:bodyPr wrap="square" rtlCol="0" anchor="ctr">
              <a:spAutoFit/>
            </a:bodyPr>
            <a:lstStyle/>
            <a:p>
              <a:pPr marL="395113" indent="-282229" algn="just" defTabSz="903135">
                <a:lnSpc>
                  <a:spcPct val="150000"/>
                </a:lnSpc>
                <a:buClr>
                  <a:srgbClr val="F79646"/>
                </a:buClr>
                <a:buSzPct val="150000"/>
                <a:buFontTx/>
                <a:buChar char="♀"/>
              </a:pPr>
              <a:r>
                <a:rPr lang="en-IN" sz="1093" kern="0" dirty="0">
                  <a:solidFill>
                    <a:prstClr val="black"/>
                  </a:solidFill>
                  <a:latin typeface="Calibri" panose="020F0502020204030204" pitchFamily="34" charset="0"/>
                </a:rPr>
                <a:t>Reduced time for detection of underperformance</a:t>
              </a:r>
            </a:p>
            <a:p>
              <a:pPr marL="395113" indent="-282229" algn="just" defTabSz="903135">
                <a:lnSpc>
                  <a:spcPct val="150000"/>
                </a:lnSpc>
                <a:buClr>
                  <a:srgbClr val="F79646"/>
                </a:buClr>
                <a:buSzPct val="150000"/>
                <a:buFontTx/>
                <a:buChar char="♀"/>
              </a:pPr>
              <a:r>
                <a:rPr lang="en-IN" sz="1093" kern="0" dirty="0">
                  <a:solidFill>
                    <a:prstClr val="black"/>
                  </a:solidFill>
                  <a:latin typeface="Calibri" panose="020F0502020204030204" pitchFamily="34" charset="0"/>
                </a:rPr>
                <a:t>Faster response rate </a:t>
              </a:r>
            </a:p>
            <a:p>
              <a:pPr marL="395113" indent="-282229" algn="just" defTabSz="903135">
                <a:lnSpc>
                  <a:spcPct val="150000"/>
                </a:lnSpc>
                <a:buClr>
                  <a:srgbClr val="F79646"/>
                </a:buClr>
                <a:buSzPct val="150000"/>
                <a:buFontTx/>
                <a:buChar char="♀"/>
              </a:pPr>
              <a:r>
                <a:rPr lang="en-IN" sz="1093" kern="0" dirty="0">
                  <a:solidFill>
                    <a:prstClr val="black"/>
                  </a:solidFill>
                  <a:latin typeface="Calibri" panose="020F0502020204030204" pitchFamily="34" charset="0"/>
                </a:rPr>
                <a:t>Potential report submission within 3 days as compared to 30 days in conventional Lab testing</a:t>
              </a:r>
            </a:p>
          </p:txBody>
        </p:sp>
        <p:sp>
          <p:nvSpPr>
            <p:cNvPr id="54" name="TextBox 53"/>
            <p:cNvSpPr txBox="1"/>
            <p:nvPr/>
          </p:nvSpPr>
          <p:spPr>
            <a:xfrm>
              <a:off x="5915292" y="1659728"/>
              <a:ext cx="1554472" cy="1486505"/>
            </a:xfrm>
            <a:prstGeom prst="rect">
              <a:avLst/>
            </a:prstGeom>
            <a:solidFill>
              <a:schemeClr val="accent2"/>
            </a:solidFill>
          </p:spPr>
          <p:txBody>
            <a:bodyPr wrap="square" rtlCol="0">
              <a:spAutoFit/>
            </a:bodyPr>
            <a:lstStyle/>
            <a:p>
              <a:pPr algn="ctr" defTabSz="680004"/>
              <a:r>
                <a:rPr lang="en-IN" sz="1093" b="1" kern="0" dirty="0">
                  <a:solidFill>
                    <a:prstClr val="white"/>
                  </a:solidFill>
                  <a:latin typeface="Calibri" panose="020F0502020204030204" pitchFamily="34" charset="0"/>
                </a:rPr>
                <a:t>     	</a:t>
              </a:r>
            </a:p>
            <a:p>
              <a:pPr algn="ctr" defTabSz="680004"/>
              <a:r>
                <a:rPr lang="en-IN" sz="1093" b="1" kern="0" dirty="0">
                  <a:solidFill>
                    <a:prstClr val="white"/>
                  </a:solidFill>
                  <a:latin typeface="Calibri" panose="020F0502020204030204" pitchFamily="34" charset="0"/>
                </a:rPr>
                <a:t>    </a:t>
              </a:r>
            </a:p>
            <a:p>
              <a:pPr algn="ctr" defTabSz="680004"/>
              <a:r>
                <a:rPr lang="en-IN" sz="1093" b="1" kern="0" dirty="0">
                  <a:solidFill>
                    <a:prstClr val="white"/>
                  </a:solidFill>
                  <a:latin typeface="Calibri" panose="020F0502020204030204" pitchFamily="34" charset="0"/>
                </a:rPr>
                <a:t>                  Improved </a:t>
              </a:r>
            </a:p>
            <a:p>
              <a:pPr algn="ctr" defTabSz="680004"/>
              <a:r>
                <a:rPr lang="en-IN" sz="1093" b="1" kern="0" dirty="0">
                  <a:solidFill>
                    <a:prstClr val="white"/>
                  </a:solidFill>
                  <a:latin typeface="Calibri" panose="020F0502020204030204" pitchFamily="34" charset="0"/>
                </a:rPr>
                <a:t>                   Results</a:t>
              </a:r>
            </a:p>
            <a:p>
              <a:pPr algn="ctr" defTabSz="680004"/>
              <a:endParaRPr lang="en-IN" sz="1093" b="1" kern="0" dirty="0">
                <a:solidFill>
                  <a:prstClr val="white"/>
                </a:solidFill>
                <a:latin typeface="Calibri" panose="020F0502020204030204" pitchFamily="34" charset="0"/>
              </a:endParaRPr>
            </a:p>
            <a:p>
              <a:pPr algn="ctr" defTabSz="680004"/>
              <a:endParaRPr lang="en-IN" sz="1093" b="1" kern="0" dirty="0">
                <a:solidFill>
                  <a:prstClr val="white"/>
                </a:solidFill>
                <a:latin typeface="Calibri" panose="020F0502020204030204" pitchFamily="34" charset="0"/>
              </a:endParaRPr>
            </a:p>
          </p:txBody>
        </p:sp>
        <p:pic>
          <p:nvPicPr>
            <p:cNvPr id="57" name="Picture 5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3843" y="1920391"/>
              <a:ext cx="611410" cy="959754"/>
            </a:xfrm>
            <a:prstGeom prst="rect">
              <a:avLst/>
            </a:prstGeom>
          </p:spPr>
        </p:pic>
      </p:grpSp>
      <p:grpSp>
        <p:nvGrpSpPr>
          <p:cNvPr id="58" name="Group 57"/>
          <p:cNvGrpSpPr/>
          <p:nvPr/>
        </p:nvGrpSpPr>
        <p:grpSpPr>
          <a:xfrm>
            <a:off x="507844" y="3399632"/>
            <a:ext cx="8128313" cy="1122905"/>
            <a:chOff x="5291207" y="4749131"/>
            <a:chExt cx="6537130" cy="1515867"/>
          </a:xfrm>
        </p:grpSpPr>
        <p:sp>
          <p:nvSpPr>
            <p:cNvPr id="59" name="TextBox 58"/>
            <p:cNvSpPr txBox="1"/>
            <p:nvPr/>
          </p:nvSpPr>
          <p:spPr>
            <a:xfrm>
              <a:off x="6988960" y="4778491"/>
              <a:ext cx="4839377" cy="1486507"/>
            </a:xfrm>
            <a:prstGeom prst="rect">
              <a:avLst/>
            </a:prstGeom>
            <a:solidFill>
              <a:schemeClr val="accent6">
                <a:lumMod val="20000"/>
                <a:lumOff val="80000"/>
              </a:schemeClr>
            </a:solidFill>
            <a:ln w="3175">
              <a:noFill/>
            </a:ln>
          </p:spPr>
          <p:txBody>
            <a:bodyPr wrap="square" rtlCol="0" anchor="ctr">
              <a:spAutoFit/>
            </a:bodyPr>
            <a:lstStyle/>
            <a:p>
              <a:pPr marL="395113" indent="-282229" algn="just" defTabSz="903135">
                <a:lnSpc>
                  <a:spcPct val="150000"/>
                </a:lnSpc>
                <a:buClr>
                  <a:srgbClr val="F79646"/>
                </a:buClr>
                <a:buSzPct val="150000"/>
                <a:buFontTx/>
                <a:buChar char="♀"/>
              </a:pPr>
              <a:r>
                <a:rPr lang="en-IN" sz="1093" kern="0" dirty="0">
                  <a:solidFill>
                    <a:prstClr val="black"/>
                  </a:solidFill>
                  <a:latin typeface="Calibri" panose="020F0502020204030204" pitchFamily="34" charset="0"/>
                </a:rPr>
                <a:t>Investment made to ensure quality for Mahindra Susten – EPC and O&amp;M stages</a:t>
              </a:r>
            </a:p>
            <a:p>
              <a:pPr marL="395113" indent="-282229" algn="just" defTabSz="903135">
                <a:lnSpc>
                  <a:spcPct val="150000"/>
                </a:lnSpc>
                <a:buClr>
                  <a:srgbClr val="F79646"/>
                </a:buClr>
                <a:buSzPct val="150000"/>
                <a:buFontTx/>
                <a:buChar char="♀"/>
              </a:pPr>
              <a:r>
                <a:rPr lang="en-IN" sz="1093" kern="0" dirty="0">
                  <a:solidFill>
                    <a:prstClr val="black"/>
                  </a:solidFill>
                  <a:latin typeface="Calibri" panose="020F0502020204030204" pitchFamily="34" charset="0"/>
                </a:rPr>
                <a:t>Built to ISO/IEC 17025: 2005 standards, to be certified by NABL</a:t>
              </a:r>
            </a:p>
          </p:txBody>
        </p:sp>
        <p:sp>
          <p:nvSpPr>
            <p:cNvPr id="60" name="TextBox 59"/>
            <p:cNvSpPr txBox="1"/>
            <p:nvPr/>
          </p:nvSpPr>
          <p:spPr>
            <a:xfrm>
              <a:off x="5291207" y="4749131"/>
              <a:ext cx="1697752" cy="1486909"/>
            </a:xfrm>
            <a:prstGeom prst="rect">
              <a:avLst/>
            </a:prstGeom>
            <a:solidFill>
              <a:schemeClr val="accent2"/>
            </a:solidFill>
          </p:spPr>
          <p:txBody>
            <a:bodyPr wrap="square" rtlCol="0">
              <a:spAutoFit/>
            </a:bodyPr>
            <a:lstStyle>
              <a:defPPr>
                <a:defRPr lang="en-US"/>
              </a:defPPr>
              <a:lvl1pPr algn="ctr">
                <a:defRPr sz="1400" b="1">
                  <a:solidFill>
                    <a:schemeClr val="bg1"/>
                  </a:solidFill>
                  <a:latin typeface="Calibri" panose="020F0502020204030204" pitchFamily="34" charset="0"/>
                </a:defRPr>
              </a:lvl1pPr>
            </a:lstStyle>
            <a:p>
              <a:pPr defTabSz="680004"/>
              <a:endParaRPr lang="en-IN" sz="1093" kern="0" dirty="0">
                <a:solidFill>
                  <a:prstClr val="white"/>
                </a:solidFill>
              </a:endParaRPr>
            </a:p>
            <a:p>
              <a:pPr defTabSz="680004"/>
              <a:r>
                <a:rPr lang="en-IN" sz="1093" kern="0" dirty="0">
                  <a:solidFill>
                    <a:prstClr val="white"/>
                  </a:solidFill>
                </a:rPr>
                <a:t>  </a:t>
              </a:r>
            </a:p>
            <a:p>
              <a:pPr defTabSz="680004"/>
              <a:r>
                <a:rPr lang="en-IN" sz="1093" kern="0" dirty="0">
                  <a:solidFill>
                    <a:prstClr val="white"/>
                  </a:solidFill>
                </a:rPr>
                <a:t>        Quality </a:t>
              </a:r>
            </a:p>
            <a:p>
              <a:pPr defTabSz="680004"/>
              <a:r>
                <a:rPr lang="en-IN" sz="1093" kern="0" dirty="0">
                  <a:solidFill>
                    <a:prstClr val="white"/>
                  </a:solidFill>
                </a:rPr>
                <a:t>          Player</a:t>
              </a:r>
            </a:p>
            <a:p>
              <a:pPr defTabSz="680004"/>
              <a:endParaRPr lang="en-IN" sz="1093" kern="0" dirty="0">
                <a:solidFill>
                  <a:prstClr val="white"/>
                </a:solidFill>
              </a:endParaRPr>
            </a:p>
            <a:p>
              <a:pPr defTabSz="680004"/>
              <a:endParaRPr lang="en-IN" sz="1093" kern="0" dirty="0">
                <a:solidFill>
                  <a:prstClr val="white"/>
                </a:solidFill>
              </a:endParaRPr>
            </a:p>
          </p:txBody>
        </p:sp>
        <p:pic>
          <p:nvPicPr>
            <p:cNvPr id="61" name="Picture 6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06291" y="5056970"/>
              <a:ext cx="565491" cy="929548"/>
            </a:xfrm>
            <a:prstGeom prst="rect">
              <a:avLst/>
            </a:prstGeom>
          </p:spPr>
        </p:pic>
      </p:grpSp>
      <p:grpSp>
        <p:nvGrpSpPr>
          <p:cNvPr id="62" name="Group 61"/>
          <p:cNvGrpSpPr/>
          <p:nvPr/>
        </p:nvGrpSpPr>
        <p:grpSpPr>
          <a:xfrm>
            <a:off x="507843" y="2176834"/>
            <a:ext cx="8128314" cy="1112677"/>
            <a:chOff x="5686727" y="3356724"/>
            <a:chExt cx="5965273" cy="1502054"/>
          </a:xfrm>
        </p:grpSpPr>
        <p:sp>
          <p:nvSpPr>
            <p:cNvPr id="63" name="TextBox 62"/>
            <p:cNvSpPr txBox="1"/>
            <p:nvPr/>
          </p:nvSpPr>
          <p:spPr>
            <a:xfrm>
              <a:off x="5686727" y="3372275"/>
              <a:ext cx="4372266" cy="1486503"/>
            </a:xfrm>
            <a:prstGeom prst="rect">
              <a:avLst/>
            </a:prstGeom>
            <a:solidFill>
              <a:schemeClr val="accent6">
                <a:lumMod val="20000"/>
                <a:lumOff val="80000"/>
              </a:schemeClr>
            </a:solidFill>
            <a:ln w="3175">
              <a:noFill/>
            </a:ln>
          </p:spPr>
          <p:txBody>
            <a:bodyPr wrap="square" rtlCol="0" anchor="ctr">
              <a:spAutoFit/>
            </a:bodyPr>
            <a:lstStyle/>
            <a:p>
              <a:pPr marL="395113" indent="-282229" algn="just" defTabSz="903135">
                <a:lnSpc>
                  <a:spcPct val="150000"/>
                </a:lnSpc>
                <a:buClr>
                  <a:srgbClr val="F79646"/>
                </a:buClr>
                <a:buSzPct val="150000"/>
                <a:buFontTx/>
                <a:buChar char="♀"/>
              </a:pPr>
              <a:r>
                <a:rPr lang="en-IN" sz="1093" kern="0" dirty="0">
                  <a:solidFill>
                    <a:prstClr val="black"/>
                  </a:solidFill>
                  <a:latin typeface="Calibri" panose="020F0502020204030204" pitchFamily="34" charset="0"/>
                </a:rPr>
                <a:t>Reduces the risk of module breakage during handling and transportation</a:t>
              </a:r>
            </a:p>
            <a:p>
              <a:pPr marL="395113" indent="-282229" algn="just" defTabSz="903135">
                <a:lnSpc>
                  <a:spcPct val="150000"/>
                </a:lnSpc>
                <a:buClr>
                  <a:srgbClr val="F79646"/>
                </a:buClr>
                <a:buSzPct val="150000"/>
                <a:buFontTx/>
                <a:buChar char="♀"/>
              </a:pPr>
              <a:r>
                <a:rPr lang="en-IN" sz="1093" kern="0" dirty="0">
                  <a:solidFill>
                    <a:prstClr val="black"/>
                  </a:solidFill>
                  <a:latin typeface="Calibri" panose="020F0502020204030204" pitchFamily="34" charset="0"/>
                </a:rPr>
                <a:t>Can be done at multiple stages on-site</a:t>
              </a:r>
            </a:p>
            <a:p>
              <a:pPr marL="395113" indent="-282229" algn="just" defTabSz="903135">
                <a:lnSpc>
                  <a:spcPct val="150000"/>
                </a:lnSpc>
                <a:buClr>
                  <a:srgbClr val="F79646"/>
                </a:buClr>
                <a:buSzPct val="150000"/>
                <a:buFontTx/>
                <a:buChar char="♀"/>
              </a:pPr>
              <a:r>
                <a:rPr lang="en-IN" sz="1093" kern="0" dirty="0">
                  <a:solidFill>
                    <a:prstClr val="black"/>
                  </a:solidFill>
                  <a:latin typeface="Calibri" panose="020F0502020204030204" pitchFamily="34" charset="0"/>
                </a:rPr>
                <a:t>Reduced transportation and handling charges</a:t>
              </a:r>
            </a:p>
          </p:txBody>
        </p:sp>
        <p:sp>
          <p:nvSpPr>
            <p:cNvPr id="64" name="TextBox 63"/>
            <p:cNvSpPr txBox="1"/>
            <p:nvPr/>
          </p:nvSpPr>
          <p:spPr>
            <a:xfrm>
              <a:off x="10058993" y="3356724"/>
              <a:ext cx="1593007" cy="1486504"/>
            </a:xfrm>
            <a:prstGeom prst="rect">
              <a:avLst/>
            </a:prstGeom>
            <a:solidFill>
              <a:schemeClr val="accent2"/>
            </a:solidFill>
          </p:spPr>
          <p:txBody>
            <a:bodyPr wrap="square" rtlCol="0">
              <a:spAutoFit/>
            </a:bodyPr>
            <a:lstStyle/>
            <a:p>
              <a:pPr algn="ctr" defTabSz="680004"/>
              <a:endParaRPr lang="en-IN" sz="1093" b="1" kern="0" dirty="0">
                <a:solidFill>
                  <a:prstClr val="white"/>
                </a:solidFill>
                <a:latin typeface="Calibri" panose="020F0502020204030204" pitchFamily="34" charset="0"/>
              </a:endParaRPr>
            </a:p>
            <a:p>
              <a:pPr algn="ctr" defTabSz="680004"/>
              <a:r>
                <a:rPr lang="en-IN" sz="1093" b="1" kern="0" dirty="0">
                  <a:solidFill>
                    <a:prstClr val="white"/>
                  </a:solidFill>
                  <a:latin typeface="Calibri" panose="020F0502020204030204" pitchFamily="34" charset="0"/>
                </a:rPr>
                <a:t>                   </a:t>
              </a:r>
            </a:p>
            <a:p>
              <a:pPr algn="ctr" defTabSz="680004"/>
              <a:r>
                <a:rPr lang="en-IN" sz="1093" b="1" kern="0" dirty="0">
                  <a:solidFill>
                    <a:prstClr val="white"/>
                  </a:solidFill>
                  <a:latin typeface="Calibri" panose="020F0502020204030204" pitchFamily="34" charset="0"/>
                </a:rPr>
                <a:t>                Reduced </a:t>
              </a:r>
            </a:p>
            <a:p>
              <a:pPr algn="ctr" defTabSz="680004"/>
              <a:r>
                <a:rPr lang="en-IN" sz="1093" b="1" kern="0" dirty="0">
                  <a:solidFill>
                    <a:prstClr val="white"/>
                  </a:solidFill>
                  <a:latin typeface="Calibri" panose="020F0502020204030204" pitchFamily="34" charset="0"/>
                </a:rPr>
                <a:t>                   Risk &amp;             </a:t>
              </a:r>
            </a:p>
            <a:p>
              <a:pPr algn="ctr" defTabSz="680004"/>
              <a:r>
                <a:rPr lang="en-IN" sz="1093" b="1" kern="0" dirty="0">
                  <a:solidFill>
                    <a:prstClr val="white"/>
                  </a:solidFill>
                  <a:latin typeface="Calibri" panose="020F0502020204030204" pitchFamily="34" charset="0"/>
                </a:rPr>
                <a:t>                 Costs</a:t>
              </a:r>
            </a:p>
            <a:p>
              <a:pPr algn="ctr" defTabSz="680004"/>
              <a:endParaRPr lang="en-IN" sz="1093" b="1" kern="0" dirty="0">
                <a:solidFill>
                  <a:prstClr val="white"/>
                </a:solidFill>
                <a:latin typeface="Calibri" panose="020F0502020204030204" pitchFamily="34" charset="0"/>
              </a:endParaRPr>
            </a:p>
          </p:txBody>
        </p:sp>
        <p:pic>
          <p:nvPicPr>
            <p:cNvPr id="65" name="Picture 6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64676" y="3648530"/>
              <a:ext cx="656696" cy="1036286"/>
            </a:xfrm>
            <a:prstGeom prst="rect">
              <a:avLst/>
            </a:prstGeom>
          </p:spPr>
        </p:pic>
      </p:grpSp>
    </p:spTree>
    <p:extLst>
      <p:ext uri="{BB962C8B-B14F-4D97-AF65-F5344CB8AC3E}">
        <p14:creationId xmlns:p14="http://schemas.microsoft.com/office/powerpoint/2010/main" val="1718196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cid:image004.jpg@01D37E6D.24A3DC90"/>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645862" y="1077902"/>
            <a:ext cx="7643938" cy="17873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21600" y="7342"/>
            <a:ext cx="8732640" cy="851958"/>
          </a:xfrm>
        </p:spPr>
        <p:txBody>
          <a:bodyPr>
            <a:normAutofit/>
          </a:bodyPr>
          <a:lstStyle/>
          <a:p>
            <a:r>
              <a:rPr lang="en-US" sz="2661" dirty="0"/>
              <a:t>Voice of Customers about </a:t>
            </a:r>
            <a:r>
              <a:rPr lang="en-US" sz="2661" b="1" dirty="0">
                <a:solidFill>
                  <a:srgbClr val="EC8F42"/>
                </a:solidFill>
              </a:rPr>
              <a:t>India’s 1</a:t>
            </a:r>
            <a:r>
              <a:rPr lang="en-US" sz="2661" b="1" baseline="30000" dirty="0">
                <a:solidFill>
                  <a:srgbClr val="EC8F42"/>
                </a:solidFill>
              </a:rPr>
              <a:t>st</a:t>
            </a:r>
            <a:r>
              <a:rPr lang="en-US" sz="2661" b="1" dirty="0">
                <a:solidFill>
                  <a:srgbClr val="EC8F42"/>
                </a:solidFill>
              </a:rPr>
              <a:t> </a:t>
            </a:r>
            <a:r>
              <a:rPr lang="en-US" sz="2661" b="1" dirty="0"/>
              <a:t>Mobile PV Testing Lab</a:t>
            </a:r>
          </a:p>
        </p:txBody>
      </p:sp>
      <p:sp>
        <p:nvSpPr>
          <p:cNvPr id="7" name="Rectangle 6"/>
          <p:cNvSpPr/>
          <p:nvPr/>
        </p:nvSpPr>
        <p:spPr>
          <a:xfrm>
            <a:off x="345541" y="661846"/>
            <a:ext cx="8244581" cy="420737"/>
          </a:xfrm>
          <a:prstGeom prst="rect">
            <a:avLst/>
          </a:prstGeom>
        </p:spPr>
        <p:txBody>
          <a:bodyPr wrap="square">
            <a:spAutoFit/>
          </a:bodyPr>
          <a:lstStyle/>
          <a:p>
            <a:pPr defTabSz="911294"/>
            <a:r>
              <a:rPr lang="en-US" sz="1048" b="1" dirty="0">
                <a:solidFill>
                  <a:srgbClr val="00B0F0"/>
                </a:solidFill>
                <a:latin typeface="Helvetica" panose="020B0604020202020204" pitchFamily="34" charset="0"/>
                <a:ea typeface="Calibri" panose="020F0502020204030204" pitchFamily="34" charset="0"/>
              </a:rPr>
              <a:t>The initiative has received several accolades from the industry and is seen as an important step in India's 100GW solar PV journey. A few words from customers..</a:t>
            </a:r>
            <a:endParaRPr lang="en-US" sz="1048" dirty="0">
              <a:solidFill>
                <a:prstClr val="black"/>
              </a:solidFill>
            </a:endParaRPr>
          </a:p>
        </p:txBody>
      </p:sp>
      <p:pic>
        <p:nvPicPr>
          <p:cNvPr id="4" name="Picture 3"/>
          <p:cNvPicPr>
            <a:picLocks noChangeAspect="1"/>
          </p:cNvPicPr>
          <p:nvPr/>
        </p:nvPicPr>
        <p:blipFill>
          <a:blip r:embed="rId5"/>
          <a:stretch>
            <a:fillRect/>
          </a:stretch>
        </p:blipFill>
        <p:spPr>
          <a:xfrm>
            <a:off x="645862" y="3061593"/>
            <a:ext cx="3709440" cy="1910923"/>
          </a:xfrm>
          <a:prstGeom prst="rect">
            <a:avLst/>
          </a:prstGeom>
        </p:spPr>
      </p:pic>
      <p:pic>
        <p:nvPicPr>
          <p:cNvPr id="5" name="Picture 4"/>
          <p:cNvPicPr>
            <a:picLocks noChangeAspect="1"/>
          </p:cNvPicPr>
          <p:nvPr/>
        </p:nvPicPr>
        <p:blipFill>
          <a:blip r:embed="rId6"/>
          <a:stretch>
            <a:fillRect/>
          </a:stretch>
        </p:blipFill>
        <p:spPr>
          <a:xfrm>
            <a:off x="4674255" y="3083890"/>
            <a:ext cx="3836690" cy="1863535"/>
          </a:xfrm>
          <a:prstGeom prst="rect">
            <a:avLst/>
          </a:prstGeom>
        </p:spPr>
      </p:pic>
    </p:spTree>
    <p:extLst>
      <p:ext uri="{BB962C8B-B14F-4D97-AF65-F5344CB8AC3E}">
        <p14:creationId xmlns:p14="http://schemas.microsoft.com/office/powerpoint/2010/main" val="4272696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p:cNvSpPr txBox="1">
            <a:spLocks/>
          </p:cNvSpPr>
          <p:nvPr/>
        </p:nvSpPr>
        <p:spPr>
          <a:xfrm>
            <a:off x="394951" y="373274"/>
            <a:ext cx="6105287" cy="1429981"/>
          </a:xfrm>
          <a:prstGeom prst="rect">
            <a:avLst/>
          </a:prstGeom>
        </p:spPr>
        <p:txBody>
          <a:bodyPr/>
          <a:lstStyle>
            <a:lvl1pPr algn="ctr" defTabSz="914400" rtl="0" eaLnBrk="1" latinLnBrk="0" hangingPunct="1">
              <a:spcBef>
                <a:spcPct val="0"/>
              </a:spcBef>
              <a:buNone/>
              <a:defRPr sz="3200" kern="1200">
                <a:solidFill>
                  <a:schemeClr val="bg1"/>
                </a:solidFill>
                <a:latin typeface="+mj-lt"/>
                <a:ea typeface="+mj-ea"/>
                <a:cs typeface="+mj-cs"/>
              </a:defRPr>
            </a:lvl1pPr>
          </a:lstStyle>
          <a:p>
            <a:pPr algn="l" defTabSz="903135"/>
            <a:r>
              <a:rPr lang="en-US" sz="3161" dirty="0">
                <a:latin typeface="HelveticaNeueLT Std" panose="020B0604020202020204" pitchFamily="34" charset="0"/>
              </a:rPr>
              <a:t>Thank you</a:t>
            </a:r>
            <a:endParaRPr lang="en-IN" sz="3161" dirty="0">
              <a:latin typeface="HelveticaNeueLT Std" panose="020B0604020202020204" pitchFamily="34" charset="0"/>
            </a:endParaRPr>
          </a:p>
        </p:txBody>
      </p:sp>
      <p:sp>
        <p:nvSpPr>
          <p:cNvPr id="9" name="TextBox 8">
            <a:hlinkClick r:id="rId2"/>
          </p:cNvPr>
          <p:cNvSpPr txBox="1"/>
          <p:nvPr/>
        </p:nvSpPr>
        <p:spPr>
          <a:xfrm>
            <a:off x="2211015" y="3508169"/>
            <a:ext cx="4120953" cy="460126"/>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algn="ctr" defTabSz="903135" fontAlgn="base">
              <a:buClr>
                <a:srgbClr val="6D6E71"/>
              </a:buClr>
            </a:pPr>
            <a:r>
              <a:rPr lang="en-IN" sz="1590" kern="0" dirty="0">
                <a:solidFill>
                  <a:prstClr val="white"/>
                </a:solidFill>
                <a:latin typeface="Calibri" panose="020F0502020204030204" pitchFamily="34" charset="0"/>
              </a:rPr>
              <a:t>Visit us at:</a:t>
            </a:r>
          </a:p>
          <a:p>
            <a:pPr algn="ctr" defTabSz="908769" fontAlgn="base">
              <a:buClr>
                <a:srgbClr val="6D6E71"/>
              </a:buClr>
            </a:pPr>
            <a:r>
              <a:rPr lang="en-IN" sz="1400" kern="0" dirty="0">
                <a:solidFill>
                  <a:prstClr val="white"/>
                </a:solidFill>
                <a:latin typeface="Calibri" panose="020F0502020204030204" pitchFamily="34" charset="0"/>
                <a:hlinkClick r:id="rId3"/>
              </a:rPr>
              <a:t>www.mahindrasusten.com/o-and-m.php</a:t>
            </a:r>
            <a:endParaRPr lang="en-IN" sz="1400" kern="0" dirty="0">
              <a:solidFill>
                <a:prstClr val="white"/>
              </a:solidFill>
              <a:latin typeface="Calibri" panose="020F0502020204030204" pitchFamily="34" charset="0"/>
            </a:endParaRPr>
          </a:p>
        </p:txBody>
      </p:sp>
      <p:sp>
        <p:nvSpPr>
          <p:cNvPr id="4" name="Rectangle 3"/>
          <p:cNvSpPr/>
          <p:nvPr/>
        </p:nvSpPr>
        <p:spPr>
          <a:xfrm>
            <a:off x="1325366" y="4048788"/>
            <a:ext cx="6667928" cy="459485"/>
          </a:xfrm>
          <a:prstGeom prst="rect">
            <a:avLst/>
          </a:prstGeom>
        </p:spPr>
        <p:txBody>
          <a:bodyPr wrap="square">
            <a:spAutoFit/>
          </a:bodyPr>
          <a:lstStyle/>
          <a:p>
            <a:pPr defTabSz="908731"/>
            <a:r>
              <a:rPr lang="en-IN" sz="1193" kern="0" dirty="0">
                <a:solidFill>
                  <a:schemeClr val="bg1"/>
                </a:solidFill>
                <a:latin typeface="Calibri" panose="020F0502020204030204" pitchFamily="34" charset="0"/>
              </a:rPr>
              <a:t>If you found this reading useful, please follow us for more information and similar publications </a:t>
            </a:r>
          </a:p>
          <a:p>
            <a:pPr defTabSz="908731"/>
            <a:endParaRPr lang="en-IN" sz="1193" kern="0" dirty="0">
              <a:solidFill>
                <a:schemeClr val="bg1"/>
              </a:solidFill>
              <a:latin typeface="Calibri" panose="020F0502020204030204" pitchFamily="34" charset="0"/>
            </a:endParaRPr>
          </a:p>
        </p:txBody>
      </p:sp>
      <p:sp>
        <p:nvSpPr>
          <p:cNvPr id="5" name="Rectangle 4"/>
          <p:cNvSpPr/>
          <p:nvPr/>
        </p:nvSpPr>
        <p:spPr>
          <a:xfrm>
            <a:off x="2812381" y="4780902"/>
            <a:ext cx="4543778" cy="244701"/>
          </a:xfrm>
          <a:prstGeom prst="rect">
            <a:avLst/>
          </a:prstGeom>
        </p:spPr>
        <p:txBody>
          <a:bodyPr>
            <a:spAutoFit/>
          </a:bodyPr>
          <a:lstStyle/>
          <a:p>
            <a:pPr defTabSz="908731"/>
            <a:r>
              <a:rPr lang="en-IN" sz="994" kern="0" dirty="0">
                <a:solidFill>
                  <a:schemeClr val="bg1"/>
                </a:solidFill>
                <a:latin typeface="Calibri" panose="020F0502020204030204" pitchFamily="34" charset="0"/>
              </a:rPr>
              <a:t>Copyright ©2016 Mahindra Susten Pvt. Ltd.. All Rights Reserved.</a:t>
            </a:r>
          </a:p>
        </p:txBody>
      </p:sp>
      <p:sp>
        <p:nvSpPr>
          <p:cNvPr id="8" name="Subtitle 2"/>
          <p:cNvSpPr txBox="1">
            <a:spLocks/>
          </p:cNvSpPr>
          <p:nvPr/>
        </p:nvSpPr>
        <p:spPr>
          <a:xfrm>
            <a:off x="642865" y="1239788"/>
            <a:ext cx="7719200" cy="2672686"/>
          </a:xfrm>
          <a:prstGeom prst="rect">
            <a:avLst/>
          </a:prstGeom>
        </p:spPr>
        <p:txBody>
          <a:bodyPr/>
          <a:lstStyle>
            <a:lvl1pPr marL="0" indent="0" algn="l" defTabSz="903135" rtl="0" eaLnBrk="1" latinLnBrk="0" hangingPunct="1">
              <a:spcBef>
                <a:spcPct val="20000"/>
              </a:spcBef>
              <a:buFont typeface="Arial" pitchFamily="34" charset="0"/>
              <a:buNone/>
              <a:defRPr sz="2370" kern="1200">
                <a:solidFill>
                  <a:schemeClr val="bg1"/>
                </a:solidFill>
                <a:latin typeface="+mn-lt"/>
                <a:ea typeface="+mn-ea"/>
                <a:cs typeface="+mn-cs"/>
              </a:defRPr>
            </a:lvl1pPr>
            <a:lvl2pPr marL="451568" indent="0" algn="ctr" defTabSz="903135" rtl="0" eaLnBrk="1" latinLnBrk="0" hangingPunct="1">
              <a:spcBef>
                <a:spcPct val="20000"/>
              </a:spcBef>
              <a:buFont typeface="Arial" pitchFamily="34" charset="0"/>
              <a:buNone/>
              <a:defRPr sz="2766" kern="1200">
                <a:solidFill>
                  <a:schemeClr val="tx1">
                    <a:tint val="75000"/>
                  </a:schemeClr>
                </a:solidFill>
                <a:latin typeface="+mn-lt"/>
                <a:ea typeface="+mn-ea"/>
                <a:cs typeface="+mn-cs"/>
              </a:defRPr>
            </a:lvl2pPr>
            <a:lvl3pPr marL="903135" indent="0" algn="ctr" defTabSz="903135" rtl="0" eaLnBrk="1" latinLnBrk="0" hangingPunct="1">
              <a:spcBef>
                <a:spcPct val="20000"/>
              </a:spcBef>
              <a:buFont typeface="Arial" pitchFamily="34" charset="0"/>
              <a:buNone/>
              <a:defRPr sz="2370" kern="1200">
                <a:solidFill>
                  <a:schemeClr val="tx1">
                    <a:tint val="75000"/>
                  </a:schemeClr>
                </a:solidFill>
                <a:latin typeface="+mn-lt"/>
                <a:ea typeface="+mn-ea"/>
                <a:cs typeface="+mn-cs"/>
              </a:defRPr>
            </a:lvl3pPr>
            <a:lvl4pPr marL="1354701" indent="0" algn="ctr" defTabSz="903135" rtl="0" eaLnBrk="1" latinLnBrk="0" hangingPunct="1">
              <a:spcBef>
                <a:spcPct val="20000"/>
              </a:spcBef>
              <a:buFont typeface="Arial" pitchFamily="34" charset="0"/>
              <a:buNone/>
              <a:defRPr sz="1976" kern="1200">
                <a:solidFill>
                  <a:schemeClr val="tx1">
                    <a:tint val="75000"/>
                  </a:schemeClr>
                </a:solidFill>
                <a:latin typeface="+mn-lt"/>
                <a:ea typeface="+mn-ea"/>
                <a:cs typeface="+mn-cs"/>
              </a:defRPr>
            </a:lvl4pPr>
            <a:lvl5pPr marL="1806269" indent="0" algn="ctr" defTabSz="903135" rtl="0" eaLnBrk="1" latinLnBrk="0" hangingPunct="1">
              <a:spcBef>
                <a:spcPct val="20000"/>
              </a:spcBef>
              <a:buFont typeface="Arial" pitchFamily="34" charset="0"/>
              <a:buNone/>
              <a:defRPr sz="1976" kern="1200">
                <a:solidFill>
                  <a:schemeClr val="tx1">
                    <a:tint val="75000"/>
                  </a:schemeClr>
                </a:solidFill>
                <a:latin typeface="+mn-lt"/>
                <a:ea typeface="+mn-ea"/>
                <a:cs typeface="+mn-cs"/>
              </a:defRPr>
            </a:lvl5pPr>
            <a:lvl6pPr marL="2257837" indent="0" algn="ctr" defTabSz="903135" rtl="0" eaLnBrk="1" latinLnBrk="0" hangingPunct="1">
              <a:spcBef>
                <a:spcPct val="20000"/>
              </a:spcBef>
              <a:buFont typeface="Arial" pitchFamily="34" charset="0"/>
              <a:buNone/>
              <a:defRPr sz="1976" kern="1200">
                <a:solidFill>
                  <a:schemeClr val="tx1">
                    <a:tint val="75000"/>
                  </a:schemeClr>
                </a:solidFill>
                <a:latin typeface="+mn-lt"/>
                <a:ea typeface="+mn-ea"/>
                <a:cs typeface="+mn-cs"/>
              </a:defRPr>
            </a:lvl6pPr>
            <a:lvl7pPr marL="2709404" indent="0" algn="ctr" defTabSz="903135" rtl="0" eaLnBrk="1" latinLnBrk="0" hangingPunct="1">
              <a:spcBef>
                <a:spcPct val="20000"/>
              </a:spcBef>
              <a:buFont typeface="Arial" pitchFamily="34" charset="0"/>
              <a:buNone/>
              <a:defRPr sz="1976" kern="1200">
                <a:solidFill>
                  <a:schemeClr val="tx1">
                    <a:tint val="75000"/>
                  </a:schemeClr>
                </a:solidFill>
                <a:latin typeface="+mn-lt"/>
                <a:ea typeface="+mn-ea"/>
                <a:cs typeface="+mn-cs"/>
              </a:defRPr>
            </a:lvl7pPr>
            <a:lvl8pPr marL="3160971" indent="0" algn="ctr" defTabSz="903135" rtl="0" eaLnBrk="1" latinLnBrk="0" hangingPunct="1">
              <a:spcBef>
                <a:spcPct val="20000"/>
              </a:spcBef>
              <a:buFont typeface="Arial" pitchFamily="34" charset="0"/>
              <a:buNone/>
              <a:defRPr sz="1976" kern="1200">
                <a:solidFill>
                  <a:schemeClr val="tx1">
                    <a:tint val="75000"/>
                  </a:schemeClr>
                </a:solidFill>
                <a:latin typeface="+mn-lt"/>
                <a:ea typeface="+mn-ea"/>
                <a:cs typeface="+mn-cs"/>
              </a:defRPr>
            </a:lvl8pPr>
            <a:lvl9pPr marL="3612539" indent="0" algn="ctr" defTabSz="903135" rtl="0" eaLnBrk="1" latinLnBrk="0" hangingPunct="1">
              <a:spcBef>
                <a:spcPct val="20000"/>
              </a:spcBef>
              <a:buFont typeface="Arial" pitchFamily="34" charset="0"/>
              <a:buNone/>
              <a:defRPr sz="1976" kern="1200">
                <a:solidFill>
                  <a:schemeClr val="tx1">
                    <a:tint val="75000"/>
                  </a:schemeClr>
                </a:solidFill>
                <a:latin typeface="+mn-lt"/>
                <a:ea typeface="+mn-ea"/>
                <a:cs typeface="+mn-cs"/>
              </a:defRPr>
            </a:lvl9pPr>
          </a:lstStyle>
          <a:p>
            <a:endParaRPr lang="en-IN" sz="1193" dirty="0">
              <a:latin typeface="Calibri" panose="020F0502020204030204" pitchFamily="34" charset="0"/>
            </a:endParaRPr>
          </a:p>
          <a:p>
            <a:r>
              <a:rPr lang="en-IN" sz="1400" dirty="0">
                <a:latin typeface="Calibri" panose="020F0502020204030204" pitchFamily="34" charset="0"/>
              </a:rPr>
              <a:t>For questions </a:t>
            </a:r>
          </a:p>
          <a:p>
            <a:endParaRPr lang="en-IN" sz="1193" dirty="0">
              <a:latin typeface="Calibri" panose="020F0502020204030204" pitchFamily="34" charset="0"/>
            </a:endParaRPr>
          </a:p>
          <a:p>
            <a:r>
              <a:rPr lang="en-IN" sz="1193" dirty="0">
                <a:latin typeface="Calibri" panose="020F0502020204030204" pitchFamily="34" charset="0"/>
              </a:rPr>
              <a:t>Debajyoti Mishra</a:t>
            </a:r>
          </a:p>
          <a:p>
            <a:r>
              <a:rPr lang="en-IN" sz="1193" dirty="0">
                <a:latin typeface="Calibri" panose="020F0502020204030204" pitchFamily="34" charset="0"/>
              </a:rPr>
              <a:t>Business Development- O&amp;M &amp; Analytics</a:t>
            </a:r>
          </a:p>
          <a:p>
            <a:r>
              <a:rPr lang="en-IN" sz="1193" dirty="0">
                <a:latin typeface="Calibri" panose="020F0502020204030204" pitchFamily="34" charset="0"/>
              </a:rPr>
              <a:t>Mishra.debajyoti@Mahindra.com</a:t>
            </a:r>
          </a:p>
          <a:p>
            <a:endParaRPr lang="en-IN" sz="1193" dirty="0">
              <a:latin typeface="Calibri" panose="020F0502020204030204" pitchFamily="34" charset="0"/>
            </a:endParaRPr>
          </a:p>
          <a:p>
            <a:r>
              <a:rPr lang="en-IN" sz="1193" dirty="0">
                <a:latin typeface="Calibri" panose="020F0502020204030204" pitchFamily="34" charset="0"/>
              </a:rPr>
              <a:t>Satish Pandey</a:t>
            </a:r>
          </a:p>
          <a:p>
            <a:r>
              <a:rPr lang="en-IN" sz="1193" dirty="0">
                <a:latin typeface="Calibri" panose="020F0502020204030204" pitchFamily="34" charset="0"/>
              </a:rPr>
              <a:t>Head Performance Analytics</a:t>
            </a:r>
          </a:p>
          <a:p>
            <a:r>
              <a:rPr lang="en-IN" sz="1193" dirty="0">
                <a:latin typeface="Calibri" panose="020F0502020204030204" pitchFamily="34" charset="0"/>
                <a:hlinkClick r:id="rId4"/>
              </a:rPr>
              <a:t>PANDEY.SATISH@mahindra.com</a:t>
            </a:r>
            <a:endParaRPr lang="en-IN" sz="1193" dirty="0">
              <a:latin typeface="Calibri" panose="020F0502020204030204" pitchFamily="34" charset="0"/>
            </a:endParaRPr>
          </a:p>
          <a:p>
            <a:endParaRPr lang="en-IN" sz="1193" dirty="0">
              <a:latin typeface="Calibri" panose="020F0502020204030204" pitchFamily="34" charset="0"/>
            </a:endParaRPr>
          </a:p>
        </p:txBody>
      </p:sp>
    </p:spTree>
    <p:extLst>
      <p:ext uri="{BB962C8B-B14F-4D97-AF65-F5344CB8AC3E}">
        <p14:creationId xmlns:p14="http://schemas.microsoft.com/office/powerpoint/2010/main" val="3081337415"/>
      </p:ext>
    </p:extLst>
  </p:cSld>
  <p:clrMapOvr>
    <a:masterClrMapping/>
  </p:clrMapOvr>
</p:sld>
</file>

<file path=ppt/theme/theme1.xml><?xml version="1.0" encoding="utf-8"?>
<a:theme xmlns:a="http://schemas.openxmlformats.org/drawingml/2006/main" name="Susten Updated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Helvetica - Susten">
      <a:majorFont>
        <a:latin typeface="HelveticaNeueLT Std"/>
        <a:ea typeface=""/>
        <a:cs typeface=""/>
      </a:majorFont>
      <a:minorFont>
        <a:latin typeface="HelveticaNeueLT Std L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ahindra Susten_Corporate Presentation _Format" id="{8558586F-EDFE-47AE-A046-92F974A31D2D}" vid="{6C652522-2F9F-4569-A7A5-9AB3EB20673C}"/>
    </a:ext>
  </a:extLst>
</a:theme>
</file>

<file path=ppt/theme/theme2.xml><?xml version="1.0" encoding="utf-8"?>
<a:theme xmlns:a="http://schemas.openxmlformats.org/drawingml/2006/main" name="3_Custom Design">
  <a:themeElements>
    <a:clrScheme name="Susten">
      <a:dk1>
        <a:sysClr val="windowText" lastClr="000000"/>
      </a:dk1>
      <a:lt1>
        <a:sysClr val="window" lastClr="FFFFFF"/>
      </a:lt1>
      <a:dk2>
        <a:srgbClr val="1F497D"/>
      </a:dk2>
      <a:lt2>
        <a:srgbClr val="EEECE1"/>
      </a:lt2>
      <a:accent1>
        <a:srgbClr val="4BACC6"/>
      </a:accent1>
      <a:accent2>
        <a:srgbClr val="F79646"/>
      </a:accent2>
      <a:accent3>
        <a:srgbClr val="974806"/>
      </a:accent3>
      <a:accent4>
        <a:srgbClr val="205867"/>
      </a:accent4>
      <a:accent5>
        <a:srgbClr val="FAC08F"/>
      </a:accent5>
      <a:accent6>
        <a:srgbClr val="92CDDC"/>
      </a:accent6>
      <a:hlink>
        <a:srgbClr val="0000FF"/>
      </a:hlink>
      <a:folHlink>
        <a:srgbClr val="800080"/>
      </a:folHlink>
    </a:clrScheme>
    <a:fontScheme name="Helvetica - Susten">
      <a:majorFont>
        <a:latin typeface="HelveticaNeueLT Std"/>
        <a:ea typeface=""/>
        <a:cs typeface=""/>
      </a:majorFont>
      <a:minorFont>
        <a:latin typeface="HelveticaNeueLT Std L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ahindra Susten_Corporate Presentation _Format" id="{8558586F-EDFE-47AE-A046-92F974A31D2D}" vid="{5C2FC897-351A-4177-A8E5-1718FEF9FF4B}"/>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Helvetica - Susten">
      <a:majorFont>
        <a:latin typeface="HelveticaNeueLT Std"/>
        <a:ea typeface=""/>
        <a:cs typeface=""/>
      </a:majorFont>
      <a:minorFont>
        <a:latin typeface="HelveticaNeueLT Std L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ahindra Susten_Corporate Presentation _Format" id="{8558586F-EDFE-47AE-A046-92F974A31D2D}" vid="{3637923E-B6C9-4979-A63D-5CA8EFA9C84D}"/>
    </a:ext>
  </a:extLst>
</a:theme>
</file>

<file path=ppt/theme/theme4.xml><?xml version="1.0" encoding="utf-8"?>
<a:theme xmlns:a="http://schemas.openxmlformats.org/drawingml/2006/main" name="17_Custom Design">
  <a:themeElements>
    <a:clrScheme name="Susten">
      <a:dk1>
        <a:sysClr val="windowText" lastClr="000000"/>
      </a:dk1>
      <a:lt1>
        <a:sysClr val="window" lastClr="FFFFFF"/>
      </a:lt1>
      <a:dk2>
        <a:srgbClr val="1F497D"/>
      </a:dk2>
      <a:lt2>
        <a:srgbClr val="EEECE1"/>
      </a:lt2>
      <a:accent1>
        <a:srgbClr val="4BACC6"/>
      </a:accent1>
      <a:accent2>
        <a:srgbClr val="F79646"/>
      </a:accent2>
      <a:accent3>
        <a:srgbClr val="974806"/>
      </a:accent3>
      <a:accent4>
        <a:srgbClr val="205867"/>
      </a:accent4>
      <a:accent5>
        <a:srgbClr val="FAC08F"/>
      </a:accent5>
      <a:accent6>
        <a:srgbClr val="92CDDC"/>
      </a:accent6>
      <a:hlink>
        <a:srgbClr val="0000FF"/>
      </a:hlink>
      <a:folHlink>
        <a:srgbClr val="800080"/>
      </a:folHlink>
    </a:clrScheme>
    <a:fontScheme name="Helvetica - Susten">
      <a:majorFont>
        <a:latin typeface="HelveticaNeueLT Std"/>
        <a:ea typeface=""/>
        <a:cs typeface=""/>
      </a:majorFont>
      <a:minorFont>
        <a:latin typeface="HelveticaNeueLT Std L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ahindra Susten_Corporate Presentation _Format" id="{8558586F-EDFE-47AE-A046-92F974A31D2D}" vid="{5C2FC897-351A-4177-A8E5-1718FEF9FF4B}"/>
    </a:ext>
  </a:extLst>
</a:theme>
</file>

<file path=ppt/theme/theme5.xml><?xml version="1.0" encoding="utf-8"?>
<a:theme xmlns:a="http://schemas.openxmlformats.org/drawingml/2006/main" name="4_Custom Design">
  <a:themeElements>
    <a:clrScheme name="Susten">
      <a:dk1>
        <a:sysClr val="windowText" lastClr="000000"/>
      </a:dk1>
      <a:lt1>
        <a:sysClr val="window" lastClr="FFFFFF"/>
      </a:lt1>
      <a:dk2>
        <a:srgbClr val="1F497D"/>
      </a:dk2>
      <a:lt2>
        <a:srgbClr val="EEECE1"/>
      </a:lt2>
      <a:accent1>
        <a:srgbClr val="4BACC6"/>
      </a:accent1>
      <a:accent2>
        <a:srgbClr val="F79646"/>
      </a:accent2>
      <a:accent3>
        <a:srgbClr val="974806"/>
      </a:accent3>
      <a:accent4>
        <a:srgbClr val="205867"/>
      </a:accent4>
      <a:accent5>
        <a:srgbClr val="FAC08F"/>
      </a:accent5>
      <a:accent6>
        <a:srgbClr val="92CDDC"/>
      </a:accent6>
      <a:hlink>
        <a:srgbClr val="0000FF"/>
      </a:hlink>
      <a:folHlink>
        <a:srgbClr val="800080"/>
      </a:folHlink>
    </a:clrScheme>
    <a:fontScheme name="Helvetica - Susten">
      <a:majorFont>
        <a:latin typeface="HelveticaNeueLT Std"/>
        <a:ea typeface=""/>
        <a:cs typeface=""/>
      </a:majorFont>
      <a:minorFont>
        <a:latin typeface="HelveticaNeueLT Std L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ahindra Susten_Corporate Presentation _Format [Read-Only]" id="{91C4614A-9477-4985-962E-ED11E6C5D4B8}" vid="{7E420E35-5174-4B52-96B7-E4AF87641380}"/>
    </a:ext>
  </a:extLst>
</a:theme>
</file>

<file path=ppt/theme/theme6.xml><?xml version="1.0" encoding="utf-8"?>
<a:theme xmlns:a="http://schemas.openxmlformats.org/drawingml/2006/main" name="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Helvetica - Susten">
      <a:majorFont>
        <a:latin typeface="HelveticaNeueLT Std"/>
        <a:ea typeface=""/>
        <a:cs typeface=""/>
      </a:majorFont>
      <a:minorFont>
        <a:latin typeface="HelveticaNeueLT Std L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ahindra Susten_Corporate Presentation _Format" id="{8558586F-EDFE-47AE-A046-92F974A31D2D}" vid="{3637923E-B6C9-4979-A63D-5CA8EFA9C84D}"/>
    </a:ext>
  </a:extLst>
</a:theme>
</file>

<file path=ppt/theme/theme7.xml><?xml version="1.0" encoding="utf-8"?>
<a:theme xmlns:a="http://schemas.openxmlformats.org/drawingml/2006/main" name="19_Custom Design">
  <a:themeElements>
    <a:clrScheme name="Susten">
      <a:dk1>
        <a:sysClr val="windowText" lastClr="000000"/>
      </a:dk1>
      <a:lt1>
        <a:sysClr val="window" lastClr="FFFFFF"/>
      </a:lt1>
      <a:dk2>
        <a:srgbClr val="1F497D"/>
      </a:dk2>
      <a:lt2>
        <a:srgbClr val="EEECE1"/>
      </a:lt2>
      <a:accent1>
        <a:srgbClr val="4BACC6"/>
      </a:accent1>
      <a:accent2>
        <a:srgbClr val="F79646"/>
      </a:accent2>
      <a:accent3>
        <a:srgbClr val="974806"/>
      </a:accent3>
      <a:accent4>
        <a:srgbClr val="205867"/>
      </a:accent4>
      <a:accent5>
        <a:srgbClr val="FAC08F"/>
      </a:accent5>
      <a:accent6>
        <a:srgbClr val="92CDDC"/>
      </a:accent6>
      <a:hlink>
        <a:srgbClr val="0000FF"/>
      </a:hlink>
      <a:folHlink>
        <a:srgbClr val="800080"/>
      </a:folHlink>
    </a:clrScheme>
    <a:fontScheme name="Helvetica - Susten">
      <a:majorFont>
        <a:latin typeface="HelveticaNeueLT Std"/>
        <a:ea typeface=""/>
        <a:cs typeface=""/>
      </a:majorFont>
      <a:minorFont>
        <a:latin typeface="HelveticaNeueLT Std L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ahindra Susten_Corporate Presentation _Format" id="{8558586F-EDFE-47AE-A046-92F974A31D2D}" vid="{07AE351B-7DF0-49FC-958E-39BB9731D8EC}"/>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10346</TotalTime>
  <Words>935</Words>
  <Application>Microsoft Office PowerPoint</Application>
  <PresentationFormat>Custom</PresentationFormat>
  <Paragraphs>181</Paragraphs>
  <Slides>10</Slides>
  <Notes>3</Notes>
  <HiddenSlides>0</HiddenSlides>
  <MMClips>0</MMClips>
  <ScaleCrop>false</ScaleCrop>
  <HeadingPairs>
    <vt:vector size="6" baseType="variant">
      <vt:variant>
        <vt:lpstr>Fonts Used</vt:lpstr>
      </vt:variant>
      <vt:variant>
        <vt:i4>5</vt:i4>
      </vt:variant>
      <vt:variant>
        <vt:lpstr>Theme</vt:lpstr>
      </vt:variant>
      <vt:variant>
        <vt:i4>7</vt:i4>
      </vt:variant>
      <vt:variant>
        <vt:lpstr>Slide Titles</vt:lpstr>
      </vt:variant>
      <vt:variant>
        <vt:i4>10</vt:i4>
      </vt:variant>
    </vt:vector>
  </HeadingPairs>
  <TitlesOfParts>
    <vt:vector size="22" baseType="lpstr">
      <vt:lpstr>Arial</vt:lpstr>
      <vt:lpstr>Calibri</vt:lpstr>
      <vt:lpstr>Helvetica</vt:lpstr>
      <vt:lpstr>HelveticaNeueLT Std</vt:lpstr>
      <vt:lpstr>HelveticaNeueLT Std Lt</vt:lpstr>
      <vt:lpstr>Susten Updated PPT Template</vt:lpstr>
      <vt:lpstr>3_Custom Design</vt:lpstr>
      <vt:lpstr>2_Custom Design</vt:lpstr>
      <vt:lpstr>17_Custom Design</vt:lpstr>
      <vt:lpstr>4_Custom Design</vt:lpstr>
      <vt:lpstr>5_Custom Design</vt:lpstr>
      <vt:lpstr>19_Custom Design</vt:lpstr>
      <vt:lpstr>PowerPoint Presentation</vt:lpstr>
      <vt:lpstr>Mahindra Susten at a glance</vt:lpstr>
      <vt:lpstr>Mahindra Susten – Business Segments</vt:lpstr>
      <vt:lpstr>Awards &amp; Recognition</vt:lpstr>
      <vt:lpstr>PowerPoint Presentation</vt:lpstr>
      <vt:lpstr>Services Offered</vt:lpstr>
      <vt:lpstr>Performance Impact</vt:lpstr>
      <vt:lpstr>Voice of Customers about India’s 1st Mobile PV Testing Lab</vt:lpstr>
      <vt:lpstr>PowerPoint Presentation</vt:lpstr>
      <vt:lpstr>Disclaimer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TILWANKAR ABHAY - WORLI</dc:creator>
  <cp:lastModifiedBy>HP</cp:lastModifiedBy>
  <cp:revision>304</cp:revision>
  <dcterms:created xsi:type="dcterms:W3CDTF">2016-07-22T12:53:24Z</dcterms:created>
  <dcterms:modified xsi:type="dcterms:W3CDTF">2018-04-02T04:44:47Z</dcterms:modified>
</cp:coreProperties>
</file>