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handoutMasterIdLst>
    <p:handoutMasterId r:id="rId18"/>
  </p:handoutMasterIdLst>
  <p:sldIdLst>
    <p:sldId id="257" r:id="rId2"/>
    <p:sldId id="258" r:id="rId3"/>
    <p:sldId id="290" r:id="rId4"/>
    <p:sldId id="302" r:id="rId5"/>
    <p:sldId id="303" r:id="rId6"/>
    <p:sldId id="288" r:id="rId7"/>
    <p:sldId id="304" r:id="rId8"/>
    <p:sldId id="305" r:id="rId9"/>
    <p:sldId id="284" r:id="rId10"/>
    <p:sldId id="294" r:id="rId11"/>
    <p:sldId id="295" r:id="rId12"/>
    <p:sldId id="296" r:id="rId13"/>
    <p:sldId id="299" r:id="rId14"/>
    <p:sldId id="297" r:id="rId15"/>
    <p:sldId id="298" r:id="rId16"/>
  </p:sldIdLst>
  <p:sldSz cx="12192000" cy="6858000"/>
  <p:notesSz cx="7010400" cy="92964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1pPr>
    <a:lvl2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2pPr>
    <a:lvl3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3pPr>
    <a:lvl4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4pPr>
    <a:lvl5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5pPr>
    <a:lvl6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6pPr>
    <a:lvl7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7pPr>
    <a:lvl8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8pPr>
    <a:lvl9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717" autoAdjust="0"/>
  </p:normalViewPr>
  <p:slideViewPr>
    <p:cSldViewPr snapToGrid="0">
      <p:cViewPr varScale="1">
        <p:scale>
          <a:sx n="66" d="100"/>
          <a:sy n="66" d="100"/>
        </p:scale>
        <p:origin x="600" y="32"/>
      </p:cViewPr>
      <p:guideLst>
        <p:guide orient="horz" pos="2160"/>
        <p:guide pos="3840"/>
      </p:guideLst>
    </p:cSldViewPr>
  </p:slideViewPr>
  <p:notesTextViewPr>
    <p:cViewPr>
      <p:scale>
        <a:sx n="1" d="1"/>
        <a:sy n="1" d="1"/>
      </p:scale>
      <p:origin x="0" y="0"/>
    </p:cViewPr>
  </p:notesTextViewPr>
  <p:notesViewPr>
    <p:cSldViewPr snapToGrid="0">
      <p:cViewPr>
        <p:scale>
          <a:sx n="80" d="100"/>
          <a:sy n="80" d="100"/>
        </p:scale>
        <p:origin x="1365" y="-549"/>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C9DAAA-8A82-4D35-AA28-FC351C7CE8F7}"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94EBEA7D-CA3B-4360-984E-B327B79E790B}">
      <dgm:prSet phldrT="[Text]" custT="1"/>
      <dgm:spPr/>
      <dgm:t>
        <a:bodyPr/>
        <a:lstStyle/>
        <a:p>
          <a:r>
            <a:rPr lang="en-US" sz="1200"/>
            <a:t>Director General</a:t>
          </a:r>
        </a:p>
      </dgm:t>
    </dgm:pt>
    <dgm:pt modelId="{FCA8501C-0BE4-4EB4-8778-024BEC3B398F}" type="parTrans" cxnId="{FEA6582E-9D05-423F-BF77-7C7557A1B909}">
      <dgm:prSet/>
      <dgm:spPr/>
      <dgm:t>
        <a:bodyPr/>
        <a:lstStyle/>
        <a:p>
          <a:endParaRPr lang="en-US"/>
        </a:p>
      </dgm:t>
    </dgm:pt>
    <dgm:pt modelId="{39D3B732-4987-4640-8254-F30A9376BC99}" type="sibTrans" cxnId="{FEA6582E-9D05-423F-BF77-7C7557A1B909}">
      <dgm:prSet/>
      <dgm:spPr/>
      <dgm:t>
        <a:bodyPr/>
        <a:lstStyle/>
        <a:p>
          <a:endParaRPr lang="en-US"/>
        </a:p>
      </dgm:t>
    </dgm:pt>
    <dgm:pt modelId="{94CA04D1-F7A0-4C49-B312-3E19D31A2C37}">
      <dgm:prSet/>
      <dgm:spPr>
        <a:noFill/>
        <a:ln>
          <a:noFill/>
        </a:ln>
      </dgm:spPr>
      <dgm:t>
        <a:bodyPr/>
        <a:lstStyle/>
        <a:p>
          <a:endParaRPr lang="en-US">
            <a:solidFill>
              <a:sysClr val="windowText" lastClr="000000"/>
            </a:solidFill>
          </a:endParaRPr>
        </a:p>
      </dgm:t>
    </dgm:pt>
    <dgm:pt modelId="{CF4E831D-DCC1-45F5-8989-19708D8020AD}" type="parTrans" cxnId="{92F251B2-079F-40CA-A888-BAF57C0BB0AC}">
      <dgm:prSet/>
      <dgm:spPr/>
      <dgm:t>
        <a:bodyPr/>
        <a:lstStyle/>
        <a:p>
          <a:endParaRPr lang="en-US"/>
        </a:p>
      </dgm:t>
    </dgm:pt>
    <dgm:pt modelId="{7AC25B70-1799-41E7-BF43-D4594636F17D}" type="sibTrans" cxnId="{92F251B2-079F-40CA-A888-BAF57C0BB0AC}">
      <dgm:prSet/>
      <dgm:spPr/>
      <dgm:t>
        <a:bodyPr/>
        <a:lstStyle/>
        <a:p>
          <a:endParaRPr lang="en-US"/>
        </a:p>
      </dgm:t>
    </dgm:pt>
    <dgm:pt modelId="{F09D4680-F07D-48D8-BC5B-04FBFB254C9C}">
      <dgm:prSet/>
      <dgm:spPr>
        <a:noFill/>
        <a:ln>
          <a:noFill/>
        </a:ln>
      </dgm:spPr>
      <dgm:t>
        <a:bodyPr/>
        <a:lstStyle/>
        <a:p>
          <a:endParaRPr lang="en-US">
            <a:solidFill>
              <a:sysClr val="windowText" lastClr="000000"/>
            </a:solidFill>
          </a:endParaRPr>
        </a:p>
      </dgm:t>
    </dgm:pt>
    <dgm:pt modelId="{2A4DE1F5-1953-47C6-8807-F225097145C9}" type="parTrans" cxnId="{7BD7AF13-D8FF-49EC-97F1-81E41E6A5087}">
      <dgm:prSet/>
      <dgm:spPr/>
      <dgm:t>
        <a:bodyPr/>
        <a:lstStyle/>
        <a:p>
          <a:endParaRPr lang="en-US"/>
        </a:p>
      </dgm:t>
    </dgm:pt>
    <dgm:pt modelId="{7BD127E4-D710-47F2-AD8D-15ABB3344C78}" type="sibTrans" cxnId="{7BD7AF13-D8FF-49EC-97F1-81E41E6A5087}">
      <dgm:prSet/>
      <dgm:spPr/>
      <dgm:t>
        <a:bodyPr/>
        <a:lstStyle/>
        <a:p>
          <a:endParaRPr lang="en-US"/>
        </a:p>
      </dgm:t>
    </dgm:pt>
    <dgm:pt modelId="{EBF00139-9F6B-497B-9BF7-15B83E99A81F}">
      <dgm:prSet custT="1">
        <dgm:style>
          <a:lnRef idx="2">
            <a:schemeClr val="accent1"/>
          </a:lnRef>
          <a:fillRef idx="1">
            <a:schemeClr val="lt1"/>
          </a:fillRef>
          <a:effectRef idx="0">
            <a:schemeClr val="accent1"/>
          </a:effectRef>
          <a:fontRef idx="minor">
            <a:schemeClr val="dk1"/>
          </a:fontRef>
        </dgm:style>
      </dgm:prSet>
      <dgm:spPr/>
      <dgm:t>
        <a:bodyPr/>
        <a:lstStyle/>
        <a:p>
          <a:r>
            <a:rPr lang="en-US" sz="1100"/>
            <a:t>DDG (D2)*</a:t>
          </a:r>
        </a:p>
        <a:p>
          <a:r>
            <a:rPr lang="en-US" sz="1050"/>
            <a:t>Programme</a:t>
          </a:r>
          <a:endParaRPr lang="en-US" sz="1100"/>
        </a:p>
      </dgm:t>
    </dgm:pt>
    <dgm:pt modelId="{20BFA248-6A95-45F7-A6CD-B91047391420}" type="parTrans" cxnId="{4744167A-1BF6-4059-AAE5-709525DB604B}">
      <dgm:prSet/>
      <dgm:spPr/>
      <dgm:t>
        <a:bodyPr/>
        <a:lstStyle/>
        <a:p>
          <a:endParaRPr lang="en-US"/>
        </a:p>
      </dgm:t>
    </dgm:pt>
    <dgm:pt modelId="{24113C8C-09E2-4387-A7D7-5B1FDDAEDA49}" type="sibTrans" cxnId="{4744167A-1BF6-4059-AAE5-709525DB604B}">
      <dgm:prSet/>
      <dgm:spPr/>
      <dgm:t>
        <a:bodyPr/>
        <a:lstStyle/>
        <a:p>
          <a:endParaRPr lang="en-US"/>
        </a:p>
      </dgm:t>
    </dgm:pt>
    <dgm:pt modelId="{799554F4-6965-440D-B88F-F95F1D1DB24B}">
      <dgm:prSet custT="1">
        <dgm:style>
          <a:lnRef idx="2">
            <a:schemeClr val="accent1"/>
          </a:lnRef>
          <a:fillRef idx="1">
            <a:schemeClr val="lt1"/>
          </a:fillRef>
          <a:effectRef idx="0">
            <a:schemeClr val="accent1"/>
          </a:effectRef>
          <a:fontRef idx="minor">
            <a:schemeClr val="dk1"/>
          </a:fontRef>
        </dgm:style>
      </dgm:prSet>
      <dgm:spPr/>
      <dgm:t>
        <a:bodyPr/>
        <a:lstStyle/>
        <a:p>
          <a:r>
            <a:rPr lang="en-US" sz="1000" dirty="0"/>
            <a:t>ADG (D1)*</a:t>
          </a:r>
        </a:p>
        <a:p>
          <a:r>
            <a:rPr lang="en-US" sz="1000" dirty="0"/>
            <a:t>Operation</a:t>
          </a:r>
        </a:p>
      </dgm:t>
    </dgm:pt>
    <dgm:pt modelId="{0BD6642A-222C-48F6-9038-FAE4B33984A0}" type="parTrans" cxnId="{85244C95-A5FA-49AF-B69D-CD606591A166}">
      <dgm:prSet/>
      <dgm:spPr/>
      <dgm:t>
        <a:bodyPr/>
        <a:lstStyle/>
        <a:p>
          <a:endParaRPr lang="en-US"/>
        </a:p>
      </dgm:t>
    </dgm:pt>
    <dgm:pt modelId="{1637E72C-8EDF-4281-AE43-2BD870090D05}" type="sibTrans" cxnId="{85244C95-A5FA-49AF-B69D-CD606591A166}">
      <dgm:prSet/>
      <dgm:spPr/>
      <dgm:t>
        <a:bodyPr/>
        <a:lstStyle/>
        <a:p>
          <a:endParaRPr lang="en-US"/>
        </a:p>
      </dgm:t>
    </dgm:pt>
    <dgm:pt modelId="{3C3C5967-90D1-416C-A8E2-6E3D332EB929}">
      <dgm:prSet custT="1"/>
      <dgm:spPr/>
      <dgm:t>
        <a:bodyPr/>
        <a:lstStyle/>
        <a:p>
          <a:r>
            <a:rPr lang="en-US" sz="900" dirty="0"/>
            <a:t>Director (Technology &amp; Innovations)</a:t>
          </a:r>
        </a:p>
        <a:p>
          <a:r>
            <a:rPr lang="en-US" sz="900" dirty="0"/>
            <a:t>P4/P5</a:t>
          </a:r>
        </a:p>
      </dgm:t>
    </dgm:pt>
    <dgm:pt modelId="{065786CC-A18B-4AE2-B2D4-AC45053B8FD6}" type="parTrans" cxnId="{8075DBAC-C73C-450B-B3B2-0D14AE301D36}">
      <dgm:prSet/>
      <dgm:spPr/>
      <dgm:t>
        <a:bodyPr/>
        <a:lstStyle/>
        <a:p>
          <a:endParaRPr lang="en-US"/>
        </a:p>
      </dgm:t>
    </dgm:pt>
    <dgm:pt modelId="{F3B46372-61B1-43D1-BFD6-42BCDA373ED4}" type="sibTrans" cxnId="{8075DBAC-C73C-450B-B3B2-0D14AE301D36}">
      <dgm:prSet/>
      <dgm:spPr/>
      <dgm:t>
        <a:bodyPr/>
        <a:lstStyle/>
        <a:p>
          <a:endParaRPr lang="en-US"/>
        </a:p>
      </dgm:t>
    </dgm:pt>
    <dgm:pt modelId="{FEE157BF-D113-4CD3-B960-A12194FF926E}">
      <dgm:prSet custT="1"/>
      <dgm:spPr/>
      <dgm:t>
        <a:bodyPr/>
        <a:lstStyle/>
        <a:p>
          <a:r>
            <a:rPr lang="en-US" sz="900" dirty="0"/>
            <a:t>Director </a:t>
          </a:r>
          <a:r>
            <a:rPr lang="en-US" sz="900" dirty="0" err="1"/>
            <a:t>Programmes</a:t>
          </a:r>
          <a:endParaRPr lang="en-US" sz="900" dirty="0"/>
        </a:p>
        <a:p>
          <a:r>
            <a:rPr lang="en-US" sz="900" dirty="0"/>
            <a:t>P4/P5</a:t>
          </a:r>
        </a:p>
      </dgm:t>
    </dgm:pt>
    <dgm:pt modelId="{6AA4C778-F34C-43D6-BE93-4FD8509804B1}" type="parTrans" cxnId="{A4380E1E-10DD-4DF9-A370-EA5A4453BDCF}">
      <dgm:prSet/>
      <dgm:spPr/>
      <dgm:t>
        <a:bodyPr/>
        <a:lstStyle/>
        <a:p>
          <a:endParaRPr lang="en-US"/>
        </a:p>
      </dgm:t>
    </dgm:pt>
    <dgm:pt modelId="{551A185E-245E-4E6D-82A1-D520019A8371}" type="sibTrans" cxnId="{A4380E1E-10DD-4DF9-A370-EA5A4453BDCF}">
      <dgm:prSet/>
      <dgm:spPr/>
      <dgm:t>
        <a:bodyPr/>
        <a:lstStyle/>
        <a:p>
          <a:endParaRPr lang="en-US"/>
        </a:p>
      </dgm:t>
    </dgm:pt>
    <dgm:pt modelId="{2C50D742-6D79-4A94-B2F6-666FE7F1584C}">
      <dgm:prSet custT="1"/>
      <dgm:spPr/>
      <dgm:t>
        <a:bodyPr/>
        <a:lstStyle/>
        <a:p>
          <a:r>
            <a:rPr lang="en-US" sz="800"/>
            <a:t>Prgramme Speciaist</a:t>
          </a:r>
        </a:p>
        <a:p>
          <a:r>
            <a:rPr lang="en-US" sz="800"/>
            <a:t> P3</a:t>
          </a:r>
        </a:p>
      </dgm:t>
    </dgm:pt>
    <dgm:pt modelId="{14D4B504-4E33-4D4D-9068-2E112F707BDE}" type="parTrans" cxnId="{0C6BBDC6-41FA-4478-9241-EBF6ABBA40A6}">
      <dgm:prSet/>
      <dgm:spPr/>
      <dgm:t>
        <a:bodyPr/>
        <a:lstStyle/>
        <a:p>
          <a:endParaRPr lang="en-US"/>
        </a:p>
      </dgm:t>
    </dgm:pt>
    <dgm:pt modelId="{5D13EFC1-69A1-4BEF-85C7-4C00A8C9D151}" type="sibTrans" cxnId="{0C6BBDC6-41FA-4478-9241-EBF6ABBA40A6}">
      <dgm:prSet/>
      <dgm:spPr/>
      <dgm:t>
        <a:bodyPr/>
        <a:lstStyle/>
        <a:p>
          <a:endParaRPr lang="en-US"/>
        </a:p>
      </dgm:t>
    </dgm:pt>
    <dgm:pt modelId="{0AD025FF-DBDB-481E-B26A-64844DD1804B}">
      <dgm:prSet custT="1"/>
      <dgm:spPr/>
      <dgm:t>
        <a:bodyPr/>
        <a:lstStyle/>
        <a:p>
          <a:r>
            <a:rPr lang="en-US" sz="800" dirty="0"/>
            <a:t>Finance Specialist</a:t>
          </a:r>
        </a:p>
        <a:p>
          <a:r>
            <a:rPr lang="en-US" sz="800" dirty="0"/>
            <a:t>P3</a:t>
          </a:r>
        </a:p>
      </dgm:t>
    </dgm:pt>
    <dgm:pt modelId="{780DA66B-63D7-48BD-B26E-E2C3A263ACE0}" type="parTrans" cxnId="{64AD53F2-F3F3-44EA-B973-D6744F3A6237}">
      <dgm:prSet/>
      <dgm:spPr/>
      <dgm:t>
        <a:bodyPr/>
        <a:lstStyle/>
        <a:p>
          <a:endParaRPr lang="en-US"/>
        </a:p>
      </dgm:t>
    </dgm:pt>
    <dgm:pt modelId="{4B1E5C0F-C562-4545-B476-B113C1DF6BE0}" type="sibTrans" cxnId="{64AD53F2-F3F3-44EA-B973-D6744F3A6237}">
      <dgm:prSet/>
      <dgm:spPr/>
      <dgm:t>
        <a:bodyPr/>
        <a:lstStyle/>
        <a:p>
          <a:endParaRPr lang="en-US"/>
        </a:p>
      </dgm:t>
    </dgm:pt>
    <dgm:pt modelId="{4E293C5D-A6D4-4670-932A-A0C5847F1551}">
      <dgm:prSet custT="1"/>
      <dgm:spPr/>
      <dgm:t>
        <a:bodyPr/>
        <a:lstStyle/>
        <a:p>
          <a:r>
            <a:rPr lang="en-US" sz="800" dirty="0" err="1"/>
            <a:t>Programme</a:t>
          </a:r>
          <a:r>
            <a:rPr lang="en-US" sz="800" dirty="0"/>
            <a:t> Specialist </a:t>
          </a:r>
        </a:p>
        <a:p>
          <a:r>
            <a:rPr lang="en-US" sz="800" dirty="0"/>
            <a:t>P3</a:t>
          </a:r>
        </a:p>
      </dgm:t>
    </dgm:pt>
    <dgm:pt modelId="{6F54F953-D14A-41C1-B8E0-AA81BD9305E6}" type="parTrans" cxnId="{7D2F79A6-6C3C-4B51-860B-2866E5E8EBF3}">
      <dgm:prSet/>
      <dgm:spPr/>
      <dgm:t>
        <a:bodyPr/>
        <a:lstStyle/>
        <a:p>
          <a:endParaRPr lang="en-US"/>
        </a:p>
      </dgm:t>
    </dgm:pt>
    <dgm:pt modelId="{8E4B852F-0592-4F3A-8D36-CE5FF1A484D4}" type="sibTrans" cxnId="{7D2F79A6-6C3C-4B51-860B-2866E5E8EBF3}">
      <dgm:prSet/>
      <dgm:spPr/>
      <dgm:t>
        <a:bodyPr/>
        <a:lstStyle/>
        <a:p>
          <a:endParaRPr lang="en-US"/>
        </a:p>
      </dgm:t>
    </dgm:pt>
    <dgm:pt modelId="{EDF50E90-4918-45CE-85D1-E539A33FA637}">
      <dgm:prSet custT="1"/>
      <dgm:spPr/>
      <dgm:t>
        <a:bodyPr/>
        <a:lstStyle/>
        <a:p>
          <a:r>
            <a:rPr lang="en-US" sz="800" dirty="0" err="1"/>
            <a:t>Programme</a:t>
          </a:r>
          <a:r>
            <a:rPr lang="en-US" sz="800" dirty="0"/>
            <a:t> Specialist</a:t>
          </a:r>
        </a:p>
        <a:p>
          <a:r>
            <a:rPr lang="en-US" sz="800" dirty="0"/>
            <a:t>P3</a:t>
          </a:r>
        </a:p>
      </dgm:t>
    </dgm:pt>
    <dgm:pt modelId="{2B55D664-CAC4-43FD-83A2-49A14A08B402}" type="parTrans" cxnId="{6E52C7BA-58D6-4841-9D5A-1B23808C2B16}">
      <dgm:prSet/>
      <dgm:spPr/>
      <dgm:t>
        <a:bodyPr/>
        <a:lstStyle/>
        <a:p>
          <a:endParaRPr lang="en-US"/>
        </a:p>
      </dgm:t>
    </dgm:pt>
    <dgm:pt modelId="{DC68ECDA-DCD7-4F65-938A-F99FAF9A425F}" type="sibTrans" cxnId="{6E52C7BA-58D6-4841-9D5A-1B23808C2B16}">
      <dgm:prSet/>
      <dgm:spPr/>
      <dgm:t>
        <a:bodyPr/>
        <a:lstStyle/>
        <a:p>
          <a:endParaRPr lang="en-US"/>
        </a:p>
      </dgm:t>
    </dgm:pt>
    <dgm:pt modelId="{AB8BA65C-278C-42BB-A64F-A301ACC1711D}">
      <dgm:prSet custT="1"/>
      <dgm:spPr/>
      <dgm:t>
        <a:bodyPr/>
        <a:lstStyle/>
        <a:p>
          <a:r>
            <a:rPr lang="en-US" sz="1000" dirty="0"/>
            <a:t>Director, (HR &amp; C) P4/P5</a:t>
          </a:r>
        </a:p>
      </dgm:t>
    </dgm:pt>
    <dgm:pt modelId="{E6ABE724-A895-4BA3-8D9F-D0A0D1701B58}" type="sibTrans" cxnId="{E2561A39-224A-4D68-82CC-289DE5F40933}">
      <dgm:prSet/>
      <dgm:spPr/>
      <dgm:t>
        <a:bodyPr/>
        <a:lstStyle/>
        <a:p>
          <a:endParaRPr lang="en-US"/>
        </a:p>
      </dgm:t>
    </dgm:pt>
    <dgm:pt modelId="{A8942034-1D29-4569-AB7C-300FBB2A5464}" type="parTrans" cxnId="{E2561A39-224A-4D68-82CC-289DE5F40933}">
      <dgm:prSet/>
      <dgm:spPr/>
      <dgm:t>
        <a:bodyPr/>
        <a:lstStyle/>
        <a:p>
          <a:endParaRPr lang="en-US"/>
        </a:p>
      </dgm:t>
    </dgm:pt>
    <dgm:pt modelId="{81F90C0D-4877-46F9-8D23-451AE39CC6BF}">
      <dgm:prSet custT="1"/>
      <dgm:spPr/>
      <dgm:t>
        <a:bodyPr/>
        <a:lstStyle/>
        <a:p>
          <a:r>
            <a:rPr lang="en-US" sz="900" dirty="0"/>
            <a:t>Director (Finance &amp; Resources)</a:t>
          </a:r>
        </a:p>
        <a:p>
          <a:r>
            <a:rPr lang="en-US" sz="900" dirty="0"/>
            <a:t>P4/P5</a:t>
          </a:r>
        </a:p>
      </dgm:t>
    </dgm:pt>
    <dgm:pt modelId="{52321189-E4AD-4523-BDA4-486DD1243BBE}" type="sibTrans" cxnId="{78132377-1B98-4BC8-A9A4-58B118465FD6}">
      <dgm:prSet/>
      <dgm:spPr/>
      <dgm:t>
        <a:bodyPr/>
        <a:lstStyle/>
        <a:p>
          <a:endParaRPr lang="en-US"/>
        </a:p>
      </dgm:t>
    </dgm:pt>
    <dgm:pt modelId="{A6E4CFCF-C2EF-4568-BCE7-3FE1765B36CD}" type="parTrans" cxnId="{78132377-1B98-4BC8-A9A4-58B118465FD6}">
      <dgm:prSet/>
      <dgm:spPr/>
      <dgm:t>
        <a:bodyPr/>
        <a:lstStyle/>
        <a:p>
          <a:endParaRPr lang="en-US"/>
        </a:p>
      </dgm:t>
    </dgm:pt>
    <dgm:pt modelId="{82EDC8C7-AC22-4525-8BE7-4C949A8A0289}">
      <dgm:prSet custT="1"/>
      <dgm:spPr/>
      <dgm:t>
        <a:bodyPr/>
        <a:lstStyle/>
        <a:p>
          <a:r>
            <a:rPr lang="en-US" sz="800"/>
            <a:t>Prgramme Speciaist</a:t>
          </a:r>
        </a:p>
        <a:p>
          <a:r>
            <a:rPr lang="en-US" sz="800"/>
            <a:t>P3</a:t>
          </a:r>
        </a:p>
      </dgm:t>
    </dgm:pt>
    <dgm:pt modelId="{B08EA648-D43E-44D9-B01F-63591F34ECBE}" type="sibTrans" cxnId="{DD673AD3-3C8C-4C6B-91FE-6FCCAC9BD719}">
      <dgm:prSet/>
      <dgm:spPr/>
      <dgm:t>
        <a:bodyPr/>
        <a:lstStyle/>
        <a:p>
          <a:endParaRPr lang="en-US"/>
        </a:p>
      </dgm:t>
    </dgm:pt>
    <dgm:pt modelId="{E8C33E38-8281-48C6-80BA-E476E9086BC1}" type="parTrans" cxnId="{DD673AD3-3C8C-4C6B-91FE-6FCCAC9BD719}">
      <dgm:prSet/>
      <dgm:spPr/>
      <dgm:t>
        <a:bodyPr/>
        <a:lstStyle/>
        <a:p>
          <a:endParaRPr lang="en-US"/>
        </a:p>
      </dgm:t>
    </dgm:pt>
    <dgm:pt modelId="{58FF546C-378A-415D-B19C-BED1331D7468}">
      <dgm:prSet custT="1"/>
      <dgm:spPr/>
      <dgm:t>
        <a:bodyPr/>
        <a:lstStyle/>
        <a:p>
          <a:pPr algn="ctr"/>
          <a:r>
            <a:rPr lang="en-US" sz="1000" dirty="0"/>
            <a:t>Functions under this vertical will be handled by the locally recruited staff</a:t>
          </a:r>
        </a:p>
      </dgm:t>
    </dgm:pt>
    <dgm:pt modelId="{60F3D058-A5E0-44F1-8570-60993ED2BECA}" type="parTrans" cxnId="{4B069EEC-39DE-46E8-8A0E-A925A5E5ED30}">
      <dgm:prSet/>
      <dgm:spPr/>
      <dgm:t>
        <a:bodyPr/>
        <a:lstStyle/>
        <a:p>
          <a:endParaRPr lang="en-US"/>
        </a:p>
      </dgm:t>
    </dgm:pt>
    <dgm:pt modelId="{6D1029FF-915B-4594-8EB4-9CE2AF5DAD0A}" type="sibTrans" cxnId="{4B069EEC-39DE-46E8-8A0E-A925A5E5ED30}">
      <dgm:prSet/>
      <dgm:spPr/>
      <dgm:t>
        <a:bodyPr/>
        <a:lstStyle/>
        <a:p>
          <a:endParaRPr lang="en-US"/>
        </a:p>
      </dgm:t>
    </dgm:pt>
    <dgm:pt modelId="{0EE1057B-30CE-4425-A15C-1BBD6991E926}">
      <dgm:prSet custT="1"/>
      <dgm:spPr/>
      <dgm:t>
        <a:bodyPr/>
        <a:lstStyle/>
        <a:p>
          <a:r>
            <a:rPr lang="en-US" sz="800"/>
            <a:t>Resource Mobilization /Partnership Officer</a:t>
          </a:r>
        </a:p>
        <a:p>
          <a:r>
            <a:rPr lang="en-US" sz="800"/>
            <a:t>P3</a:t>
          </a:r>
        </a:p>
      </dgm:t>
    </dgm:pt>
    <dgm:pt modelId="{3614FD67-F8DC-4179-8259-6150F52B915F}" type="parTrans" cxnId="{7AB1FAFF-7565-4918-8805-B7CE2DE434BA}">
      <dgm:prSet/>
      <dgm:spPr/>
      <dgm:t>
        <a:bodyPr/>
        <a:lstStyle/>
        <a:p>
          <a:endParaRPr lang="en-US"/>
        </a:p>
      </dgm:t>
    </dgm:pt>
    <dgm:pt modelId="{706A80E3-316A-440D-9564-5C1F50315877}" type="sibTrans" cxnId="{7AB1FAFF-7565-4918-8805-B7CE2DE434BA}">
      <dgm:prSet/>
      <dgm:spPr/>
      <dgm:t>
        <a:bodyPr/>
        <a:lstStyle/>
        <a:p>
          <a:endParaRPr lang="en-US"/>
        </a:p>
      </dgm:t>
    </dgm:pt>
    <dgm:pt modelId="{2F967DB6-418C-4BDE-983B-4996156FFCFA}">
      <dgm:prSet custT="1"/>
      <dgm:spPr/>
      <dgm:t>
        <a:bodyPr/>
        <a:lstStyle/>
        <a:p>
          <a:r>
            <a:rPr lang="en-US" sz="800"/>
            <a:t>Staff Officer</a:t>
          </a:r>
        </a:p>
        <a:p>
          <a:r>
            <a:rPr lang="en-US" sz="800"/>
            <a:t>P2</a:t>
          </a:r>
        </a:p>
      </dgm:t>
    </dgm:pt>
    <dgm:pt modelId="{0BDE55F1-7FB4-430F-8B6F-B89F6C56BEA8}" type="parTrans" cxnId="{0FBCDEA5-6812-42E7-A20D-50F2A55A7AC2}">
      <dgm:prSet/>
      <dgm:spPr/>
      <dgm:t>
        <a:bodyPr/>
        <a:lstStyle/>
        <a:p>
          <a:endParaRPr lang="en-US"/>
        </a:p>
      </dgm:t>
    </dgm:pt>
    <dgm:pt modelId="{ABCD0AAE-DE1F-48DF-8ACF-D03EDB86A976}" type="sibTrans" cxnId="{0FBCDEA5-6812-42E7-A20D-50F2A55A7AC2}">
      <dgm:prSet/>
      <dgm:spPr/>
      <dgm:t>
        <a:bodyPr/>
        <a:lstStyle/>
        <a:p>
          <a:endParaRPr lang="en-US"/>
        </a:p>
      </dgm:t>
    </dgm:pt>
    <dgm:pt modelId="{40462666-7CC6-4BDB-8EB1-03A85D66D976}">
      <dgm:prSet custT="1"/>
      <dgm:spPr/>
      <dgm:t>
        <a:bodyPr/>
        <a:lstStyle/>
        <a:p>
          <a:r>
            <a:rPr lang="en-US" sz="800"/>
            <a:t>Programme Specialist</a:t>
          </a:r>
        </a:p>
        <a:p>
          <a:r>
            <a:rPr lang="en-US" sz="800"/>
            <a:t>P3</a:t>
          </a:r>
        </a:p>
      </dgm:t>
    </dgm:pt>
    <dgm:pt modelId="{12FB4854-A1FC-4B9C-8389-2D27DAE4584D}" type="parTrans" cxnId="{1AB41FF1-79D5-4229-88D8-F97129D883DD}">
      <dgm:prSet/>
      <dgm:spPr/>
      <dgm:t>
        <a:bodyPr/>
        <a:lstStyle/>
        <a:p>
          <a:endParaRPr lang="en-US"/>
        </a:p>
      </dgm:t>
    </dgm:pt>
    <dgm:pt modelId="{B7930B41-EA85-4860-A623-156ECBC6953C}" type="sibTrans" cxnId="{1AB41FF1-79D5-4229-88D8-F97129D883DD}">
      <dgm:prSet/>
      <dgm:spPr/>
      <dgm:t>
        <a:bodyPr/>
        <a:lstStyle/>
        <a:p>
          <a:endParaRPr lang="en-US"/>
        </a:p>
      </dgm:t>
    </dgm:pt>
    <dgm:pt modelId="{4E2274AF-6158-4227-8FAB-DCFAADBA6BC8}">
      <dgm:prSet custT="1"/>
      <dgm:spPr/>
      <dgm:t>
        <a:bodyPr/>
        <a:lstStyle/>
        <a:p>
          <a:r>
            <a:rPr lang="en-US" sz="800" dirty="0" err="1"/>
            <a:t>Programme</a:t>
          </a:r>
          <a:r>
            <a:rPr lang="en-US" sz="800" dirty="0"/>
            <a:t> Officer</a:t>
          </a:r>
        </a:p>
        <a:p>
          <a:r>
            <a:rPr lang="en-US" sz="800" dirty="0"/>
            <a:t>P2</a:t>
          </a:r>
        </a:p>
      </dgm:t>
    </dgm:pt>
    <dgm:pt modelId="{E602B9DE-59FA-4944-BFB6-E6BF0A2C64E8}" type="parTrans" cxnId="{0E603302-02B5-47CC-A7A4-68F4E98DC223}">
      <dgm:prSet/>
      <dgm:spPr/>
      <dgm:t>
        <a:bodyPr/>
        <a:lstStyle/>
        <a:p>
          <a:endParaRPr lang="en-US"/>
        </a:p>
      </dgm:t>
    </dgm:pt>
    <dgm:pt modelId="{C9AD151B-0916-40A1-90FE-75008B453E94}" type="sibTrans" cxnId="{0E603302-02B5-47CC-A7A4-68F4E98DC223}">
      <dgm:prSet/>
      <dgm:spPr/>
      <dgm:t>
        <a:bodyPr/>
        <a:lstStyle/>
        <a:p>
          <a:endParaRPr lang="en-US"/>
        </a:p>
      </dgm:t>
    </dgm:pt>
    <dgm:pt modelId="{07CEC881-409B-4493-BBFE-4299A88A1AB3}">
      <dgm:prSet custT="1"/>
      <dgm:spPr/>
      <dgm:t>
        <a:bodyPr/>
        <a:lstStyle/>
        <a:p>
          <a:r>
            <a:rPr lang="en-US" sz="800"/>
            <a:t>Programme Officer</a:t>
          </a:r>
        </a:p>
        <a:p>
          <a:r>
            <a:rPr lang="en-US" sz="800"/>
            <a:t>P2</a:t>
          </a:r>
        </a:p>
      </dgm:t>
    </dgm:pt>
    <dgm:pt modelId="{6227C373-D3BD-416E-8600-6DFE25EB8093}" type="parTrans" cxnId="{2FD033AF-8653-4417-BF00-59E3632490E1}">
      <dgm:prSet/>
      <dgm:spPr/>
      <dgm:t>
        <a:bodyPr/>
        <a:lstStyle/>
        <a:p>
          <a:endParaRPr lang="en-US"/>
        </a:p>
      </dgm:t>
    </dgm:pt>
    <dgm:pt modelId="{0459C0A0-DB2E-489E-A642-D0653AF25115}" type="sibTrans" cxnId="{2FD033AF-8653-4417-BF00-59E3632490E1}">
      <dgm:prSet/>
      <dgm:spPr/>
      <dgm:t>
        <a:bodyPr/>
        <a:lstStyle/>
        <a:p>
          <a:endParaRPr lang="en-US"/>
        </a:p>
      </dgm:t>
    </dgm:pt>
    <dgm:pt modelId="{DA03C699-0891-4758-AC8B-B32A0EFCB7BE}">
      <dgm:prSet custT="1"/>
      <dgm:spPr/>
      <dgm:t>
        <a:bodyPr/>
        <a:lstStyle/>
        <a:p>
          <a:r>
            <a:rPr lang="en-US" sz="800" dirty="0" err="1"/>
            <a:t>Programme</a:t>
          </a:r>
          <a:r>
            <a:rPr lang="en-US" sz="800" dirty="0"/>
            <a:t> Officer</a:t>
          </a:r>
        </a:p>
        <a:p>
          <a:r>
            <a:rPr lang="en-US" sz="800" dirty="0"/>
            <a:t>P2</a:t>
          </a:r>
        </a:p>
      </dgm:t>
    </dgm:pt>
    <dgm:pt modelId="{4D5A0992-DAA5-4249-970F-D6ECB2D250B0}" type="parTrans" cxnId="{858CD4F9-A34F-43D5-B820-CF28755EBE1C}">
      <dgm:prSet/>
      <dgm:spPr/>
      <dgm:t>
        <a:bodyPr/>
        <a:lstStyle/>
        <a:p>
          <a:endParaRPr lang="en-US"/>
        </a:p>
      </dgm:t>
    </dgm:pt>
    <dgm:pt modelId="{E582C1D0-77B5-4916-9E62-1A842ED78610}" type="sibTrans" cxnId="{858CD4F9-A34F-43D5-B820-CF28755EBE1C}">
      <dgm:prSet/>
      <dgm:spPr/>
      <dgm:t>
        <a:bodyPr/>
        <a:lstStyle/>
        <a:p>
          <a:endParaRPr lang="en-US"/>
        </a:p>
      </dgm:t>
    </dgm:pt>
    <dgm:pt modelId="{3B8C79BD-1845-4C29-9D31-576B0A039858}">
      <dgm:prSet custT="1"/>
      <dgm:spPr/>
      <dgm:t>
        <a:bodyPr/>
        <a:lstStyle/>
        <a:p>
          <a:r>
            <a:rPr lang="en-US" sz="800" dirty="0" err="1"/>
            <a:t>Programme</a:t>
          </a:r>
          <a:r>
            <a:rPr lang="en-US" sz="800" dirty="0"/>
            <a:t> Officer</a:t>
          </a:r>
        </a:p>
        <a:p>
          <a:r>
            <a:rPr lang="en-US" sz="800" dirty="0"/>
            <a:t>P2</a:t>
          </a:r>
        </a:p>
      </dgm:t>
    </dgm:pt>
    <dgm:pt modelId="{E4FDFD82-BBFB-4445-A0CA-652074B2A03C}" type="parTrans" cxnId="{508D152B-54E2-4632-86DD-C821DD2B1F85}">
      <dgm:prSet/>
      <dgm:spPr/>
      <dgm:t>
        <a:bodyPr/>
        <a:lstStyle/>
        <a:p>
          <a:endParaRPr lang="en-US"/>
        </a:p>
      </dgm:t>
    </dgm:pt>
    <dgm:pt modelId="{6F31BEBC-62E5-4DDC-AF06-2BFD7FBE93E6}" type="sibTrans" cxnId="{508D152B-54E2-4632-86DD-C821DD2B1F85}">
      <dgm:prSet/>
      <dgm:spPr/>
      <dgm:t>
        <a:bodyPr/>
        <a:lstStyle/>
        <a:p>
          <a:endParaRPr lang="en-US"/>
        </a:p>
      </dgm:t>
    </dgm:pt>
    <dgm:pt modelId="{5A251F87-0A8C-4073-BD69-A58CEC422256}" type="pres">
      <dgm:prSet presAssocID="{0DC9DAAA-8A82-4D35-AA28-FC351C7CE8F7}" presName="hierChild1" presStyleCnt="0">
        <dgm:presLayoutVars>
          <dgm:orgChart val="1"/>
          <dgm:chPref val="1"/>
          <dgm:dir/>
          <dgm:animOne val="branch"/>
          <dgm:animLvl val="lvl"/>
          <dgm:resizeHandles/>
        </dgm:presLayoutVars>
      </dgm:prSet>
      <dgm:spPr/>
      <dgm:t>
        <a:bodyPr/>
        <a:lstStyle/>
        <a:p>
          <a:endParaRPr lang="en-US"/>
        </a:p>
      </dgm:t>
    </dgm:pt>
    <dgm:pt modelId="{24CBE1D2-18EC-459B-99B9-1C7B9C246F65}" type="pres">
      <dgm:prSet presAssocID="{94EBEA7D-CA3B-4360-984E-B327B79E790B}" presName="hierRoot1" presStyleCnt="0">
        <dgm:presLayoutVars>
          <dgm:hierBranch val="init"/>
        </dgm:presLayoutVars>
      </dgm:prSet>
      <dgm:spPr/>
    </dgm:pt>
    <dgm:pt modelId="{7B0F1D80-2ABA-4F65-A933-BA40320140C2}" type="pres">
      <dgm:prSet presAssocID="{94EBEA7D-CA3B-4360-984E-B327B79E790B}" presName="rootComposite1" presStyleCnt="0"/>
      <dgm:spPr/>
    </dgm:pt>
    <dgm:pt modelId="{1D5597EE-8D21-424C-A282-C6D5D1C434B5}" type="pres">
      <dgm:prSet presAssocID="{94EBEA7D-CA3B-4360-984E-B327B79E790B}" presName="rootText1" presStyleLbl="node0" presStyleIdx="0" presStyleCnt="3" custScaleX="95679" custScaleY="75365" custLinFactY="-46539" custLinFactNeighborX="55405" custLinFactNeighborY="-100000">
        <dgm:presLayoutVars>
          <dgm:chPref val="3"/>
        </dgm:presLayoutVars>
      </dgm:prSet>
      <dgm:spPr/>
      <dgm:t>
        <a:bodyPr/>
        <a:lstStyle/>
        <a:p>
          <a:endParaRPr lang="en-US"/>
        </a:p>
      </dgm:t>
    </dgm:pt>
    <dgm:pt modelId="{4E5FCA29-ACB2-4B7C-ACCA-204960E4E7D4}" type="pres">
      <dgm:prSet presAssocID="{94EBEA7D-CA3B-4360-984E-B327B79E790B}" presName="rootConnector1" presStyleLbl="node1" presStyleIdx="0" presStyleCnt="0"/>
      <dgm:spPr/>
      <dgm:t>
        <a:bodyPr/>
        <a:lstStyle/>
        <a:p>
          <a:endParaRPr lang="en-US"/>
        </a:p>
      </dgm:t>
    </dgm:pt>
    <dgm:pt modelId="{EFD3496E-761A-4483-8957-02939D4A338D}" type="pres">
      <dgm:prSet presAssocID="{94EBEA7D-CA3B-4360-984E-B327B79E790B}" presName="hierChild2" presStyleCnt="0"/>
      <dgm:spPr/>
    </dgm:pt>
    <dgm:pt modelId="{B36C68B1-B880-4D8C-B4B7-64AB0CD4A6EF}" type="pres">
      <dgm:prSet presAssocID="{20BFA248-6A95-45F7-A6CD-B91047391420}" presName="Name37" presStyleLbl="parChTrans1D2" presStyleIdx="0" presStyleCnt="3"/>
      <dgm:spPr/>
      <dgm:t>
        <a:bodyPr/>
        <a:lstStyle/>
        <a:p>
          <a:endParaRPr lang="en-US"/>
        </a:p>
      </dgm:t>
    </dgm:pt>
    <dgm:pt modelId="{1645799D-71B7-4937-B83A-3EF686DEC1DD}" type="pres">
      <dgm:prSet presAssocID="{EBF00139-9F6B-497B-9BF7-15B83E99A81F}" presName="hierRoot2" presStyleCnt="0">
        <dgm:presLayoutVars>
          <dgm:hierBranch val="init"/>
        </dgm:presLayoutVars>
      </dgm:prSet>
      <dgm:spPr/>
    </dgm:pt>
    <dgm:pt modelId="{D0725E6E-EC5D-421F-A1BE-91FDEA09972B}" type="pres">
      <dgm:prSet presAssocID="{EBF00139-9F6B-497B-9BF7-15B83E99A81F}" presName="rootComposite" presStyleCnt="0"/>
      <dgm:spPr/>
    </dgm:pt>
    <dgm:pt modelId="{7304D588-516E-470E-9BE0-D151B89CEA52}" type="pres">
      <dgm:prSet presAssocID="{EBF00139-9F6B-497B-9BF7-15B83E99A81F}" presName="rootText" presStyleLbl="node2" presStyleIdx="0" presStyleCnt="3" custScaleX="108091" custScaleY="76773" custLinFactNeighborX="-19261" custLinFactNeighborY="35915">
        <dgm:presLayoutVars>
          <dgm:chPref val="3"/>
        </dgm:presLayoutVars>
      </dgm:prSet>
      <dgm:spPr/>
      <dgm:t>
        <a:bodyPr/>
        <a:lstStyle/>
        <a:p>
          <a:endParaRPr lang="en-US"/>
        </a:p>
      </dgm:t>
    </dgm:pt>
    <dgm:pt modelId="{434AC1A3-DAC7-4A03-83EA-C6C35F73B44E}" type="pres">
      <dgm:prSet presAssocID="{EBF00139-9F6B-497B-9BF7-15B83E99A81F}" presName="rootConnector" presStyleLbl="node2" presStyleIdx="0" presStyleCnt="3"/>
      <dgm:spPr/>
      <dgm:t>
        <a:bodyPr/>
        <a:lstStyle/>
        <a:p>
          <a:endParaRPr lang="en-US"/>
        </a:p>
      </dgm:t>
    </dgm:pt>
    <dgm:pt modelId="{95AC9B05-A856-4E55-AA47-8B94B0A3CAC5}" type="pres">
      <dgm:prSet presAssocID="{EBF00139-9F6B-497B-9BF7-15B83E99A81F}" presName="hierChild4" presStyleCnt="0"/>
      <dgm:spPr/>
    </dgm:pt>
    <dgm:pt modelId="{BB9F80A5-29A6-4193-A86E-9A72453FA0B8}" type="pres">
      <dgm:prSet presAssocID="{065786CC-A18B-4AE2-B2D4-AC45053B8FD6}" presName="Name37" presStyleLbl="parChTrans1D3" presStyleIdx="0" presStyleCnt="4"/>
      <dgm:spPr/>
      <dgm:t>
        <a:bodyPr/>
        <a:lstStyle/>
        <a:p>
          <a:endParaRPr lang="en-US"/>
        </a:p>
      </dgm:t>
    </dgm:pt>
    <dgm:pt modelId="{A3851427-BE08-4260-BEA6-0DAF5C818A2B}" type="pres">
      <dgm:prSet presAssocID="{3C3C5967-90D1-416C-A8E2-6E3D332EB929}" presName="hierRoot2" presStyleCnt="0">
        <dgm:presLayoutVars>
          <dgm:hierBranch val="init"/>
        </dgm:presLayoutVars>
      </dgm:prSet>
      <dgm:spPr/>
    </dgm:pt>
    <dgm:pt modelId="{015EDAAC-9F0B-4A9D-9907-FF7CEF69094A}" type="pres">
      <dgm:prSet presAssocID="{3C3C5967-90D1-416C-A8E2-6E3D332EB929}" presName="rootComposite" presStyleCnt="0"/>
      <dgm:spPr/>
    </dgm:pt>
    <dgm:pt modelId="{D79E53CB-65EB-416A-B573-8DFF2DFE55E0}" type="pres">
      <dgm:prSet presAssocID="{3C3C5967-90D1-416C-A8E2-6E3D332EB929}" presName="rootText" presStyleLbl="node3" presStyleIdx="0" presStyleCnt="4" custScaleX="115088" custScaleY="106017" custLinFactX="14504" custLinFactNeighborX="100000" custLinFactNeighborY="29769">
        <dgm:presLayoutVars>
          <dgm:chPref val="3"/>
        </dgm:presLayoutVars>
      </dgm:prSet>
      <dgm:spPr/>
      <dgm:t>
        <a:bodyPr/>
        <a:lstStyle/>
        <a:p>
          <a:endParaRPr lang="en-US"/>
        </a:p>
      </dgm:t>
    </dgm:pt>
    <dgm:pt modelId="{2D1A76A2-29C6-4789-AAC7-D624B7C4715B}" type="pres">
      <dgm:prSet presAssocID="{3C3C5967-90D1-416C-A8E2-6E3D332EB929}" presName="rootConnector" presStyleLbl="node3" presStyleIdx="0" presStyleCnt="4"/>
      <dgm:spPr/>
      <dgm:t>
        <a:bodyPr/>
        <a:lstStyle/>
        <a:p>
          <a:endParaRPr lang="en-US"/>
        </a:p>
      </dgm:t>
    </dgm:pt>
    <dgm:pt modelId="{2A5E3E6F-8B70-4B48-A620-E2FA1AE35C33}" type="pres">
      <dgm:prSet presAssocID="{3C3C5967-90D1-416C-A8E2-6E3D332EB929}" presName="hierChild4" presStyleCnt="0"/>
      <dgm:spPr/>
    </dgm:pt>
    <dgm:pt modelId="{46B346C5-62ED-4599-BD5B-A2F9B7D033FE}" type="pres">
      <dgm:prSet presAssocID="{6F54F953-D14A-41C1-B8E0-AA81BD9305E6}" presName="Name37" presStyleLbl="parChTrans1D4" presStyleIdx="0" presStyleCnt="12"/>
      <dgm:spPr/>
      <dgm:t>
        <a:bodyPr/>
        <a:lstStyle/>
        <a:p>
          <a:endParaRPr lang="en-US"/>
        </a:p>
      </dgm:t>
    </dgm:pt>
    <dgm:pt modelId="{186AED6D-848B-4ED1-8086-B63510530BC4}" type="pres">
      <dgm:prSet presAssocID="{4E293C5D-A6D4-4670-932A-A0C5847F1551}" presName="hierRoot2" presStyleCnt="0">
        <dgm:presLayoutVars>
          <dgm:hierBranch val="init"/>
        </dgm:presLayoutVars>
      </dgm:prSet>
      <dgm:spPr/>
    </dgm:pt>
    <dgm:pt modelId="{552DCF29-1829-4023-84BF-AA077E3AB31D}" type="pres">
      <dgm:prSet presAssocID="{4E293C5D-A6D4-4670-932A-A0C5847F1551}" presName="rootComposite" presStyleCnt="0"/>
      <dgm:spPr/>
    </dgm:pt>
    <dgm:pt modelId="{2729411E-2E4A-4C50-B7B0-92F06A90A94A}" type="pres">
      <dgm:prSet presAssocID="{4E293C5D-A6D4-4670-932A-A0C5847F1551}" presName="rootText" presStyleLbl="node4" presStyleIdx="0" presStyleCnt="12" custScaleX="106745" custScaleY="82911" custLinFactX="16275" custLinFactY="51003" custLinFactNeighborX="100000" custLinFactNeighborY="100000">
        <dgm:presLayoutVars>
          <dgm:chPref val="3"/>
        </dgm:presLayoutVars>
      </dgm:prSet>
      <dgm:spPr/>
      <dgm:t>
        <a:bodyPr/>
        <a:lstStyle/>
        <a:p>
          <a:endParaRPr lang="en-US"/>
        </a:p>
      </dgm:t>
    </dgm:pt>
    <dgm:pt modelId="{15F63911-AF0B-4186-A7DD-04C6EA9C745E}" type="pres">
      <dgm:prSet presAssocID="{4E293C5D-A6D4-4670-932A-A0C5847F1551}" presName="rootConnector" presStyleLbl="node4" presStyleIdx="0" presStyleCnt="12"/>
      <dgm:spPr/>
      <dgm:t>
        <a:bodyPr/>
        <a:lstStyle/>
        <a:p>
          <a:endParaRPr lang="en-US"/>
        </a:p>
      </dgm:t>
    </dgm:pt>
    <dgm:pt modelId="{A1D47071-85EC-4B8C-8BAF-4A12603191F3}" type="pres">
      <dgm:prSet presAssocID="{4E293C5D-A6D4-4670-932A-A0C5847F1551}" presName="hierChild4" presStyleCnt="0"/>
      <dgm:spPr/>
    </dgm:pt>
    <dgm:pt modelId="{53BF2FF2-36F6-4CC0-A95A-D931B3906648}" type="pres">
      <dgm:prSet presAssocID="{4E293C5D-A6D4-4670-932A-A0C5847F1551}" presName="hierChild5" presStyleCnt="0"/>
      <dgm:spPr/>
    </dgm:pt>
    <dgm:pt modelId="{A5FABD38-590F-49EA-B239-4B8C7DD02866}" type="pres">
      <dgm:prSet presAssocID="{2B55D664-CAC4-43FD-83A2-49A14A08B402}" presName="Name37" presStyleLbl="parChTrans1D4" presStyleIdx="1" presStyleCnt="12"/>
      <dgm:spPr/>
      <dgm:t>
        <a:bodyPr/>
        <a:lstStyle/>
        <a:p>
          <a:endParaRPr lang="en-US"/>
        </a:p>
      </dgm:t>
    </dgm:pt>
    <dgm:pt modelId="{B8933DF6-0158-4829-8ABB-FD966F9E3EE8}" type="pres">
      <dgm:prSet presAssocID="{EDF50E90-4918-45CE-85D1-E539A33FA637}" presName="hierRoot2" presStyleCnt="0">
        <dgm:presLayoutVars>
          <dgm:hierBranch val="init"/>
        </dgm:presLayoutVars>
      </dgm:prSet>
      <dgm:spPr/>
    </dgm:pt>
    <dgm:pt modelId="{4FD51899-448A-4F61-9B2A-63346BB6E6A0}" type="pres">
      <dgm:prSet presAssocID="{EDF50E90-4918-45CE-85D1-E539A33FA637}" presName="rootComposite" presStyleCnt="0"/>
      <dgm:spPr/>
    </dgm:pt>
    <dgm:pt modelId="{CDBA21B4-9E01-491B-B863-BF3B35801B5A}" type="pres">
      <dgm:prSet presAssocID="{EDF50E90-4918-45CE-85D1-E539A33FA637}" presName="rootText" presStyleLbl="node4" presStyleIdx="1" presStyleCnt="12" custScaleX="106682" custScaleY="91486" custLinFactX="12798" custLinFactNeighborX="100000" custLinFactNeighborY="-78914">
        <dgm:presLayoutVars>
          <dgm:chPref val="3"/>
        </dgm:presLayoutVars>
      </dgm:prSet>
      <dgm:spPr/>
      <dgm:t>
        <a:bodyPr/>
        <a:lstStyle/>
        <a:p>
          <a:endParaRPr lang="en-US"/>
        </a:p>
      </dgm:t>
    </dgm:pt>
    <dgm:pt modelId="{EADF78D8-A9D7-4E39-B16C-3DC06B5A4C86}" type="pres">
      <dgm:prSet presAssocID="{EDF50E90-4918-45CE-85D1-E539A33FA637}" presName="rootConnector" presStyleLbl="node4" presStyleIdx="1" presStyleCnt="12"/>
      <dgm:spPr/>
      <dgm:t>
        <a:bodyPr/>
        <a:lstStyle/>
        <a:p>
          <a:endParaRPr lang="en-US"/>
        </a:p>
      </dgm:t>
    </dgm:pt>
    <dgm:pt modelId="{B24FB92F-EBFE-494D-8966-66222469E272}" type="pres">
      <dgm:prSet presAssocID="{EDF50E90-4918-45CE-85D1-E539A33FA637}" presName="hierChild4" presStyleCnt="0"/>
      <dgm:spPr/>
    </dgm:pt>
    <dgm:pt modelId="{DD4D7571-1E85-4CB0-9165-AA51783F50F9}" type="pres">
      <dgm:prSet presAssocID="{EDF50E90-4918-45CE-85D1-E539A33FA637}" presName="hierChild5" presStyleCnt="0"/>
      <dgm:spPr/>
    </dgm:pt>
    <dgm:pt modelId="{43C569D8-77C2-4DE5-92F0-9B5E4597E960}" type="pres">
      <dgm:prSet presAssocID="{E602B9DE-59FA-4944-BFB6-E6BF0A2C64E8}" presName="Name37" presStyleLbl="parChTrans1D4" presStyleIdx="2" presStyleCnt="12"/>
      <dgm:spPr/>
      <dgm:t>
        <a:bodyPr/>
        <a:lstStyle/>
        <a:p>
          <a:endParaRPr lang="en-US"/>
        </a:p>
      </dgm:t>
    </dgm:pt>
    <dgm:pt modelId="{A0539F21-E283-473D-B13B-8CB10F8A30C4}" type="pres">
      <dgm:prSet presAssocID="{4E2274AF-6158-4227-8FAB-DCFAADBA6BC8}" presName="hierRoot2" presStyleCnt="0">
        <dgm:presLayoutVars>
          <dgm:hierBranch val="init"/>
        </dgm:presLayoutVars>
      </dgm:prSet>
      <dgm:spPr/>
    </dgm:pt>
    <dgm:pt modelId="{9254A9D0-D9CC-425A-A0BD-3D4C2F6E251B}" type="pres">
      <dgm:prSet presAssocID="{4E2274AF-6158-4227-8FAB-DCFAADBA6BC8}" presName="rootComposite" presStyleCnt="0"/>
      <dgm:spPr/>
    </dgm:pt>
    <dgm:pt modelId="{2A46F749-D323-4824-820E-07725F41DDC1}" type="pres">
      <dgm:prSet presAssocID="{4E2274AF-6158-4227-8FAB-DCFAADBA6BC8}" presName="rootText" presStyleLbl="node4" presStyleIdx="2" presStyleCnt="12" custScaleX="107499" custScaleY="95154" custLinFactX="16284" custLinFactNeighborX="100000" custLinFactNeighborY="-1010">
        <dgm:presLayoutVars>
          <dgm:chPref val="3"/>
        </dgm:presLayoutVars>
      </dgm:prSet>
      <dgm:spPr/>
      <dgm:t>
        <a:bodyPr/>
        <a:lstStyle/>
        <a:p>
          <a:endParaRPr lang="en-US"/>
        </a:p>
      </dgm:t>
    </dgm:pt>
    <dgm:pt modelId="{0F3A2882-15E3-499D-9EE7-B8DE20ED2CB9}" type="pres">
      <dgm:prSet presAssocID="{4E2274AF-6158-4227-8FAB-DCFAADBA6BC8}" presName="rootConnector" presStyleLbl="node4" presStyleIdx="2" presStyleCnt="12"/>
      <dgm:spPr/>
      <dgm:t>
        <a:bodyPr/>
        <a:lstStyle/>
        <a:p>
          <a:endParaRPr lang="en-US"/>
        </a:p>
      </dgm:t>
    </dgm:pt>
    <dgm:pt modelId="{4FB56799-6AA5-4CA1-857A-C0A320B093ED}" type="pres">
      <dgm:prSet presAssocID="{4E2274AF-6158-4227-8FAB-DCFAADBA6BC8}" presName="hierChild4" presStyleCnt="0"/>
      <dgm:spPr/>
    </dgm:pt>
    <dgm:pt modelId="{87FB2E33-C98A-47EB-8906-255C3059B8A6}" type="pres">
      <dgm:prSet presAssocID="{4E2274AF-6158-4227-8FAB-DCFAADBA6BC8}" presName="hierChild5" presStyleCnt="0"/>
      <dgm:spPr/>
    </dgm:pt>
    <dgm:pt modelId="{56788CBB-FE50-4AEA-A82F-5FF59553EADD}" type="pres">
      <dgm:prSet presAssocID="{4D5A0992-DAA5-4249-970F-D6ECB2D250B0}" presName="Name37" presStyleLbl="parChTrans1D4" presStyleIdx="3" presStyleCnt="12"/>
      <dgm:spPr/>
      <dgm:t>
        <a:bodyPr/>
        <a:lstStyle/>
        <a:p>
          <a:endParaRPr lang="en-US"/>
        </a:p>
      </dgm:t>
    </dgm:pt>
    <dgm:pt modelId="{8D03F74D-DD12-4E75-9050-F5D0146D62B6}" type="pres">
      <dgm:prSet presAssocID="{DA03C699-0891-4758-AC8B-B32A0EFCB7BE}" presName="hierRoot2" presStyleCnt="0">
        <dgm:presLayoutVars>
          <dgm:hierBranch val="init"/>
        </dgm:presLayoutVars>
      </dgm:prSet>
      <dgm:spPr/>
    </dgm:pt>
    <dgm:pt modelId="{EC243854-2465-4597-A5C0-98DBA819A7FB}" type="pres">
      <dgm:prSet presAssocID="{DA03C699-0891-4758-AC8B-B32A0EFCB7BE}" presName="rootComposite" presStyleCnt="0"/>
      <dgm:spPr/>
    </dgm:pt>
    <dgm:pt modelId="{A59DE79C-DB54-493A-9F08-C60608FFAD6F}" type="pres">
      <dgm:prSet presAssocID="{DA03C699-0891-4758-AC8B-B32A0EFCB7BE}" presName="rootText" presStyleLbl="node4" presStyleIdx="3" presStyleCnt="12" custScaleX="104087" custScaleY="84903" custLinFactX="9557" custLinFactNeighborX="100000" custLinFactNeighborY="-30119">
        <dgm:presLayoutVars>
          <dgm:chPref val="3"/>
        </dgm:presLayoutVars>
      </dgm:prSet>
      <dgm:spPr/>
      <dgm:t>
        <a:bodyPr/>
        <a:lstStyle/>
        <a:p>
          <a:endParaRPr lang="en-US"/>
        </a:p>
      </dgm:t>
    </dgm:pt>
    <dgm:pt modelId="{FA88FEAD-ED9C-4053-BE7F-FA2D85AC3360}" type="pres">
      <dgm:prSet presAssocID="{DA03C699-0891-4758-AC8B-B32A0EFCB7BE}" presName="rootConnector" presStyleLbl="node4" presStyleIdx="3" presStyleCnt="12"/>
      <dgm:spPr/>
      <dgm:t>
        <a:bodyPr/>
        <a:lstStyle/>
        <a:p>
          <a:endParaRPr lang="en-US"/>
        </a:p>
      </dgm:t>
    </dgm:pt>
    <dgm:pt modelId="{35DAD971-AFE0-4B16-9423-BB91FD6A48B1}" type="pres">
      <dgm:prSet presAssocID="{DA03C699-0891-4758-AC8B-B32A0EFCB7BE}" presName="hierChild4" presStyleCnt="0"/>
      <dgm:spPr/>
    </dgm:pt>
    <dgm:pt modelId="{00E54D6F-9EB2-4F9D-B5B2-5B490DE93569}" type="pres">
      <dgm:prSet presAssocID="{DA03C699-0891-4758-AC8B-B32A0EFCB7BE}" presName="hierChild5" presStyleCnt="0"/>
      <dgm:spPr/>
    </dgm:pt>
    <dgm:pt modelId="{86199874-0E72-4535-B87B-B5B9E76D3273}" type="pres">
      <dgm:prSet presAssocID="{3C3C5967-90D1-416C-A8E2-6E3D332EB929}" presName="hierChild5" presStyleCnt="0"/>
      <dgm:spPr/>
    </dgm:pt>
    <dgm:pt modelId="{F28B28C2-C3C1-48BF-B7C8-85A8BA9E5F23}" type="pres">
      <dgm:prSet presAssocID="{6AA4C778-F34C-43D6-BE93-4FD8509804B1}" presName="Name37" presStyleLbl="parChTrans1D3" presStyleIdx="1" presStyleCnt="4"/>
      <dgm:spPr/>
      <dgm:t>
        <a:bodyPr/>
        <a:lstStyle/>
        <a:p>
          <a:endParaRPr lang="en-US"/>
        </a:p>
      </dgm:t>
    </dgm:pt>
    <dgm:pt modelId="{9D61E3A4-367A-40E9-83E0-47976C65EC53}" type="pres">
      <dgm:prSet presAssocID="{FEE157BF-D113-4CD3-B960-A12194FF926E}" presName="hierRoot2" presStyleCnt="0">
        <dgm:presLayoutVars>
          <dgm:hierBranch val="init"/>
        </dgm:presLayoutVars>
      </dgm:prSet>
      <dgm:spPr/>
    </dgm:pt>
    <dgm:pt modelId="{2CBFCDC4-B639-477C-A84D-605E1B4F88B4}" type="pres">
      <dgm:prSet presAssocID="{FEE157BF-D113-4CD3-B960-A12194FF926E}" presName="rootComposite" presStyleCnt="0"/>
      <dgm:spPr/>
    </dgm:pt>
    <dgm:pt modelId="{1FF3AFF5-A58A-438A-A5F8-30BBDA59FFC2}" type="pres">
      <dgm:prSet presAssocID="{FEE157BF-D113-4CD3-B960-A12194FF926E}" presName="rootText" presStyleLbl="node3" presStyleIdx="1" presStyleCnt="4" custScaleX="97733" custScaleY="91456" custLinFactX="-75402" custLinFactNeighborX="-100000" custLinFactNeighborY="34348">
        <dgm:presLayoutVars>
          <dgm:chPref val="3"/>
        </dgm:presLayoutVars>
      </dgm:prSet>
      <dgm:spPr/>
      <dgm:t>
        <a:bodyPr/>
        <a:lstStyle/>
        <a:p>
          <a:endParaRPr lang="en-US"/>
        </a:p>
      </dgm:t>
    </dgm:pt>
    <dgm:pt modelId="{022723AF-A0D8-4F85-88CB-A2780DCC37D8}" type="pres">
      <dgm:prSet presAssocID="{FEE157BF-D113-4CD3-B960-A12194FF926E}" presName="rootConnector" presStyleLbl="node3" presStyleIdx="1" presStyleCnt="4"/>
      <dgm:spPr/>
      <dgm:t>
        <a:bodyPr/>
        <a:lstStyle/>
        <a:p>
          <a:endParaRPr lang="en-US"/>
        </a:p>
      </dgm:t>
    </dgm:pt>
    <dgm:pt modelId="{27107B5D-CB3C-461A-9552-FDA1D88264F9}" type="pres">
      <dgm:prSet presAssocID="{FEE157BF-D113-4CD3-B960-A12194FF926E}" presName="hierChild4" presStyleCnt="0"/>
      <dgm:spPr/>
    </dgm:pt>
    <dgm:pt modelId="{E96E1552-61A8-4A4C-82DE-C3D98A78202F}" type="pres">
      <dgm:prSet presAssocID="{14D4B504-4E33-4D4D-9068-2E112F707BDE}" presName="Name37" presStyleLbl="parChTrans1D4" presStyleIdx="4" presStyleCnt="12"/>
      <dgm:spPr/>
      <dgm:t>
        <a:bodyPr/>
        <a:lstStyle/>
        <a:p>
          <a:endParaRPr lang="en-US"/>
        </a:p>
      </dgm:t>
    </dgm:pt>
    <dgm:pt modelId="{D5437001-D5EA-450D-B9CD-48C658318FBF}" type="pres">
      <dgm:prSet presAssocID="{2C50D742-6D79-4A94-B2F6-666FE7F1584C}" presName="hierRoot2" presStyleCnt="0">
        <dgm:presLayoutVars>
          <dgm:hierBranch val="init"/>
        </dgm:presLayoutVars>
      </dgm:prSet>
      <dgm:spPr/>
    </dgm:pt>
    <dgm:pt modelId="{DC7032CB-54DE-4C11-A775-7D3B1D0E5580}" type="pres">
      <dgm:prSet presAssocID="{2C50D742-6D79-4A94-B2F6-666FE7F1584C}" presName="rootComposite" presStyleCnt="0"/>
      <dgm:spPr/>
    </dgm:pt>
    <dgm:pt modelId="{AEEED8C4-0397-4440-9605-7F5BA7D6C14A}" type="pres">
      <dgm:prSet presAssocID="{2C50D742-6D79-4A94-B2F6-666FE7F1584C}" presName="rootText" presStyleLbl="node4" presStyleIdx="4" presStyleCnt="12" custScaleX="64949" custScaleY="89608" custLinFactX="-69479" custLinFactNeighborX="-100000" custLinFactNeighborY="28695">
        <dgm:presLayoutVars>
          <dgm:chPref val="3"/>
        </dgm:presLayoutVars>
      </dgm:prSet>
      <dgm:spPr/>
      <dgm:t>
        <a:bodyPr/>
        <a:lstStyle/>
        <a:p>
          <a:endParaRPr lang="en-US"/>
        </a:p>
      </dgm:t>
    </dgm:pt>
    <dgm:pt modelId="{BA32E44F-5A33-47C2-B66D-0CF41E0010BD}" type="pres">
      <dgm:prSet presAssocID="{2C50D742-6D79-4A94-B2F6-666FE7F1584C}" presName="rootConnector" presStyleLbl="node4" presStyleIdx="4" presStyleCnt="12"/>
      <dgm:spPr/>
      <dgm:t>
        <a:bodyPr/>
        <a:lstStyle/>
        <a:p>
          <a:endParaRPr lang="en-US"/>
        </a:p>
      </dgm:t>
    </dgm:pt>
    <dgm:pt modelId="{958FA8E7-CAD1-425F-B66F-9DDBF41269B4}" type="pres">
      <dgm:prSet presAssocID="{2C50D742-6D79-4A94-B2F6-666FE7F1584C}" presName="hierChild4" presStyleCnt="0"/>
      <dgm:spPr/>
    </dgm:pt>
    <dgm:pt modelId="{730E1FFB-CCF4-4A4F-8E42-957CA7F51435}" type="pres">
      <dgm:prSet presAssocID="{2C50D742-6D79-4A94-B2F6-666FE7F1584C}" presName="hierChild5" presStyleCnt="0"/>
      <dgm:spPr/>
    </dgm:pt>
    <dgm:pt modelId="{554DCB50-9395-48D8-B001-6935672ED334}" type="pres">
      <dgm:prSet presAssocID="{E8C33E38-8281-48C6-80BA-E476E9086BC1}" presName="Name37" presStyleLbl="parChTrans1D4" presStyleIdx="5" presStyleCnt="12"/>
      <dgm:spPr/>
      <dgm:t>
        <a:bodyPr/>
        <a:lstStyle/>
        <a:p>
          <a:endParaRPr lang="en-US"/>
        </a:p>
      </dgm:t>
    </dgm:pt>
    <dgm:pt modelId="{554D250C-EB9B-4950-A129-3D47ED388EA2}" type="pres">
      <dgm:prSet presAssocID="{82EDC8C7-AC22-4525-8BE7-4C949A8A0289}" presName="hierRoot2" presStyleCnt="0">
        <dgm:presLayoutVars>
          <dgm:hierBranch val="init"/>
        </dgm:presLayoutVars>
      </dgm:prSet>
      <dgm:spPr/>
    </dgm:pt>
    <dgm:pt modelId="{D5C02277-14C4-4A5B-959C-74D10F771578}" type="pres">
      <dgm:prSet presAssocID="{82EDC8C7-AC22-4525-8BE7-4C949A8A0289}" presName="rootComposite" presStyleCnt="0"/>
      <dgm:spPr/>
    </dgm:pt>
    <dgm:pt modelId="{2C0A3797-22D9-4DCE-ABDB-D67496D33529}" type="pres">
      <dgm:prSet presAssocID="{82EDC8C7-AC22-4525-8BE7-4C949A8A0289}" presName="rootText" presStyleLbl="node4" presStyleIdx="5" presStyleCnt="12" custScaleX="63413" custScaleY="81801" custLinFactX="-69941" custLinFactNeighborX="-100000" custLinFactNeighborY="18762">
        <dgm:presLayoutVars>
          <dgm:chPref val="3"/>
        </dgm:presLayoutVars>
      </dgm:prSet>
      <dgm:spPr/>
      <dgm:t>
        <a:bodyPr/>
        <a:lstStyle/>
        <a:p>
          <a:endParaRPr lang="en-US"/>
        </a:p>
      </dgm:t>
    </dgm:pt>
    <dgm:pt modelId="{76895EFC-FB97-484D-845F-37101D5284B1}" type="pres">
      <dgm:prSet presAssocID="{82EDC8C7-AC22-4525-8BE7-4C949A8A0289}" presName="rootConnector" presStyleLbl="node4" presStyleIdx="5" presStyleCnt="12"/>
      <dgm:spPr/>
      <dgm:t>
        <a:bodyPr/>
        <a:lstStyle/>
        <a:p>
          <a:endParaRPr lang="en-US"/>
        </a:p>
      </dgm:t>
    </dgm:pt>
    <dgm:pt modelId="{7A1FC40F-A8C4-4826-82DB-689C2A006A7A}" type="pres">
      <dgm:prSet presAssocID="{82EDC8C7-AC22-4525-8BE7-4C949A8A0289}" presName="hierChild4" presStyleCnt="0"/>
      <dgm:spPr/>
    </dgm:pt>
    <dgm:pt modelId="{6A3A755C-C751-4443-A89B-796F6D9CEC35}" type="pres">
      <dgm:prSet presAssocID="{82EDC8C7-AC22-4525-8BE7-4C949A8A0289}" presName="hierChild5" presStyleCnt="0"/>
      <dgm:spPr/>
    </dgm:pt>
    <dgm:pt modelId="{6780DBDD-6728-4962-BE76-F272C39F2DF8}" type="pres">
      <dgm:prSet presAssocID="{12FB4854-A1FC-4B9C-8389-2D27DAE4584D}" presName="Name37" presStyleLbl="parChTrans1D4" presStyleIdx="6" presStyleCnt="12"/>
      <dgm:spPr/>
      <dgm:t>
        <a:bodyPr/>
        <a:lstStyle/>
        <a:p>
          <a:endParaRPr lang="en-US"/>
        </a:p>
      </dgm:t>
    </dgm:pt>
    <dgm:pt modelId="{017FBE68-0A51-4B24-AE49-A37554E09997}" type="pres">
      <dgm:prSet presAssocID="{40462666-7CC6-4BDB-8EB1-03A85D66D976}" presName="hierRoot2" presStyleCnt="0">
        <dgm:presLayoutVars>
          <dgm:hierBranch val="init"/>
        </dgm:presLayoutVars>
      </dgm:prSet>
      <dgm:spPr/>
    </dgm:pt>
    <dgm:pt modelId="{DE70919E-B75D-4AFF-B2C1-95687E3547DD}" type="pres">
      <dgm:prSet presAssocID="{40462666-7CC6-4BDB-8EB1-03A85D66D976}" presName="rootComposite" presStyleCnt="0"/>
      <dgm:spPr/>
    </dgm:pt>
    <dgm:pt modelId="{4CD3C309-8A17-486A-B0D4-E1A2A89A9867}" type="pres">
      <dgm:prSet presAssocID="{40462666-7CC6-4BDB-8EB1-03A85D66D976}" presName="rootText" presStyleLbl="node4" presStyleIdx="6" presStyleCnt="12" custScaleX="66457" custScaleY="99851" custLinFactX="-70476" custLinFactNeighborX="-100000" custLinFactNeighborY="-12366">
        <dgm:presLayoutVars>
          <dgm:chPref val="3"/>
        </dgm:presLayoutVars>
      </dgm:prSet>
      <dgm:spPr/>
      <dgm:t>
        <a:bodyPr/>
        <a:lstStyle/>
        <a:p>
          <a:endParaRPr lang="en-US"/>
        </a:p>
      </dgm:t>
    </dgm:pt>
    <dgm:pt modelId="{F20A5906-A811-4F5F-8EBD-E751EA056271}" type="pres">
      <dgm:prSet presAssocID="{40462666-7CC6-4BDB-8EB1-03A85D66D976}" presName="rootConnector" presStyleLbl="node4" presStyleIdx="6" presStyleCnt="12"/>
      <dgm:spPr/>
      <dgm:t>
        <a:bodyPr/>
        <a:lstStyle/>
        <a:p>
          <a:endParaRPr lang="en-US"/>
        </a:p>
      </dgm:t>
    </dgm:pt>
    <dgm:pt modelId="{31EA4697-D344-4DB8-95A2-6F5E448BAC3D}" type="pres">
      <dgm:prSet presAssocID="{40462666-7CC6-4BDB-8EB1-03A85D66D976}" presName="hierChild4" presStyleCnt="0"/>
      <dgm:spPr/>
    </dgm:pt>
    <dgm:pt modelId="{DAECDEF5-DC47-46FD-87A8-047DCD274F56}" type="pres">
      <dgm:prSet presAssocID="{40462666-7CC6-4BDB-8EB1-03A85D66D976}" presName="hierChild5" presStyleCnt="0"/>
      <dgm:spPr/>
    </dgm:pt>
    <dgm:pt modelId="{B37CD0A0-A5DC-46F7-AD6E-C540013CBB3C}" type="pres">
      <dgm:prSet presAssocID="{E4FDFD82-BBFB-4445-A0CA-652074B2A03C}" presName="Name37" presStyleLbl="parChTrans1D4" presStyleIdx="7" presStyleCnt="12"/>
      <dgm:spPr/>
      <dgm:t>
        <a:bodyPr/>
        <a:lstStyle/>
        <a:p>
          <a:endParaRPr lang="en-US"/>
        </a:p>
      </dgm:t>
    </dgm:pt>
    <dgm:pt modelId="{0D7303F8-3450-49C5-BEE9-2B055E288689}" type="pres">
      <dgm:prSet presAssocID="{3B8C79BD-1845-4C29-9D31-576B0A039858}" presName="hierRoot2" presStyleCnt="0">
        <dgm:presLayoutVars>
          <dgm:hierBranch val="init"/>
        </dgm:presLayoutVars>
      </dgm:prSet>
      <dgm:spPr/>
    </dgm:pt>
    <dgm:pt modelId="{12ED0D3C-3570-4D94-A494-9B8A6F91CAB2}" type="pres">
      <dgm:prSet presAssocID="{3B8C79BD-1845-4C29-9D31-576B0A039858}" presName="rootComposite" presStyleCnt="0"/>
      <dgm:spPr/>
    </dgm:pt>
    <dgm:pt modelId="{C420CB11-81C2-4C27-8C60-F59484005C75}" type="pres">
      <dgm:prSet presAssocID="{3B8C79BD-1845-4C29-9D31-576B0A039858}" presName="rootText" presStyleLbl="node4" presStyleIdx="7" presStyleCnt="12" custScaleX="60710" custScaleY="87642" custLinFactX="-66408" custLinFactNeighborX="-100000" custLinFactNeighborY="-22337">
        <dgm:presLayoutVars>
          <dgm:chPref val="3"/>
        </dgm:presLayoutVars>
      </dgm:prSet>
      <dgm:spPr/>
      <dgm:t>
        <a:bodyPr/>
        <a:lstStyle/>
        <a:p>
          <a:endParaRPr lang="en-US"/>
        </a:p>
      </dgm:t>
    </dgm:pt>
    <dgm:pt modelId="{9BD683E8-FD08-43CC-9DC3-AE074CE24879}" type="pres">
      <dgm:prSet presAssocID="{3B8C79BD-1845-4C29-9D31-576B0A039858}" presName="rootConnector" presStyleLbl="node4" presStyleIdx="7" presStyleCnt="12"/>
      <dgm:spPr/>
      <dgm:t>
        <a:bodyPr/>
        <a:lstStyle/>
        <a:p>
          <a:endParaRPr lang="en-US"/>
        </a:p>
      </dgm:t>
    </dgm:pt>
    <dgm:pt modelId="{A4E9CA93-36A9-409B-8DE7-D81D1E728972}" type="pres">
      <dgm:prSet presAssocID="{3B8C79BD-1845-4C29-9D31-576B0A039858}" presName="hierChild4" presStyleCnt="0"/>
      <dgm:spPr/>
    </dgm:pt>
    <dgm:pt modelId="{1E15E80D-7B02-41DE-B5D4-6002A71B35DD}" type="pres">
      <dgm:prSet presAssocID="{3B8C79BD-1845-4C29-9D31-576B0A039858}" presName="hierChild5" presStyleCnt="0"/>
      <dgm:spPr/>
    </dgm:pt>
    <dgm:pt modelId="{02A8CDD3-A097-4D51-8F8E-FF7E60934E48}" type="pres">
      <dgm:prSet presAssocID="{FEE157BF-D113-4CD3-B960-A12194FF926E}" presName="hierChild5" presStyleCnt="0"/>
      <dgm:spPr/>
    </dgm:pt>
    <dgm:pt modelId="{92CCCA36-7A90-46D0-82C6-1151286ADC82}" type="pres">
      <dgm:prSet presAssocID="{EBF00139-9F6B-497B-9BF7-15B83E99A81F}" presName="hierChild5" presStyleCnt="0"/>
      <dgm:spPr/>
    </dgm:pt>
    <dgm:pt modelId="{8ADD5C0A-3F3C-4846-A6E1-B752B913B183}" type="pres">
      <dgm:prSet presAssocID="{0BD6642A-222C-48F6-9038-FAE4B33984A0}" presName="Name37" presStyleLbl="parChTrans1D2" presStyleIdx="1" presStyleCnt="3"/>
      <dgm:spPr/>
      <dgm:t>
        <a:bodyPr/>
        <a:lstStyle/>
        <a:p>
          <a:endParaRPr lang="en-US"/>
        </a:p>
      </dgm:t>
    </dgm:pt>
    <dgm:pt modelId="{8A461CE2-338E-435E-A9FC-1F68DEBC71A0}" type="pres">
      <dgm:prSet presAssocID="{799554F4-6965-440D-B88F-F95F1D1DB24B}" presName="hierRoot2" presStyleCnt="0">
        <dgm:presLayoutVars>
          <dgm:hierBranch val="init"/>
        </dgm:presLayoutVars>
      </dgm:prSet>
      <dgm:spPr/>
    </dgm:pt>
    <dgm:pt modelId="{FD4E8ECB-3D87-423A-856C-3718C38A7B98}" type="pres">
      <dgm:prSet presAssocID="{799554F4-6965-440D-B88F-F95F1D1DB24B}" presName="rootComposite" presStyleCnt="0"/>
      <dgm:spPr/>
    </dgm:pt>
    <dgm:pt modelId="{A000D959-0CEF-47AF-879F-AE23CDED87E0}" type="pres">
      <dgm:prSet presAssocID="{799554F4-6965-440D-B88F-F95F1D1DB24B}" presName="rootText" presStyleLbl="node2" presStyleIdx="1" presStyleCnt="3" custScaleX="113746" custScaleY="72601" custLinFactX="4627" custLinFactNeighborX="100000" custLinFactNeighborY="32167">
        <dgm:presLayoutVars>
          <dgm:chPref val="3"/>
        </dgm:presLayoutVars>
      </dgm:prSet>
      <dgm:spPr/>
      <dgm:t>
        <a:bodyPr/>
        <a:lstStyle/>
        <a:p>
          <a:endParaRPr lang="en-US"/>
        </a:p>
      </dgm:t>
    </dgm:pt>
    <dgm:pt modelId="{F69CC201-7CEF-4BC7-9BAB-FC9D31359D25}" type="pres">
      <dgm:prSet presAssocID="{799554F4-6965-440D-B88F-F95F1D1DB24B}" presName="rootConnector" presStyleLbl="node2" presStyleIdx="1" presStyleCnt="3"/>
      <dgm:spPr/>
      <dgm:t>
        <a:bodyPr/>
        <a:lstStyle/>
        <a:p>
          <a:endParaRPr lang="en-US"/>
        </a:p>
      </dgm:t>
    </dgm:pt>
    <dgm:pt modelId="{1919FCA5-789C-4725-9CF0-598E2D1CEC05}" type="pres">
      <dgm:prSet presAssocID="{799554F4-6965-440D-B88F-F95F1D1DB24B}" presName="hierChild4" presStyleCnt="0"/>
      <dgm:spPr/>
    </dgm:pt>
    <dgm:pt modelId="{62E9F5C3-F5F9-4C07-9609-C0C0E13BE883}" type="pres">
      <dgm:prSet presAssocID="{A6E4CFCF-C2EF-4568-BCE7-3FE1765B36CD}" presName="Name37" presStyleLbl="parChTrans1D3" presStyleIdx="2" presStyleCnt="4"/>
      <dgm:spPr/>
      <dgm:t>
        <a:bodyPr/>
        <a:lstStyle/>
        <a:p>
          <a:endParaRPr lang="en-US"/>
        </a:p>
      </dgm:t>
    </dgm:pt>
    <dgm:pt modelId="{BAAA5A1F-E019-475C-9904-8B869A1EDA05}" type="pres">
      <dgm:prSet presAssocID="{81F90C0D-4877-46F9-8D23-451AE39CC6BF}" presName="hierRoot2" presStyleCnt="0">
        <dgm:presLayoutVars>
          <dgm:hierBranch val="init"/>
        </dgm:presLayoutVars>
      </dgm:prSet>
      <dgm:spPr/>
    </dgm:pt>
    <dgm:pt modelId="{0993907B-6719-4599-B14E-DD703877C50B}" type="pres">
      <dgm:prSet presAssocID="{81F90C0D-4877-46F9-8D23-451AE39CC6BF}" presName="rootComposite" presStyleCnt="0"/>
      <dgm:spPr/>
    </dgm:pt>
    <dgm:pt modelId="{E4CC47E5-568C-402B-ABD0-AE4AED3BCEB0}" type="pres">
      <dgm:prSet presAssocID="{81F90C0D-4877-46F9-8D23-451AE39CC6BF}" presName="rootText" presStyleLbl="node3" presStyleIdx="2" presStyleCnt="4" custScaleX="117507" custScaleY="94458" custLinFactNeighborX="45687" custLinFactNeighborY="40297">
        <dgm:presLayoutVars>
          <dgm:chPref val="3"/>
        </dgm:presLayoutVars>
      </dgm:prSet>
      <dgm:spPr/>
      <dgm:t>
        <a:bodyPr/>
        <a:lstStyle/>
        <a:p>
          <a:endParaRPr lang="en-US"/>
        </a:p>
      </dgm:t>
    </dgm:pt>
    <dgm:pt modelId="{38A90CD6-1A5A-47DD-883E-926529A63BA1}" type="pres">
      <dgm:prSet presAssocID="{81F90C0D-4877-46F9-8D23-451AE39CC6BF}" presName="rootConnector" presStyleLbl="node3" presStyleIdx="2" presStyleCnt="4"/>
      <dgm:spPr/>
      <dgm:t>
        <a:bodyPr/>
        <a:lstStyle/>
        <a:p>
          <a:endParaRPr lang="en-US"/>
        </a:p>
      </dgm:t>
    </dgm:pt>
    <dgm:pt modelId="{EAD52CCD-97C7-42B3-BB54-B99BBA6BF408}" type="pres">
      <dgm:prSet presAssocID="{81F90C0D-4877-46F9-8D23-451AE39CC6BF}" presName="hierChild4" presStyleCnt="0"/>
      <dgm:spPr/>
    </dgm:pt>
    <dgm:pt modelId="{62E3B69E-1FB5-4E7D-9FB4-DEA4573A4075}" type="pres">
      <dgm:prSet presAssocID="{780DA66B-63D7-48BD-B26E-E2C3A263ACE0}" presName="Name37" presStyleLbl="parChTrans1D4" presStyleIdx="8" presStyleCnt="12"/>
      <dgm:spPr/>
      <dgm:t>
        <a:bodyPr/>
        <a:lstStyle/>
        <a:p>
          <a:endParaRPr lang="en-US"/>
        </a:p>
      </dgm:t>
    </dgm:pt>
    <dgm:pt modelId="{19C6CE22-02CA-4DF1-AF63-2ED081AFC17E}" type="pres">
      <dgm:prSet presAssocID="{0AD025FF-DBDB-481E-B26A-64844DD1804B}" presName="hierRoot2" presStyleCnt="0">
        <dgm:presLayoutVars>
          <dgm:hierBranch val="init"/>
        </dgm:presLayoutVars>
      </dgm:prSet>
      <dgm:spPr/>
    </dgm:pt>
    <dgm:pt modelId="{0F14AB10-7853-4238-8AB3-2CDCCB0EA350}" type="pres">
      <dgm:prSet presAssocID="{0AD025FF-DBDB-481E-B26A-64844DD1804B}" presName="rootComposite" presStyleCnt="0"/>
      <dgm:spPr/>
    </dgm:pt>
    <dgm:pt modelId="{C40C970F-46E3-4995-82DA-4F3396892745}" type="pres">
      <dgm:prSet presAssocID="{0AD025FF-DBDB-481E-B26A-64844DD1804B}" presName="rootText" presStyleLbl="node4" presStyleIdx="8" presStyleCnt="12" custScaleX="103356" custScaleY="71694" custLinFactY="15902" custLinFactNeighborX="49321" custLinFactNeighborY="100000">
        <dgm:presLayoutVars>
          <dgm:chPref val="3"/>
        </dgm:presLayoutVars>
      </dgm:prSet>
      <dgm:spPr/>
      <dgm:t>
        <a:bodyPr/>
        <a:lstStyle/>
        <a:p>
          <a:endParaRPr lang="en-US"/>
        </a:p>
      </dgm:t>
    </dgm:pt>
    <dgm:pt modelId="{7C037991-1E3C-4F73-A64D-F424E4523463}" type="pres">
      <dgm:prSet presAssocID="{0AD025FF-DBDB-481E-B26A-64844DD1804B}" presName="rootConnector" presStyleLbl="node4" presStyleIdx="8" presStyleCnt="12"/>
      <dgm:spPr/>
      <dgm:t>
        <a:bodyPr/>
        <a:lstStyle/>
        <a:p>
          <a:endParaRPr lang="en-US"/>
        </a:p>
      </dgm:t>
    </dgm:pt>
    <dgm:pt modelId="{FEEA0AD2-A36A-4357-A02B-F51A829B62C1}" type="pres">
      <dgm:prSet presAssocID="{0AD025FF-DBDB-481E-B26A-64844DD1804B}" presName="hierChild4" presStyleCnt="0"/>
      <dgm:spPr/>
    </dgm:pt>
    <dgm:pt modelId="{7ED4B1C0-5158-44DD-89AF-D78C56AD309F}" type="pres">
      <dgm:prSet presAssocID="{0AD025FF-DBDB-481E-B26A-64844DD1804B}" presName="hierChild5" presStyleCnt="0"/>
      <dgm:spPr/>
    </dgm:pt>
    <dgm:pt modelId="{B1EA70A1-6779-4785-95F3-7725E4D45683}" type="pres">
      <dgm:prSet presAssocID="{3614FD67-F8DC-4179-8259-6150F52B915F}" presName="Name37" presStyleLbl="parChTrans1D4" presStyleIdx="9" presStyleCnt="12"/>
      <dgm:spPr/>
      <dgm:t>
        <a:bodyPr/>
        <a:lstStyle/>
        <a:p>
          <a:endParaRPr lang="en-US"/>
        </a:p>
      </dgm:t>
    </dgm:pt>
    <dgm:pt modelId="{6376A1F4-D3B6-4D2D-9673-1176C6AD31B3}" type="pres">
      <dgm:prSet presAssocID="{0EE1057B-30CE-4425-A15C-1BBD6991E926}" presName="hierRoot2" presStyleCnt="0">
        <dgm:presLayoutVars>
          <dgm:hierBranch val="init"/>
        </dgm:presLayoutVars>
      </dgm:prSet>
      <dgm:spPr/>
    </dgm:pt>
    <dgm:pt modelId="{AA718063-3325-4100-80BE-1A603EEA113E}" type="pres">
      <dgm:prSet presAssocID="{0EE1057B-30CE-4425-A15C-1BBD6991E926}" presName="rootComposite" presStyleCnt="0"/>
      <dgm:spPr/>
    </dgm:pt>
    <dgm:pt modelId="{864D5715-99EF-4EBE-AA8A-567FB7781EF9}" type="pres">
      <dgm:prSet presAssocID="{0EE1057B-30CE-4425-A15C-1BBD6991E926}" presName="rootText" presStyleLbl="node4" presStyleIdx="9" presStyleCnt="12" custScaleX="106939" custScaleY="78451" custLinFactNeighborX="47603" custLinFactNeighborY="93171">
        <dgm:presLayoutVars>
          <dgm:chPref val="3"/>
        </dgm:presLayoutVars>
      </dgm:prSet>
      <dgm:spPr/>
      <dgm:t>
        <a:bodyPr/>
        <a:lstStyle/>
        <a:p>
          <a:endParaRPr lang="en-US"/>
        </a:p>
      </dgm:t>
    </dgm:pt>
    <dgm:pt modelId="{180998F6-0DA4-45BF-81D8-BC45987D256A}" type="pres">
      <dgm:prSet presAssocID="{0EE1057B-30CE-4425-A15C-1BBD6991E926}" presName="rootConnector" presStyleLbl="node4" presStyleIdx="9" presStyleCnt="12"/>
      <dgm:spPr/>
      <dgm:t>
        <a:bodyPr/>
        <a:lstStyle/>
        <a:p>
          <a:endParaRPr lang="en-US"/>
        </a:p>
      </dgm:t>
    </dgm:pt>
    <dgm:pt modelId="{1F6FCD60-1686-4C1E-8B8E-A6F4D300EA6C}" type="pres">
      <dgm:prSet presAssocID="{0EE1057B-30CE-4425-A15C-1BBD6991E926}" presName="hierChild4" presStyleCnt="0"/>
      <dgm:spPr/>
    </dgm:pt>
    <dgm:pt modelId="{72E6AF9B-3E15-42F9-B717-A4BB46428E25}" type="pres">
      <dgm:prSet presAssocID="{0EE1057B-30CE-4425-A15C-1BBD6991E926}" presName="hierChild5" presStyleCnt="0"/>
      <dgm:spPr/>
    </dgm:pt>
    <dgm:pt modelId="{28C73AE6-C185-4437-B4C9-BA06B48F2FBB}" type="pres">
      <dgm:prSet presAssocID="{6227C373-D3BD-416E-8600-6DFE25EB8093}" presName="Name37" presStyleLbl="parChTrans1D4" presStyleIdx="10" presStyleCnt="12"/>
      <dgm:spPr/>
      <dgm:t>
        <a:bodyPr/>
        <a:lstStyle/>
        <a:p>
          <a:endParaRPr lang="en-US"/>
        </a:p>
      </dgm:t>
    </dgm:pt>
    <dgm:pt modelId="{BBD0FF72-7BE5-423A-A3F4-06F7299FB9FD}" type="pres">
      <dgm:prSet presAssocID="{07CEC881-409B-4493-BBFE-4299A88A1AB3}" presName="hierRoot2" presStyleCnt="0">
        <dgm:presLayoutVars>
          <dgm:hierBranch val="init"/>
        </dgm:presLayoutVars>
      </dgm:prSet>
      <dgm:spPr/>
    </dgm:pt>
    <dgm:pt modelId="{D7166743-104A-4A91-8C07-DBA3DA2DE401}" type="pres">
      <dgm:prSet presAssocID="{07CEC881-409B-4493-BBFE-4299A88A1AB3}" presName="rootComposite" presStyleCnt="0"/>
      <dgm:spPr/>
    </dgm:pt>
    <dgm:pt modelId="{DDA7211D-0144-4E79-890E-E95B504381B4}" type="pres">
      <dgm:prSet presAssocID="{07CEC881-409B-4493-BBFE-4299A88A1AB3}" presName="rootText" presStyleLbl="node4" presStyleIdx="10" presStyleCnt="12" custScaleX="108513" custScaleY="65719" custLinFactNeighborX="46626" custLinFactNeighborY="72689">
        <dgm:presLayoutVars>
          <dgm:chPref val="3"/>
        </dgm:presLayoutVars>
      </dgm:prSet>
      <dgm:spPr/>
      <dgm:t>
        <a:bodyPr/>
        <a:lstStyle/>
        <a:p>
          <a:endParaRPr lang="en-US"/>
        </a:p>
      </dgm:t>
    </dgm:pt>
    <dgm:pt modelId="{032A2F1A-53D5-4EDF-A4F6-A819B1AB6EA0}" type="pres">
      <dgm:prSet presAssocID="{07CEC881-409B-4493-BBFE-4299A88A1AB3}" presName="rootConnector" presStyleLbl="node4" presStyleIdx="10" presStyleCnt="12"/>
      <dgm:spPr/>
      <dgm:t>
        <a:bodyPr/>
        <a:lstStyle/>
        <a:p>
          <a:endParaRPr lang="en-US"/>
        </a:p>
      </dgm:t>
    </dgm:pt>
    <dgm:pt modelId="{52B1CDE6-1611-4AA2-8E75-DA2DF7BB3397}" type="pres">
      <dgm:prSet presAssocID="{07CEC881-409B-4493-BBFE-4299A88A1AB3}" presName="hierChild4" presStyleCnt="0"/>
      <dgm:spPr/>
    </dgm:pt>
    <dgm:pt modelId="{A686C1BC-617B-49D1-9907-57D431E21E67}" type="pres">
      <dgm:prSet presAssocID="{07CEC881-409B-4493-BBFE-4299A88A1AB3}" presName="hierChild5" presStyleCnt="0"/>
      <dgm:spPr/>
    </dgm:pt>
    <dgm:pt modelId="{E1E38270-6808-4CCE-A44E-D0459FD8CAC6}" type="pres">
      <dgm:prSet presAssocID="{81F90C0D-4877-46F9-8D23-451AE39CC6BF}" presName="hierChild5" presStyleCnt="0"/>
      <dgm:spPr/>
    </dgm:pt>
    <dgm:pt modelId="{B2163517-7B0C-4A85-BD4A-18B0C4E0F5DC}" type="pres">
      <dgm:prSet presAssocID="{A8942034-1D29-4569-AB7C-300FBB2A5464}" presName="Name37" presStyleLbl="parChTrans1D3" presStyleIdx="3" presStyleCnt="4"/>
      <dgm:spPr/>
      <dgm:t>
        <a:bodyPr/>
        <a:lstStyle/>
        <a:p>
          <a:endParaRPr lang="en-US"/>
        </a:p>
      </dgm:t>
    </dgm:pt>
    <dgm:pt modelId="{A1A04AD1-1EF0-4CAF-8C5C-1CA75605B686}" type="pres">
      <dgm:prSet presAssocID="{AB8BA65C-278C-42BB-A64F-A301ACC1711D}" presName="hierRoot2" presStyleCnt="0">
        <dgm:presLayoutVars>
          <dgm:hierBranch val="init"/>
        </dgm:presLayoutVars>
      </dgm:prSet>
      <dgm:spPr/>
    </dgm:pt>
    <dgm:pt modelId="{B2E87EBA-58E0-4269-940C-1CD73E7FD70E}" type="pres">
      <dgm:prSet presAssocID="{AB8BA65C-278C-42BB-A64F-A301ACC1711D}" presName="rootComposite" presStyleCnt="0"/>
      <dgm:spPr/>
    </dgm:pt>
    <dgm:pt modelId="{1680FB97-2A52-4FF3-B3F2-65028B3965DD}" type="pres">
      <dgm:prSet presAssocID="{AB8BA65C-278C-42BB-A64F-A301ACC1711D}" presName="rootText" presStyleLbl="node3" presStyleIdx="3" presStyleCnt="4" custScaleX="107912" custScaleY="141921" custLinFactX="46152" custLinFactNeighborX="100000" custLinFactNeighborY="34773">
        <dgm:presLayoutVars>
          <dgm:chPref val="3"/>
        </dgm:presLayoutVars>
      </dgm:prSet>
      <dgm:spPr/>
      <dgm:t>
        <a:bodyPr/>
        <a:lstStyle/>
        <a:p>
          <a:endParaRPr lang="en-US"/>
        </a:p>
      </dgm:t>
    </dgm:pt>
    <dgm:pt modelId="{472BD153-A3B2-42EB-908D-25B566033ACD}" type="pres">
      <dgm:prSet presAssocID="{AB8BA65C-278C-42BB-A64F-A301ACC1711D}" presName="rootConnector" presStyleLbl="node3" presStyleIdx="3" presStyleCnt="4"/>
      <dgm:spPr/>
      <dgm:t>
        <a:bodyPr/>
        <a:lstStyle/>
        <a:p>
          <a:endParaRPr lang="en-US"/>
        </a:p>
      </dgm:t>
    </dgm:pt>
    <dgm:pt modelId="{3716EDD7-368C-488A-9AE0-956261442B3F}" type="pres">
      <dgm:prSet presAssocID="{AB8BA65C-278C-42BB-A64F-A301ACC1711D}" presName="hierChild4" presStyleCnt="0"/>
      <dgm:spPr/>
    </dgm:pt>
    <dgm:pt modelId="{EAD28197-3152-4873-B06D-233E053686BE}" type="pres">
      <dgm:prSet presAssocID="{60F3D058-A5E0-44F1-8570-60993ED2BECA}" presName="Name37" presStyleLbl="parChTrans1D4" presStyleIdx="11" presStyleCnt="12"/>
      <dgm:spPr/>
      <dgm:t>
        <a:bodyPr/>
        <a:lstStyle/>
        <a:p>
          <a:endParaRPr lang="en-US"/>
        </a:p>
      </dgm:t>
    </dgm:pt>
    <dgm:pt modelId="{90848AA4-88C1-461A-8ECF-2B1CF2239DFB}" type="pres">
      <dgm:prSet presAssocID="{58FF546C-378A-415D-B19C-BED1331D7468}" presName="hierRoot2" presStyleCnt="0">
        <dgm:presLayoutVars>
          <dgm:hierBranch val="init"/>
        </dgm:presLayoutVars>
      </dgm:prSet>
      <dgm:spPr/>
    </dgm:pt>
    <dgm:pt modelId="{79516F61-AF7C-401D-8278-60CC8987DE6F}" type="pres">
      <dgm:prSet presAssocID="{58FF546C-378A-415D-B19C-BED1331D7468}" presName="rootComposite" presStyleCnt="0"/>
      <dgm:spPr/>
    </dgm:pt>
    <dgm:pt modelId="{17CCD191-4C35-4DEC-BA04-3AE03BF18FE9}" type="pres">
      <dgm:prSet presAssocID="{58FF546C-378A-415D-B19C-BED1331D7468}" presName="rootText" presStyleLbl="node4" presStyleIdx="11" presStyleCnt="12" custScaleX="146279" custScaleY="175679" custLinFactX="22577" custLinFactNeighborX="100000" custLinFactNeighborY="55416">
        <dgm:presLayoutVars>
          <dgm:chPref val="3"/>
        </dgm:presLayoutVars>
      </dgm:prSet>
      <dgm:spPr/>
      <dgm:t>
        <a:bodyPr/>
        <a:lstStyle/>
        <a:p>
          <a:endParaRPr lang="en-US"/>
        </a:p>
      </dgm:t>
    </dgm:pt>
    <dgm:pt modelId="{84438213-7BD5-4102-A447-34DE41C247C4}" type="pres">
      <dgm:prSet presAssocID="{58FF546C-378A-415D-B19C-BED1331D7468}" presName="rootConnector" presStyleLbl="node4" presStyleIdx="11" presStyleCnt="12"/>
      <dgm:spPr/>
      <dgm:t>
        <a:bodyPr/>
        <a:lstStyle/>
        <a:p>
          <a:endParaRPr lang="en-US"/>
        </a:p>
      </dgm:t>
    </dgm:pt>
    <dgm:pt modelId="{37D7CE4B-1E25-491D-B4E7-8D82E1C79BE5}" type="pres">
      <dgm:prSet presAssocID="{58FF546C-378A-415D-B19C-BED1331D7468}" presName="hierChild4" presStyleCnt="0"/>
      <dgm:spPr/>
    </dgm:pt>
    <dgm:pt modelId="{6BC3D7BD-07D4-4042-994A-3780114DC7E7}" type="pres">
      <dgm:prSet presAssocID="{58FF546C-378A-415D-B19C-BED1331D7468}" presName="hierChild5" presStyleCnt="0"/>
      <dgm:spPr/>
    </dgm:pt>
    <dgm:pt modelId="{3B0FACAD-F512-492B-A551-E5576E9FFE70}" type="pres">
      <dgm:prSet presAssocID="{AB8BA65C-278C-42BB-A64F-A301ACC1711D}" presName="hierChild5" presStyleCnt="0"/>
      <dgm:spPr/>
    </dgm:pt>
    <dgm:pt modelId="{75F09D99-0A4D-4288-8BBC-5555E97B39BD}" type="pres">
      <dgm:prSet presAssocID="{799554F4-6965-440D-B88F-F95F1D1DB24B}" presName="hierChild5" presStyleCnt="0"/>
      <dgm:spPr/>
    </dgm:pt>
    <dgm:pt modelId="{D849FD0C-6A4A-40BC-A1D8-B7D65031D66B}" type="pres">
      <dgm:prSet presAssocID="{0BDE55F1-7FB4-430F-8B6F-B89F6C56BEA8}" presName="Name37" presStyleLbl="parChTrans1D2" presStyleIdx="2" presStyleCnt="3"/>
      <dgm:spPr/>
      <dgm:t>
        <a:bodyPr/>
        <a:lstStyle/>
        <a:p>
          <a:endParaRPr lang="en-US"/>
        </a:p>
      </dgm:t>
    </dgm:pt>
    <dgm:pt modelId="{5260AD57-8FD6-4C6C-8F9D-281BF4829E4A}" type="pres">
      <dgm:prSet presAssocID="{2F967DB6-418C-4BDE-983B-4996156FFCFA}" presName="hierRoot2" presStyleCnt="0">
        <dgm:presLayoutVars>
          <dgm:hierBranch val="init"/>
        </dgm:presLayoutVars>
      </dgm:prSet>
      <dgm:spPr/>
    </dgm:pt>
    <dgm:pt modelId="{736484CA-4D9A-444C-BE8E-A237CC6FE4F7}" type="pres">
      <dgm:prSet presAssocID="{2F967DB6-418C-4BDE-983B-4996156FFCFA}" presName="rootComposite" presStyleCnt="0"/>
      <dgm:spPr/>
    </dgm:pt>
    <dgm:pt modelId="{A19A2C9B-F342-491E-B4BF-87CB96B85AA3}" type="pres">
      <dgm:prSet presAssocID="{2F967DB6-418C-4BDE-983B-4996156FFCFA}" presName="rootText" presStyleLbl="node2" presStyleIdx="2" presStyleCnt="3" custScaleX="98793" custScaleY="67969" custLinFactNeighborX="26218" custLinFactNeighborY="-73916">
        <dgm:presLayoutVars>
          <dgm:chPref val="3"/>
        </dgm:presLayoutVars>
      </dgm:prSet>
      <dgm:spPr/>
      <dgm:t>
        <a:bodyPr/>
        <a:lstStyle/>
        <a:p>
          <a:endParaRPr lang="en-US"/>
        </a:p>
      </dgm:t>
    </dgm:pt>
    <dgm:pt modelId="{D60E8DC4-9F67-41ED-89E9-865F66A41717}" type="pres">
      <dgm:prSet presAssocID="{2F967DB6-418C-4BDE-983B-4996156FFCFA}" presName="rootConnector" presStyleLbl="node2" presStyleIdx="2" presStyleCnt="3"/>
      <dgm:spPr/>
      <dgm:t>
        <a:bodyPr/>
        <a:lstStyle/>
        <a:p>
          <a:endParaRPr lang="en-US"/>
        </a:p>
      </dgm:t>
    </dgm:pt>
    <dgm:pt modelId="{73AB3220-B04C-4D49-9EDB-0734C2407166}" type="pres">
      <dgm:prSet presAssocID="{2F967DB6-418C-4BDE-983B-4996156FFCFA}" presName="hierChild4" presStyleCnt="0"/>
      <dgm:spPr/>
    </dgm:pt>
    <dgm:pt modelId="{A10E7D59-2730-4343-8EDB-6A6917DD8A7C}" type="pres">
      <dgm:prSet presAssocID="{2F967DB6-418C-4BDE-983B-4996156FFCFA}" presName="hierChild5" presStyleCnt="0"/>
      <dgm:spPr/>
    </dgm:pt>
    <dgm:pt modelId="{0661C0A0-CB86-49C1-8A50-4F6BC7DC72DB}" type="pres">
      <dgm:prSet presAssocID="{94EBEA7D-CA3B-4360-984E-B327B79E790B}" presName="hierChild3" presStyleCnt="0"/>
      <dgm:spPr/>
    </dgm:pt>
    <dgm:pt modelId="{ED1B6C08-6DFB-426F-B458-FF107A8A4579}" type="pres">
      <dgm:prSet presAssocID="{94CA04D1-F7A0-4C49-B312-3E19D31A2C37}" presName="hierRoot1" presStyleCnt="0">
        <dgm:presLayoutVars>
          <dgm:hierBranch val="init"/>
        </dgm:presLayoutVars>
      </dgm:prSet>
      <dgm:spPr/>
    </dgm:pt>
    <dgm:pt modelId="{874F2349-1E93-4E6F-9F9C-8FA86FFD341F}" type="pres">
      <dgm:prSet presAssocID="{94CA04D1-F7A0-4C49-B312-3E19D31A2C37}" presName="rootComposite1" presStyleCnt="0"/>
      <dgm:spPr/>
    </dgm:pt>
    <dgm:pt modelId="{34D7839B-8F63-4BFC-965B-D4C1B68AFEDD}" type="pres">
      <dgm:prSet presAssocID="{94CA04D1-F7A0-4C49-B312-3E19D31A2C37}" presName="rootText1" presStyleLbl="node0" presStyleIdx="1" presStyleCnt="3" custAng="21360552" custScaleY="45934" custLinFactX="-292751" custLinFactY="300000" custLinFactNeighborX="-300000" custLinFactNeighborY="337582">
        <dgm:presLayoutVars>
          <dgm:chPref val="3"/>
        </dgm:presLayoutVars>
      </dgm:prSet>
      <dgm:spPr/>
      <dgm:t>
        <a:bodyPr/>
        <a:lstStyle/>
        <a:p>
          <a:endParaRPr lang="en-US"/>
        </a:p>
      </dgm:t>
    </dgm:pt>
    <dgm:pt modelId="{59F8F0A9-9C93-470C-B1E5-EE6EA744E050}" type="pres">
      <dgm:prSet presAssocID="{94CA04D1-F7A0-4C49-B312-3E19D31A2C37}" presName="rootConnector1" presStyleLbl="node1" presStyleIdx="0" presStyleCnt="0"/>
      <dgm:spPr/>
      <dgm:t>
        <a:bodyPr/>
        <a:lstStyle/>
        <a:p>
          <a:endParaRPr lang="en-US"/>
        </a:p>
      </dgm:t>
    </dgm:pt>
    <dgm:pt modelId="{5340D943-0F7E-4270-926F-6E6F393B5F57}" type="pres">
      <dgm:prSet presAssocID="{94CA04D1-F7A0-4C49-B312-3E19D31A2C37}" presName="hierChild2" presStyleCnt="0"/>
      <dgm:spPr/>
    </dgm:pt>
    <dgm:pt modelId="{6CBEEECB-0D6C-40BD-890B-BF511C80F606}" type="pres">
      <dgm:prSet presAssocID="{94CA04D1-F7A0-4C49-B312-3E19D31A2C37}" presName="hierChild3" presStyleCnt="0"/>
      <dgm:spPr/>
    </dgm:pt>
    <dgm:pt modelId="{17C8F19C-68CA-47D1-A63A-741B41B92953}" type="pres">
      <dgm:prSet presAssocID="{F09D4680-F07D-48D8-BC5B-04FBFB254C9C}" presName="hierRoot1" presStyleCnt="0">
        <dgm:presLayoutVars>
          <dgm:hierBranch val="init"/>
        </dgm:presLayoutVars>
      </dgm:prSet>
      <dgm:spPr/>
    </dgm:pt>
    <dgm:pt modelId="{6DD01ACC-3420-4572-A400-1424127D736A}" type="pres">
      <dgm:prSet presAssocID="{F09D4680-F07D-48D8-BC5B-04FBFB254C9C}" presName="rootComposite1" presStyleCnt="0"/>
      <dgm:spPr/>
    </dgm:pt>
    <dgm:pt modelId="{623D3775-7F37-4704-9FA3-4761B282A8C1}" type="pres">
      <dgm:prSet presAssocID="{F09D4680-F07D-48D8-BC5B-04FBFB254C9C}" presName="rootText1" presStyleLbl="node0" presStyleIdx="2" presStyleCnt="3" custAng="18250561" custScaleY="64758" custLinFactX="-196901" custLinFactY="253102" custLinFactNeighborX="-200000" custLinFactNeighborY="300000">
        <dgm:presLayoutVars>
          <dgm:chPref val="3"/>
        </dgm:presLayoutVars>
      </dgm:prSet>
      <dgm:spPr/>
      <dgm:t>
        <a:bodyPr/>
        <a:lstStyle/>
        <a:p>
          <a:endParaRPr lang="en-US"/>
        </a:p>
      </dgm:t>
    </dgm:pt>
    <dgm:pt modelId="{D787FF12-784B-4FF0-95B7-84F7F34CA134}" type="pres">
      <dgm:prSet presAssocID="{F09D4680-F07D-48D8-BC5B-04FBFB254C9C}" presName="rootConnector1" presStyleLbl="node1" presStyleIdx="0" presStyleCnt="0"/>
      <dgm:spPr/>
      <dgm:t>
        <a:bodyPr/>
        <a:lstStyle/>
        <a:p>
          <a:endParaRPr lang="en-US"/>
        </a:p>
      </dgm:t>
    </dgm:pt>
    <dgm:pt modelId="{59707C57-0F7B-474F-9CF8-F581D208369A}" type="pres">
      <dgm:prSet presAssocID="{F09D4680-F07D-48D8-BC5B-04FBFB254C9C}" presName="hierChild2" presStyleCnt="0"/>
      <dgm:spPr/>
    </dgm:pt>
    <dgm:pt modelId="{2037680E-BFA0-4EE3-BD0A-AEC0951C4A0A}" type="pres">
      <dgm:prSet presAssocID="{F09D4680-F07D-48D8-BC5B-04FBFB254C9C}" presName="hierChild3" presStyleCnt="0"/>
      <dgm:spPr/>
    </dgm:pt>
  </dgm:ptLst>
  <dgm:cxnLst>
    <dgm:cxn modelId="{B7A75568-7566-4B28-8941-9AADE66756C0}" type="presOf" srcId="{FEE157BF-D113-4CD3-B960-A12194FF926E}" destId="{022723AF-A0D8-4F85-88CB-A2780DCC37D8}" srcOrd="1" destOrd="0" presId="urn:microsoft.com/office/officeart/2005/8/layout/orgChart1"/>
    <dgm:cxn modelId="{AE18E8A0-60BE-4639-B00D-F4FA9AC28584}" type="presOf" srcId="{94CA04D1-F7A0-4C49-B312-3E19D31A2C37}" destId="{59F8F0A9-9C93-470C-B1E5-EE6EA744E050}" srcOrd="1" destOrd="0" presId="urn:microsoft.com/office/officeart/2005/8/layout/orgChart1"/>
    <dgm:cxn modelId="{70FFC662-D97F-4FF5-8887-2117E9A3212F}" type="presOf" srcId="{82EDC8C7-AC22-4525-8BE7-4C949A8A0289}" destId="{2C0A3797-22D9-4DCE-ABDB-D67496D33529}" srcOrd="0" destOrd="0" presId="urn:microsoft.com/office/officeart/2005/8/layout/orgChart1"/>
    <dgm:cxn modelId="{858CD4F9-A34F-43D5-B820-CF28755EBE1C}" srcId="{3C3C5967-90D1-416C-A8E2-6E3D332EB929}" destId="{DA03C699-0891-4758-AC8B-B32A0EFCB7BE}" srcOrd="3" destOrd="0" parTransId="{4D5A0992-DAA5-4249-970F-D6ECB2D250B0}" sibTransId="{E582C1D0-77B5-4916-9E62-1A842ED78610}"/>
    <dgm:cxn modelId="{C9C633CE-E9A6-4AEF-B37E-2E4AE7EA0024}" type="presOf" srcId="{E602B9DE-59FA-4944-BFB6-E6BF0A2C64E8}" destId="{43C569D8-77C2-4DE5-92F0-9B5E4597E960}" srcOrd="0" destOrd="0" presId="urn:microsoft.com/office/officeart/2005/8/layout/orgChart1"/>
    <dgm:cxn modelId="{4AEB0DE5-37D3-4DE7-B224-63E4D7FF9E28}" type="presOf" srcId="{6AA4C778-F34C-43D6-BE93-4FD8509804B1}" destId="{F28B28C2-C3C1-48BF-B7C8-85A8BA9E5F23}" srcOrd="0" destOrd="0" presId="urn:microsoft.com/office/officeart/2005/8/layout/orgChart1"/>
    <dgm:cxn modelId="{4E912CEE-661E-4EC3-B7F7-13F6E9830787}" type="presOf" srcId="{2F967DB6-418C-4BDE-983B-4996156FFCFA}" destId="{D60E8DC4-9F67-41ED-89E9-865F66A41717}" srcOrd="1" destOrd="0" presId="urn:microsoft.com/office/officeart/2005/8/layout/orgChart1"/>
    <dgm:cxn modelId="{8EFF5EE9-9BC8-4F29-BBB2-940A57430557}" type="presOf" srcId="{94CA04D1-F7A0-4C49-B312-3E19D31A2C37}" destId="{34D7839B-8F63-4BFC-965B-D4C1B68AFEDD}" srcOrd="0" destOrd="0" presId="urn:microsoft.com/office/officeart/2005/8/layout/orgChart1"/>
    <dgm:cxn modelId="{3837865F-B9BE-4E4C-8114-3D744FD8F996}" type="presOf" srcId="{E8C33E38-8281-48C6-80BA-E476E9086BC1}" destId="{554DCB50-9395-48D8-B001-6935672ED334}" srcOrd="0" destOrd="0" presId="urn:microsoft.com/office/officeart/2005/8/layout/orgChart1"/>
    <dgm:cxn modelId="{6976E968-CE06-4950-BEC3-11AE563AD6B0}" type="presOf" srcId="{6F54F953-D14A-41C1-B8E0-AA81BD9305E6}" destId="{46B346C5-62ED-4599-BD5B-A2F9B7D033FE}" srcOrd="0" destOrd="0" presId="urn:microsoft.com/office/officeart/2005/8/layout/orgChart1"/>
    <dgm:cxn modelId="{0FBCDEA5-6812-42E7-A20D-50F2A55A7AC2}" srcId="{94EBEA7D-CA3B-4360-984E-B327B79E790B}" destId="{2F967DB6-418C-4BDE-983B-4996156FFCFA}" srcOrd="2" destOrd="0" parTransId="{0BDE55F1-7FB4-430F-8B6F-B89F6C56BEA8}" sibTransId="{ABCD0AAE-DE1F-48DF-8ACF-D03EDB86A976}"/>
    <dgm:cxn modelId="{85244C95-A5FA-49AF-B69D-CD606591A166}" srcId="{94EBEA7D-CA3B-4360-984E-B327B79E790B}" destId="{799554F4-6965-440D-B88F-F95F1D1DB24B}" srcOrd="1" destOrd="0" parTransId="{0BD6642A-222C-48F6-9038-FAE4B33984A0}" sibTransId="{1637E72C-8EDF-4281-AE43-2BD870090D05}"/>
    <dgm:cxn modelId="{7AB1FAFF-7565-4918-8805-B7CE2DE434BA}" srcId="{81F90C0D-4877-46F9-8D23-451AE39CC6BF}" destId="{0EE1057B-30CE-4425-A15C-1BBD6991E926}" srcOrd="1" destOrd="0" parTransId="{3614FD67-F8DC-4179-8259-6150F52B915F}" sibTransId="{706A80E3-316A-440D-9564-5C1F50315877}"/>
    <dgm:cxn modelId="{3F4B3EB4-54BC-4A17-B86B-D190A1B2F771}" type="presOf" srcId="{3B8C79BD-1845-4C29-9D31-576B0A039858}" destId="{C420CB11-81C2-4C27-8C60-F59484005C75}" srcOrd="0" destOrd="0" presId="urn:microsoft.com/office/officeart/2005/8/layout/orgChart1"/>
    <dgm:cxn modelId="{32EC03B8-4E6B-4522-A9B1-BC9E2A13B876}" type="presOf" srcId="{799554F4-6965-440D-B88F-F95F1D1DB24B}" destId="{A000D959-0CEF-47AF-879F-AE23CDED87E0}" srcOrd="0" destOrd="0" presId="urn:microsoft.com/office/officeart/2005/8/layout/orgChart1"/>
    <dgm:cxn modelId="{8075DBAC-C73C-450B-B3B2-0D14AE301D36}" srcId="{EBF00139-9F6B-497B-9BF7-15B83E99A81F}" destId="{3C3C5967-90D1-416C-A8E2-6E3D332EB929}" srcOrd="0" destOrd="0" parTransId="{065786CC-A18B-4AE2-B2D4-AC45053B8FD6}" sibTransId="{F3B46372-61B1-43D1-BFD6-42BCDA373ED4}"/>
    <dgm:cxn modelId="{BEE463C8-2920-4EDB-BD13-990499864BE7}" type="presOf" srcId="{A6E4CFCF-C2EF-4568-BCE7-3FE1765B36CD}" destId="{62E9F5C3-F5F9-4C07-9609-C0C0E13BE883}" srcOrd="0" destOrd="0" presId="urn:microsoft.com/office/officeart/2005/8/layout/orgChart1"/>
    <dgm:cxn modelId="{67533605-8B97-401F-9E26-80D8D558EEBD}" type="presOf" srcId="{12FB4854-A1FC-4B9C-8389-2D27DAE4584D}" destId="{6780DBDD-6728-4962-BE76-F272C39F2DF8}" srcOrd="0" destOrd="0" presId="urn:microsoft.com/office/officeart/2005/8/layout/orgChart1"/>
    <dgm:cxn modelId="{2FD033AF-8653-4417-BF00-59E3632490E1}" srcId="{81F90C0D-4877-46F9-8D23-451AE39CC6BF}" destId="{07CEC881-409B-4493-BBFE-4299A88A1AB3}" srcOrd="2" destOrd="0" parTransId="{6227C373-D3BD-416E-8600-6DFE25EB8093}" sibTransId="{0459C0A0-DB2E-489E-A642-D0653AF25115}"/>
    <dgm:cxn modelId="{508D152B-54E2-4632-86DD-C821DD2B1F85}" srcId="{FEE157BF-D113-4CD3-B960-A12194FF926E}" destId="{3B8C79BD-1845-4C29-9D31-576B0A039858}" srcOrd="3" destOrd="0" parTransId="{E4FDFD82-BBFB-4445-A0CA-652074B2A03C}" sibTransId="{6F31BEBC-62E5-4DDC-AF06-2BFD7FBE93E6}"/>
    <dgm:cxn modelId="{8BF41F6B-0C6E-4C6E-B83D-ECEDD6C350F7}" type="presOf" srcId="{58FF546C-378A-415D-B19C-BED1331D7468}" destId="{17CCD191-4C35-4DEC-BA04-3AE03BF18FE9}" srcOrd="0" destOrd="0" presId="urn:microsoft.com/office/officeart/2005/8/layout/orgChart1"/>
    <dgm:cxn modelId="{E0985558-D02F-497D-8EF4-547D9FBD0722}" type="presOf" srcId="{14D4B504-4E33-4D4D-9068-2E112F707BDE}" destId="{E96E1552-61A8-4A4C-82DE-C3D98A78202F}" srcOrd="0" destOrd="0" presId="urn:microsoft.com/office/officeart/2005/8/layout/orgChart1"/>
    <dgm:cxn modelId="{DD673AD3-3C8C-4C6B-91FE-6FCCAC9BD719}" srcId="{FEE157BF-D113-4CD3-B960-A12194FF926E}" destId="{82EDC8C7-AC22-4525-8BE7-4C949A8A0289}" srcOrd="1" destOrd="0" parTransId="{E8C33E38-8281-48C6-80BA-E476E9086BC1}" sibTransId="{B08EA648-D43E-44D9-B01F-63591F34ECBE}"/>
    <dgm:cxn modelId="{76063E26-4A1D-4B31-AA5F-7CA75379700A}" type="presOf" srcId="{4E293C5D-A6D4-4670-932A-A0C5847F1551}" destId="{2729411E-2E4A-4C50-B7B0-92F06A90A94A}" srcOrd="0" destOrd="0" presId="urn:microsoft.com/office/officeart/2005/8/layout/orgChart1"/>
    <dgm:cxn modelId="{6B99414C-0305-49AB-8E9D-43B5EA38DF98}" type="presOf" srcId="{0AD025FF-DBDB-481E-B26A-64844DD1804B}" destId="{C40C970F-46E3-4995-82DA-4F3396892745}" srcOrd="0" destOrd="0" presId="urn:microsoft.com/office/officeart/2005/8/layout/orgChart1"/>
    <dgm:cxn modelId="{59F604BC-0C38-4CCA-A066-E3AC9F6BDD6B}" type="presOf" srcId="{0DC9DAAA-8A82-4D35-AA28-FC351C7CE8F7}" destId="{5A251F87-0A8C-4073-BD69-A58CEC422256}" srcOrd="0" destOrd="0" presId="urn:microsoft.com/office/officeart/2005/8/layout/orgChart1"/>
    <dgm:cxn modelId="{F9C84075-72A8-4B84-9762-2C0EC32CA783}" type="presOf" srcId="{DA03C699-0891-4758-AC8B-B32A0EFCB7BE}" destId="{FA88FEAD-ED9C-4053-BE7F-FA2D85AC3360}" srcOrd="1" destOrd="0" presId="urn:microsoft.com/office/officeart/2005/8/layout/orgChart1"/>
    <dgm:cxn modelId="{DEFB09F6-4F88-44B0-8529-0C8972991DC3}" type="presOf" srcId="{4E2274AF-6158-4227-8FAB-DCFAADBA6BC8}" destId="{2A46F749-D323-4824-820E-07725F41DDC1}" srcOrd="0" destOrd="0" presId="urn:microsoft.com/office/officeart/2005/8/layout/orgChart1"/>
    <dgm:cxn modelId="{F62EFD55-79B8-4B37-8930-2FB54B3D7870}" type="presOf" srcId="{6227C373-D3BD-416E-8600-6DFE25EB8093}" destId="{28C73AE6-C185-4437-B4C9-BA06B48F2FBB}" srcOrd="0" destOrd="0" presId="urn:microsoft.com/office/officeart/2005/8/layout/orgChart1"/>
    <dgm:cxn modelId="{1CD47522-FD36-4DF7-A51F-1EF11F58E5FB}" type="presOf" srcId="{2F967DB6-418C-4BDE-983B-4996156FFCFA}" destId="{A19A2C9B-F342-491E-B4BF-87CB96B85AA3}" srcOrd="0" destOrd="0" presId="urn:microsoft.com/office/officeart/2005/8/layout/orgChart1"/>
    <dgm:cxn modelId="{AEDE84DF-1F01-4712-8C6F-CF4CF3DCAFD5}" type="presOf" srcId="{0EE1057B-30CE-4425-A15C-1BBD6991E926}" destId="{180998F6-0DA4-45BF-81D8-BC45987D256A}" srcOrd="1" destOrd="0" presId="urn:microsoft.com/office/officeart/2005/8/layout/orgChart1"/>
    <dgm:cxn modelId="{023A6FB2-DE12-45BE-8842-60DA587C7363}" type="presOf" srcId="{4E293C5D-A6D4-4670-932A-A0C5847F1551}" destId="{15F63911-AF0B-4186-A7DD-04C6EA9C745E}" srcOrd="1" destOrd="0" presId="urn:microsoft.com/office/officeart/2005/8/layout/orgChart1"/>
    <dgm:cxn modelId="{D1902274-A79B-430A-B31A-5F6D1663B7B7}" type="presOf" srcId="{FEE157BF-D113-4CD3-B960-A12194FF926E}" destId="{1FF3AFF5-A58A-438A-A5F8-30BBDA59FFC2}" srcOrd="0" destOrd="0" presId="urn:microsoft.com/office/officeart/2005/8/layout/orgChart1"/>
    <dgm:cxn modelId="{1AB41FF1-79D5-4229-88D8-F97129D883DD}" srcId="{FEE157BF-D113-4CD3-B960-A12194FF926E}" destId="{40462666-7CC6-4BDB-8EB1-03A85D66D976}" srcOrd="2" destOrd="0" parTransId="{12FB4854-A1FC-4B9C-8389-2D27DAE4584D}" sibTransId="{B7930B41-EA85-4860-A623-156ECBC6953C}"/>
    <dgm:cxn modelId="{26CF8774-2350-44CD-9915-1D61A1797D15}" type="presOf" srcId="{EDF50E90-4918-45CE-85D1-E539A33FA637}" destId="{CDBA21B4-9E01-491B-B863-BF3B35801B5A}" srcOrd="0" destOrd="0" presId="urn:microsoft.com/office/officeart/2005/8/layout/orgChart1"/>
    <dgm:cxn modelId="{957F8CE8-ABA5-40BE-9BB2-AFD976C4FABA}" type="presOf" srcId="{0BD6642A-222C-48F6-9038-FAE4B33984A0}" destId="{8ADD5C0A-3F3C-4846-A6E1-B752B913B183}" srcOrd="0" destOrd="0" presId="urn:microsoft.com/office/officeart/2005/8/layout/orgChart1"/>
    <dgm:cxn modelId="{5E17B73B-5B6C-42CA-84F8-C576803FDBBF}" type="presOf" srcId="{E4FDFD82-BBFB-4445-A0CA-652074B2A03C}" destId="{B37CD0A0-A5DC-46F7-AD6E-C540013CBB3C}" srcOrd="0" destOrd="0" presId="urn:microsoft.com/office/officeart/2005/8/layout/orgChart1"/>
    <dgm:cxn modelId="{DD57693C-899E-4F11-8D52-F51B9B6B7454}" type="presOf" srcId="{DA03C699-0891-4758-AC8B-B32A0EFCB7BE}" destId="{A59DE79C-DB54-493A-9F08-C60608FFAD6F}" srcOrd="0" destOrd="0" presId="urn:microsoft.com/office/officeart/2005/8/layout/orgChart1"/>
    <dgm:cxn modelId="{306C6A49-F125-4856-A427-14713CBB5A56}" type="presOf" srcId="{799554F4-6965-440D-B88F-F95F1D1DB24B}" destId="{F69CC201-7CEF-4BC7-9BAB-FC9D31359D25}" srcOrd="1" destOrd="0" presId="urn:microsoft.com/office/officeart/2005/8/layout/orgChart1"/>
    <dgm:cxn modelId="{3E1E36DA-AE0B-420B-B80C-65BCF1D629AF}" type="presOf" srcId="{F09D4680-F07D-48D8-BC5B-04FBFB254C9C}" destId="{623D3775-7F37-4704-9FA3-4761B282A8C1}" srcOrd="0" destOrd="0" presId="urn:microsoft.com/office/officeart/2005/8/layout/orgChart1"/>
    <dgm:cxn modelId="{2C4CD397-C0A5-470D-ABBD-187DAE177177}" type="presOf" srcId="{4D5A0992-DAA5-4249-970F-D6ECB2D250B0}" destId="{56788CBB-FE50-4AEA-A82F-5FF59553EADD}" srcOrd="0" destOrd="0" presId="urn:microsoft.com/office/officeart/2005/8/layout/orgChart1"/>
    <dgm:cxn modelId="{6412E72D-7848-45F8-9553-8E6187EF38B0}" type="presOf" srcId="{AB8BA65C-278C-42BB-A64F-A301ACC1711D}" destId="{472BD153-A3B2-42EB-908D-25B566033ACD}" srcOrd="1" destOrd="0" presId="urn:microsoft.com/office/officeart/2005/8/layout/orgChart1"/>
    <dgm:cxn modelId="{D789D9E7-E94C-4E20-9953-E9246F58413A}" type="presOf" srcId="{82EDC8C7-AC22-4525-8BE7-4C949A8A0289}" destId="{76895EFC-FB97-484D-845F-37101D5284B1}" srcOrd="1" destOrd="0" presId="urn:microsoft.com/office/officeart/2005/8/layout/orgChart1"/>
    <dgm:cxn modelId="{4970E3E5-55CC-45EB-BC78-971842489285}" type="presOf" srcId="{40462666-7CC6-4BDB-8EB1-03A85D66D976}" destId="{4CD3C309-8A17-486A-B0D4-E1A2A89A9867}" srcOrd="0" destOrd="0" presId="urn:microsoft.com/office/officeart/2005/8/layout/orgChart1"/>
    <dgm:cxn modelId="{3F11D6B7-616A-4512-9DD3-A2592A33889D}" type="presOf" srcId="{4E2274AF-6158-4227-8FAB-DCFAADBA6BC8}" destId="{0F3A2882-15E3-499D-9EE7-B8DE20ED2CB9}" srcOrd="1" destOrd="0" presId="urn:microsoft.com/office/officeart/2005/8/layout/orgChart1"/>
    <dgm:cxn modelId="{DB9D85E3-25CB-41CA-AE66-C2DC3A6BAC0F}" type="presOf" srcId="{0BDE55F1-7FB4-430F-8B6F-B89F6C56BEA8}" destId="{D849FD0C-6A4A-40BC-A1D8-B7D65031D66B}" srcOrd="0" destOrd="0" presId="urn:microsoft.com/office/officeart/2005/8/layout/orgChart1"/>
    <dgm:cxn modelId="{A5B5AD66-6AB7-465B-B113-5BB4DE3C2286}" type="presOf" srcId="{065786CC-A18B-4AE2-B2D4-AC45053B8FD6}" destId="{BB9F80A5-29A6-4193-A86E-9A72453FA0B8}" srcOrd="0" destOrd="0" presId="urn:microsoft.com/office/officeart/2005/8/layout/orgChart1"/>
    <dgm:cxn modelId="{92F251B2-079F-40CA-A888-BAF57C0BB0AC}" srcId="{0DC9DAAA-8A82-4D35-AA28-FC351C7CE8F7}" destId="{94CA04D1-F7A0-4C49-B312-3E19D31A2C37}" srcOrd="1" destOrd="0" parTransId="{CF4E831D-DCC1-45F5-8989-19708D8020AD}" sibTransId="{7AC25B70-1799-41E7-BF43-D4594636F17D}"/>
    <dgm:cxn modelId="{FEA6582E-9D05-423F-BF77-7C7557A1B909}" srcId="{0DC9DAAA-8A82-4D35-AA28-FC351C7CE8F7}" destId="{94EBEA7D-CA3B-4360-984E-B327B79E790B}" srcOrd="0" destOrd="0" parTransId="{FCA8501C-0BE4-4EB4-8778-024BEC3B398F}" sibTransId="{39D3B732-4987-4640-8254-F30A9376BC99}"/>
    <dgm:cxn modelId="{EC752C7D-FE33-4228-BB80-112880845A57}" type="presOf" srcId="{2C50D742-6D79-4A94-B2F6-666FE7F1584C}" destId="{BA32E44F-5A33-47C2-B66D-0CF41E0010BD}" srcOrd="1" destOrd="0" presId="urn:microsoft.com/office/officeart/2005/8/layout/orgChart1"/>
    <dgm:cxn modelId="{6E52C7BA-58D6-4841-9D5A-1B23808C2B16}" srcId="{3C3C5967-90D1-416C-A8E2-6E3D332EB929}" destId="{EDF50E90-4918-45CE-85D1-E539A33FA637}" srcOrd="1" destOrd="0" parTransId="{2B55D664-CAC4-43FD-83A2-49A14A08B402}" sibTransId="{DC68ECDA-DCD7-4F65-938A-F99FAF9A425F}"/>
    <dgm:cxn modelId="{4A325F56-873B-4699-80D3-397B258710B0}" type="presOf" srcId="{3B8C79BD-1845-4C29-9D31-576B0A039858}" destId="{9BD683E8-FD08-43CC-9DC3-AE074CE24879}" srcOrd="1" destOrd="0" presId="urn:microsoft.com/office/officeart/2005/8/layout/orgChart1"/>
    <dgm:cxn modelId="{E2561A39-224A-4D68-82CC-289DE5F40933}" srcId="{799554F4-6965-440D-B88F-F95F1D1DB24B}" destId="{AB8BA65C-278C-42BB-A64F-A301ACC1711D}" srcOrd="1" destOrd="0" parTransId="{A8942034-1D29-4569-AB7C-300FBB2A5464}" sibTransId="{E6ABE724-A895-4BA3-8D9F-D0A0D1701B58}"/>
    <dgm:cxn modelId="{AEA03C60-02A0-4F0C-BA65-8B29B2F412D2}" type="presOf" srcId="{EBF00139-9F6B-497B-9BF7-15B83E99A81F}" destId="{434AC1A3-DAC7-4A03-83EA-C6C35F73B44E}" srcOrd="1" destOrd="0" presId="urn:microsoft.com/office/officeart/2005/8/layout/orgChart1"/>
    <dgm:cxn modelId="{4744167A-1BF6-4059-AAE5-709525DB604B}" srcId="{94EBEA7D-CA3B-4360-984E-B327B79E790B}" destId="{EBF00139-9F6B-497B-9BF7-15B83E99A81F}" srcOrd="0" destOrd="0" parTransId="{20BFA248-6A95-45F7-A6CD-B91047391420}" sibTransId="{24113C8C-09E2-4387-A7D7-5B1FDDAEDA49}"/>
    <dgm:cxn modelId="{B5DF45CE-DEDF-42A0-BAB5-0CE2F64F7C6E}" type="presOf" srcId="{81F90C0D-4877-46F9-8D23-451AE39CC6BF}" destId="{38A90CD6-1A5A-47DD-883E-926529A63BA1}" srcOrd="1" destOrd="0" presId="urn:microsoft.com/office/officeart/2005/8/layout/orgChart1"/>
    <dgm:cxn modelId="{04947935-81AF-4953-A4F9-001DB36173E8}" type="presOf" srcId="{07CEC881-409B-4493-BBFE-4299A88A1AB3}" destId="{DDA7211D-0144-4E79-890E-E95B504381B4}" srcOrd="0" destOrd="0" presId="urn:microsoft.com/office/officeart/2005/8/layout/orgChart1"/>
    <dgm:cxn modelId="{A02F3090-A9C9-4F86-BEEC-3345DE8C63CC}" type="presOf" srcId="{AB8BA65C-278C-42BB-A64F-A301ACC1711D}" destId="{1680FB97-2A52-4FF3-B3F2-65028B3965DD}" srcOrd="0" destOrd="0" presId="urn:microsoft.com/office/officeart/2005/8/layout/orgChart1"/>
    <dgm:cxn modelId="{3E0228F3-C48B-4CDC-85D8-D325F6D52AAF}" type="presOf" srcId="{780DA66B-63D7-48BD-B26E-E2C3A263ACE0}" destId="{62E3B69E-1FB5-4E7D-9FB4-DEA4573A4075}" srcOrd="0" destOrd="0" presId="urn:microsoft.com/office/officeart/2005/8/layout/orgChart1"/>
    <dgm:cxn modelId="{D563B36C-4F39-471E-A55E-E5A137130CA0}" type="presOf" srcId="{A8942034-1D29-4569-AB7C-300FBB2A5464}" destId="{B2163517-7B0C-4A85-BD4A-18B0C4E0F5DC}" srcOrd="0" destOrd="0" presId="urn:microsoft.com/office/officeart/2005/8/layout/orgChart1"/>
    <dgm:cxn modelId="{7D2F79A6-6C3C-4B51-860B-2866E5E8EBF3}" srcId="{3C3C5967-90D1-416C-A8E2-6E3D332EB929}" destId="{4E293C5D-A6D4-4670-932A-A0C5847F1551}" srcOrd="0" destOrd="0" parTransId="{6F54F953-D14A-41C1-B8E0-AA81BD9305E6}" sibTransId="{8E4B852F-0592-4F3A-8D36-CE5FF1A484D4}"/>
    <dgm:cxn modelId="{0E603302-02B5-47CC-A7A4-68F4E98DC223}" srcId="{3C3C5967-90D1-416C-A8E2-6E3D332EB929}" destId="{4E2274AF-6158-4227-8FAB-DCFAADBA6BC8}" srcOrd="2" destOrd="0" parTransId="{E602B9DE-59FA-4944-BFB6-E6BF0A2C64E8}" sibTransId="{C9AD151B-0916-40A1-90FE-75008B453E94}"/>
    <dgm:cxn modelId="{012FA75A-845B-450D-9870-3A16AF1F3642}" type="presOf" srcId="{60F3D058-A5E0-44F1-8570-60993ED2BECA}" destId="{EAD28197-3152-4873-B06D-233E053686BE}" srcOrd="0" destOrd="0" presId="urn:microsoft.com/office/officeart/2005/8/layout/orgChart1"/>
    <dgm:cxn modelId="{5DC59BAF-27EF-48BC-9E4C-056BBC2D5AEB}" type="presOf" srcId="{EDF50E90-4918-45CE-85D1-E539A33FA637}" destId="{EADF78D8-A9D7-4E39-B16C-3DC06B5A4C86}" srcOrd="1" destOrd="0" presId="urn:microsoft.com/office/officeart/2005/8/layout/orgChart1"/>
    <dgm:cxn modelId="{917563C0-7972-444C-B3BB-8110203D948F}" type="presOf" srcId="{EBF00139-9F6B-497B-9BF7-15B83E99A81F}" destId="{7304D588-516E-470E-9BE0-D151B89CEA52}" srcOrd="0" destOrd="0" presId="urn:microsoft.com/office/officeart/2005/8/layout/orgChart1"/>
    <dgm:cxn modelId="{7BD7AF13-D8FF-49EC-97F1-81E41E6A5087}" srcId="{0DC9DAAA-8A82-4D35-AA28-FC351C7CE8F7}" destId="{F09D4680-F07D-48D8-BC5B-04FBFB254C9C}" srcOrd="2" destOrd="0" parTransId="{2A4DE1F5-1953-47C6-8807-F225097145C9}" sibTransId="{7BD127E4-D710-47F2-AD8D-15ABB3344C78}"/>
    <dgm:cxn modelId="{FA3046CC-85BF-4FC2-93F9-402352C65A30}" type="presOf" srcId="{3614FD67-F8DC-4179-8259-6150F52B915F}" destId="{B1EA70A1-6779-4785-95F3-7725E4D45683}" srcOrd="0" destOrd="0" presId="urn:microsoft.com/office/officeart/2005/8/layout/orgChart1"/>
    <dgm:cxn modelId="{2546756D-BFEC-4A56-AC68-352B26F20F25}" type="presOf" srcId="{40462666-7CC6-4BDB-8EB1-03A85D66D976}" destId="{F20A5906-A811-4F5F-8EBD-E751EA056271}" srcOrd="1" destOrd="0" presId="urn:microsoft.com/office/officeart/2005/8/layout/orgChart1"/>
    <dgm:cxn modelId="{0C6BBDC6-41FA-4478-9241-EBF6ABBA40A6}" srcId="{FEE157BF-D113-4CD3-B960-A12194FF926E}" destId="{2C50D742-6D79-4A94-B2F6-666FE7F1584C}" srcOrd="0" destOrd="0" parTransId="{14D4B504-4E33-4D4D-9068-2E112F707BDE}" sibTransId="{5D13EFC1-69A1-4BEF-85C7-4C00A8C9D151}"/>
    <dgm:cxn modelId="{8D6E3D64-ABFA-4629-BDBE-75F4ABCEE0C0}" type="presOf" srcId="{3C3C5967-90D1-416C-A8E2-6E3D332EB929}" destId="{2D1A76A2-29C6-4789-AAC7-D624B7C4715B}" srcOrd="1" destOrd="0" presId="urn:microsoft.com/office/officeart/2005/8/layout/orgChart1"/>
    <dgm:cxn modelId="{4B069EEC-39DE-46E8-8A0E-A925A5E5ED30}" srcId="{AB8BA65C-278C-42BB-A64F-A301ACC1711D}" destId="{58FF546C-378A-415D-B19C-BED1331D7468}" srcOrd="0" destOrd="0" parTransId="{60F3D058-A5E0-44F1-8570-60993ED2BECA}" sibTransId="{6D1029FF-915B-4594-8EB4-9CE2AF5DAD0A}"/>
    <dgm:cxn modelId="{F9CDDC7E-59D7-4BF9-B1A1-6D9529851715}" type="presOf" srcId="{81F90C0D-4877-46F9-8D23-451AE39CC6BF}" destId="{E4CC47E5-568C-402B-ABD0-AE4AED3BCEB0}" srcOrd="0" destOrd="0" presId="urn:microsoft.com/office/officeart/2005/8/layout/orgChart1"/>
    <dgm:cxn modelId="{A4380E1E-10DD-4DF9-A370-EA5A4453BDCF}" srcId="{EBF00139-9F6B-497B-9BF7-15B83E99A81F}" destId="{FEE157BF-D113-4CD3-B960-A12194FF926E}" srcOrd="1" destOrd="0" parTransId="{6AA4C778-F34C-43D6-BE93-4FD8509804B1}" sibTransId="{551A185E-245E-4E6D-82A1-D520019A8371}"/>
    <dgm:cxn modelId="{CC87CD0B-7C09-48EA-B974-9667B42D93DE}" type="presOf" srcId="{58FF546C-378A-415D-B19C-BED1331D7468}" destId="{84438213-7BD5-4102-A447-34DE41C247C4}" srcOrd="1" destOrd="0" presId="urn:microsoft.com/office/officeart/2005/8/layout/orgChart1"/>
    <dgm:cxn modelId="{DAE287CF-EB09-497B-BF3F-2FFDED520815}" type="presOf" srcId="{3C3C5967-90D1-416C-A8E2-6E3D332EB929}" destId="{D79E53CB-65EB-416A-B573-8DFF2DFE55E0}" srcOrd="0" destOrd="0" presId="urn:microsoft.com/office/officeart/2005/8/layout/orgChart1"/>
    <dgm:cxn modelId="{7B34087E-5512-4620-B66B-3218BA42FF43}" type="presOf" srcId="{94EBEA7D-CA3B-4360-984E-B327B79E790B}" destId="{1D5597EE-8D21-424C-A282-C6D5D1C434B5}" srcOrd="0" destOrd="0" presId="urn:microsoft.com/office/officeart/2005/8/layout/orgChart1"/>
    <dgm:cxn modelId="{6E7B6ED5-9B83-4556-BCFE-9E7FC8A8F6AD}" type="presOf" srcId="{2B55D664-CAC4-43FD-83A2-49A14A08B402}" destId="{A5FABD38-590F-49EA-B239-4B8C7DD02866}" srcOrd="0" destOrd="0" presId="urn:microsoft.com/office/officeart/2005/8/layout/orgChart1"/>
    <dgm:cxn modelId="{ED0FBAA2-4686-42DF-86EC-090D70650058}" type="presOf" srcId="{0AD025FF-DBDB-481E-B26A-64844DD1804B}" destId="{7C037991-1E3C-4F73-A64D-F424E4523463}" srcOrd="1" destOrd="0" presId="urn:microsoft.com/office/officeart/2005/8/layout/orgChart1"/>
    <dgm:cxn modelId="{F15C9A40-98E6-4F6E-893B-F6F5333C699E}" type="presOf" srcId="{07CEC881-409B-4493-BBFE-4299A88A1AB3}" destId="{032A2F1A-53D5-4EDF-A4F6-A819B1AB6EA0}" srcOrd="1" destOrd="0" presId="urn:microsoft.com/office/officeart/2005/8/layout/orgChart1"/>
    <dgm:cxn modelId="{8CAD5826-9625-4DF4-8FEA-8395FDF75078}" type="presOf" srcId="{0EE1057B-30CE-4425-A15C-1BBD6991E926}" destId="{864D5715-99EF-4EBE-AA8A-567FB7781EF9}" srcOrd="0" destOrd="0" presId="urn:microsoft.com/office/officeart/2005/8/layout/orgChart1"/>
    <dgm:cxn modelId="{64AD53F2-F3F3-44EA-B973-D6744F3A6237}" srcId="{81F90C0D-4877-46F9-8D23-451AE39CC6BF}" destId="{0AD025FF-DBDB-481E-B26A-64844DD1804B}" srcOrd="0" destOrd="0" parTransId="{780DA66B-63D7-48BD-B26E-E2C3A263ACE0}" sibTransId="{4B1E5C0F-C562-4545-B476-B113C1DF6BE0}"/>
    <dgm:cxn modelId="{10AEF742-21C2-44CE-B537-E9D5308E6F9A}" type="presOf" srcId="{20BFA248-6A95-45F7-A6CD-B91047391420}" destId="{B36C68B1-B880-4D8C-B4B7-64AB0CD4A6EF}" srcOrd="0" destOrd="0" presId="urn:microsoft.com/office/officeart/2005/8/layout/orgChart1"/>
    <dgm:cxn modelId="{F78B6260-EDF2-40D0-A849-A1FDF6BB4C20}" type="presOf" srcId="{F09D4680-F07D-48D8-BC5B-04FBFB254C9C}" destId="{D787FF12-784B-4FF0-95B7-84F7F34CA134}" srcOrd="1" destOrd="0" presId="urn:microsoft.com/office/officeart/2005/8/layout/orgChart1"/>
    <dgm:cxn modelId="{4A14985B-39A6-4B10-97DE-E7E2928B6412}" type="presOf" srcId="{94EBEA7D-CA3B-4360-984E-B327B79E790B}" destId="{4E5FCA29-ACB2-4B7C-ACCA-204960E4E7D4}" srcOrd="1" destOrd="0" presId="urn:microsoft.com/office/officeart/2005/8/layout/orgChart1"/>
    <dgm:cxn modelId="{C801BD9A-D159-41C6-B87D-6B63CF5C1F7D}" type="presOf" srcId="{2C50D742-6D79-4A94-B2F6-666FE7F1584C}" destId="{AEEED8C4-0397-4440-9605-7F5BA7D6C14A}" srcOrd="0" destOrd="0" presId="urn:microsoft.com/office/officeart/2005/8/layout/orgChart1"/>
    <dgm:cxn modelId="{78132377-1B98-4BC8-A9A4-58B118465FD6}" srcId="{799554F4-6965-440D-B88F-F95F1D1DB24B}" destId="{81F90C0D-4877-46F9-8D23-451AE39CC6BF}" srcOrd="0" destOrd="0" parTransId="{A6E4CFCF-C2EF-4568-BCE7-3FE1765B36CD}" sibTransId="{52321189-E4AD-4523-BDA4-486DD1243BBE}"/>
    <dgm:cxn modelId="{7219304C-846C-49BD-A441-B967DF47912A}" type="presParOf" srcId="{5A251F87-0A8C-4073-BD69-A58CEC422256}" destId="{24CBE1D2-18EC-459B-99B9-1C7B9C246F65}" srcOrd="0" destOrd="0" presId="urn:microsoft.com/office/officeart/2005/8/layout/orgChart1"/>
    <dgm:cxn modelId="{7F8CE810-38DA-4AD1-9B3D-E5CD68E3C0EB}" type="presParOf" srcId="{24CBE1D2-18EC-459B-99B9-1C7B9C246F65}" destId="{7B0F1D80-2ABA-4F65-A933-BA40320140C2}" srcOrd="0" destOrd="0" presId="urn:microsoft.com/office/officeart/2005/8/layout/orgChart1"/>
    <dgm:cxn modelId="{E0085617-2227-4467-933B-20DCBEF73C1F}" type="presParOf" srcId="{7B0F1D80-2ABA-4F65-A933-BA40320140C2}" destId="{1D5597EE-8D21-424C-A282-C6D5D1C434B5}" srcOrd="0" destOrd="0" presId="urn:microsoft.com/office/officeart/2005/8/layout/orgChart1"/>
    <dgm:cxn modelId="{B0EA413C-16DE-4E2D-8E72-2AEDD58A2B72}" type="presParOf" srcId="{7B0F1D80-2ABA-4F65-A933-BA40320140C2}" destId="{4E5FCA29-ACB2-4B7C-ACCA-204960E4E7D4}" srcOrd="1" destOrd="0" presId="urn:microsoft.com/office/officeart/2005/8/layout/orgChart1"/>
    <dgm:cxn modelId="{BE81006B-1289-44A0-99AE-FC5E24EE7463}" type="presParOf" srcId="{24CBE1D2-18EC-459B-99B9-1C7B9C246F65}" destId="{EFD3496E-761A-4483-8957-02939D4A338D}" srcOrd="1" destOrd="0" presId="urn:microsoft.com/office/officeart/2005/8/layout/orgChart1"/>
    <dgm:cxn modelId="{038F17ED-7385-41B6-BD32-75924A843919}" type="presParOf" srcId="{EFD3496E-761A-4483-8957-02939D4A338D}" destId="{B36C68B1-B880-4D8C-B4B7-64AB0CD4A6EF}" srcOrd="0" destOrd="0" presId="urn:microsoft.com/office/officeart/2005/8/layout/orgChart1"/>
    <dgm:cxn modelId="{327D9252-A40F-470A-8598-31C82F45CF93}" type="presParOf" srcId="{EFD3496E-761A-4483-8957-02939D4A338D}" destId="{1645799D-71B7-4937-B83A-3EF686DEC1DD}" srcOrd="1" destOrd="0" presId="urn:microsoft.com/office/officeart/2005/8/layout/orgChart1"/>
    <dgm:cxn modelId="{B8B5A516-6EBA-406D-9345-3C12EE384E06}" type="presParOf" srcId="{1645799D-71B7-4937-B83A-3EF686DEC1DD}" destId="{D0725E6E-EC5D-421F-A1BE-91FDEA09972B}" srcOrd="0" destOrd="0" presId="urn:microsoft.com/office/officeart/2005/8/layout/orgChart1"/>
    <dgm:cxn modelId="{3B5681F3-29F1-45C8-8DCF-342DC06AB0C5}" type="presParOf" srcId="{D0725E6E-EC5D-421F-A1BE-91FDEA09972B}" destId="{7304D588-516E-470E-9BE0-D151B89CEA52}" srcOrd="0" destOrd="0" presId="urn:microsoft.com/office/officeart/2005/8/layout/orgChart1"/>
    <dgm:cxn modelId="{B11844BC-6CC1-41AB-A35D-AF0100DF4502}" type="presParOf" srcId="{D0725E6E-EC5D-421F-A1BE-91FDEA09972B}" destId="{434AC1A3-DAC7-4A03-83EA-C6C35F73B44E}" srcOrd="1" destOrd="0" presId="urn:microsoft.com/office/officeart/2005/8/layout/orgChart1"/>
    <dgm:cxn modelId="{B577AC7C-6789-4317-B800-B8F0BCE11E4E}" type="presParOf" srcId="{1645799D-71B7-4937-B83A-3EF686DEC1DD}" destId="{95AC9B05-A856-4E55-AA47-8B94B0A3CAC5}" srcOrd="1" destOrd="0" presId="urn:microsoft.com/office/officeart/2005/8/layout/orgChart1"/>
    <dgm:cxn modelId="{45752D21-6370-401D-BFA6-E57F188DA6D5}" type="presParOf" srcId="{95AC9B05-A856-4E55-AA47-8B94B0A3CAC5}" destId="{BB9F80A5-29A6-4193-A86E-9A72453FA0B8}" srcOrd="0" destOrd="0" presId="urn:microsoft.com/office/officeart/2005/8/layout/orgChart1"/>
    <dgm:cxn modelId="{1E515DA2-2D59-4A4C-85FD-F379EDD9F624}" type="presParOf" srcId="{95AC9B05-A856-4E55-AA47-8B94B0A3CAC5}" destId="{A3851427-BE08-4260-BEA6-0DAF5C818A2B}" srcOrd="1" destOrd="0" presId="urn:microsoft.com/office/officeart/2005/8/layout/orgChart1"/>
    <dgm:cxn modelId="{CD29AE16-DA10-412A-A79D-6962DF781B69}" type="presParOf" srcId="{A3851427-BE08-4260-BEA6-0DAF5C818A2B}" destId="{015EDAAC-9F0B-4A9D-9907-FF7CEF69094A}" srcOrd="0" destOrd="0" presId="urn:microsoft.com/office/officeart/2005/8/layout/orgChart1"/>
    <dgm:cxn modelId="{386E3752-1CEF-42BA-A9FA-8FD534BFE57D}" type="presParOf" srcId="{015EDAAC-9F0B-4A9D-9907-FF7CEF69094A}" destId="{D79E53CB-65EB-416A-B573-8DFF2DFE55E0}" srcOrd="0" destOrd="0" presId="urn:microsoft.com/office/officeart/2005/8/layout/orgChart1"/>
    <dgm:cxn modelId="{0FC25620-157F-4817-AB4C-7A79B4D8DD11}" type="presParOf" srcId="{015EDAAC-9F0B-4A9D-9907-FF7CEF69094A}" destId="{2D1A76A2-29C6-4789-AAC7-D624B7C4715B}" srcOrd="1" destOrd="0" presId="urn:microsoft.com/office/officeart/2005/8/layout/orgChart1"/>
    <dgm:cxn modelId="{05AA68BE-C9C9-430A-A317-63EE8CC71D03}" type="presParOf" srcId="{A3851427-BE08-4260-BEA6-0DAF5C818A2B}" destId="{2A5E3E6F-8B70-4B48-A620-E2FA1AE35C33}" srcOrd="1" destOrd="0" presId="urn:microsoft.com/office/officeart/2005/8/layout/orgChart1"/>
    <dgm:cxn modelId="{41D66B6E-1EBC-4DBA-A384-749739AF5D2D}" type="presParOf" srcId="{2A5E3E6F-8B70-4B48-A620-E2FA1AE35C33}" destId="{46B346C5-62ED-4599-BD5B-A2F9B7D033FE}" srcOrd="0" destOrd="0" presId="urn:microsoft.com/office/officeart/2005/8/layout/orgChart1"/>
    <dgm:cxn modelId="{6E06166D-5D17-4236-B764-04FD335D8184}" type="presParOf" srcId="{2A5E3E6F-8B70-4B48-A620-E2FA1AE35C33}" destId="{186AED6D-848B-4ED1-8086-B63510530BC4}" srcOrd="1" destOrd="0" presId="urn:microsoft.com/office/officeart/2005/8/layout/orgChart1"/>
    <dgm:cxn modelId="{F85CCAA1-54FE-481B-A643-8D32791271BC}" type="presParOf" srcId="{186AED6D-848B-4ED1-8086-B63510530BC4}" destId="{552DCF29-1829-4023-84BF-AA077E3AB31D}" srcOrd="0" destOrd="0" presId="urn:microsoft.com/office/officeart/2005/8/layout/orgChart1"/>
    <dgm:cxn modelId="{F4E3A270-13D8-4695-8BFB-FC2FADB99CCD}" type="presParOf" srcId="{552DCF29-1829-4023-84BF-AA077E3AB31D}" destId="{2729411E-2E4A-4C50-B7B0-92F06A90A94A}" srcOrd="0" destOrd="0" presId="urn:microsoft.com/office/officeart/2005/8/layout/orgChart1"/>
    <dgm:cxn modelId="{59EB8FD4-F3B5-43F7-990D-E43BEB7F9FBC}" type="presParOf" srcId="{552DCF29-1829-4023-84BF-AA077E3AB31D}" destId="{15F63911-AF0B-4186-A7DD-04C6EA9C745E}" srcOrd="1" destOrd="0" presId="urn:microsoft.com/office/officeart/2005/8/layout/orgChart1"/>
    <dgm:cxn modelId="{9D1A0FB7-C3FD-4932-8A21-7A75193A1C29}" type="presParOf" srcId="{186AED6D-848B-4ED1-8086-B63510530BC4}" destId="{A1D47071-85EC-4B8C-8BAF-4A12603191F3}" srcOrd="1" destOrd="0" presId="urn:microsoft.com/office/officeart/2005/8/layout/orgChart1"/>
    <dgm:cxn modelId="{3EADF890-6FEB-4A6D-B8D0-5476BC9AE50B}" type="presParOf" srcId="{186AED6D-848B-4ED1-8086-B63510530BC4}" destId="{53BF2FF2-36F6-4CC0-A95A-D931B3906648}" srcOrd="2" destOrd="0" presId="urn:microsoft.com/office/officeart/2005/8/layout/orgChart1"/>
    <dgm:cxn modelId="{B86FAA46-8016-4508-95DC-3617783F93AA}" type="presParOf" srcId="{2A5E3E6F-8B70-4B48-A620-E2FA1AE35C33}" destId="{A5FABD38-590F-49EA-B239-4B8C7DD02866}" srcOrd="2" destOrd="0" presId="urn:microsoft.com/office/officeart/2005/8/layout/orgChart1"/>
    <dgm:cxn modelId="{C682C98B-8586-47ED-827F-E3D9C8B2C358}" type="presParOf" srcId="{2A5E3E6F-8B70-4B48-A620-E2FA1AE35C33}" destId="{B8933DF6-0158-4829-8ABB-FD966F9E3EE8}" srcOrd="3" destOrd="0" presId="urn:microsoft.com/office/officeart/2005/8/layout/orgChart1"/>
    <dgm:cxn modelId="{479D7AFD-5CED-43CA-9E26-266170794996}" type="presParOf" srcId="{B8933DF6-0158-4829-8ABB-FD966F9E3EE8}" destId="{4FD51899-448A-4F61-9B2A-63346BB6E6A0}" srcOrd="0" destOrd="0" presId="urn:microsoft.com/office/officeart/2005/8/layout/orgChart1"/>
    <dgm:cxn modelId="{A92A89C6-3BBF-4A3A-A7AD-AD4A63025857}" type="presParOf" srcId="{4FD51899-448A-4F61-9B2A-63346BB6E6A0}" destId="{CDBA21B4-9E01-491B-B863-BF3B35801B5A}" srcOrd="0" destOrd="0" presId="urn:microsoft.com/office/officeart/2005/8/layout/orgChart1"/>
    <dgm:cxn modelId="{7A04F4B8-565D-4493-B1AB-14370DD84E18}" type="presParOf" srcId="{4FD51899-448A-4F61-9B2A-63346BB6E6A0}" destId="{EADF78D8-A9D7-4E39-B16C-3DC06B5A4C86}" srcOrd="1" destOrd="0" presId="urn:microsoft.com/office/officeart/2005/8/layout/orgChart1"/>
    <dgm:cxn modelId="{57A86BA5-0FC6-4672-8230-9D91B891DF26}" type="presParOf" srcId="{B8933DF6-0158-4829-8ABB-FD966F9E3EE8}" destId="{B24FB92F-EBFE-494D-8966-66222469E272}" srcOrd="1" destOrd="0" presId="urn:microsoft.com/office/officeart/2005/8/layout/orgChart1"/>
    <dgm:cxn modelId="{8C0B5317-243E-4CEC-9A71-253495515E98}" type="presParOf" srcId="{B8933DF6-0158-4829-8ABB-FD966F9E3EE8}" destId="{DD4D7571-1E85-4CB0-9165-AA51783F50F9}" srcOrd="2" destOrd="0" presId="urn:microsoft.com/office/officeart/2005/8/layout/orgChart1"/>
    <dgm:cxn modelId="{AE1A2C88-9895-4BB0-849B-75C00683D478}" type="presParOf" srcId="{2A5E3E6F-8B70-4B48-A620-E2FA1AE35C33}" destId="{43C569D8-77C2-4DE5-92F0-9B5E4597E960}" srcOrd="4" destOrd="0" presId="urn:microsoft.com/office/officeart/2005/8/layout/orgChart1"/>
    <dgm:cxn modelId="{244AB511-2730-4134-8D71-2B113FF3F321}" type="presParOf" srcId="{2A5E3E6F-8B70-4B48-A620-E2FA1AE35C33}" destId="{A0539F21-E283-473D-B13B-8CB10F8A30C4}" srcOrd="5" destOrd="0" presId="urn:microsoft.com/office/officeart/2005/8/layout/orgChart1"/>
    <dgm:cxn modelId="{B1317635-DB03-4ADD-8EDD-8ABE5E261F99}" type="presParOf" srcId="{A0539F21-E283-473D-B13B-8CB10F8A30C4}" destId="{9254A9D0-D9CC-425A-A0BD-3D4C2F6E251B}" srcOrd="0" destOrd="0" presId="urn:microsoft.com/office/officeart/2005/8/layout/orgChart1"/>
    <dgm:cxn modelId="{80A9267E-0E36-4360-A707-E9838F10E0CB}" type="presParOf" srcId="{9254A9D0-D9CC-425A-A0BD-3D4C2F6E251B}" destId="{2A46F749-D323-4824-820E-07725F41DDC1}" srcOrd="0" destOrd="0" presId="urn:microsoft.com/office/officeart/2005/8/layout/orgChart1"/>
    <dgm:cxn modelId="{7B7A4E99-BD97-4B53-B64B-5738FF0D1F6D}" type="presParOf" srcId="{9254A9D0-D9CC-425A-A0BD-3D4C2F6E251B}" destId="{0F3A2882-15E3-499D-9EE7-B8DE20ED2CB9}" srcOrd="1" destOrd="0" presId="urn:microsoft.com/office/officeart/2005/8/layout/orgChart1"/>
    <dgm:cxn modelId="{2CA0387F-F54F-43EA-8839-6FEE3CBD2BB9}" type="presParOf" srcId="{A0539F21-E283-473D-B13B-8CB10F8A30C4}" destId="{4FB56799-6AA5-4CA1-857A-C0A320B093ED}" srcOrd="1" destOrd="0" presId="urn:microsoft.com/office/officeart/2005/8/layout/orgChart1"/>
    <dgm:cxn modelId="{8F57B56A-B835-404E-B0C6-D9B37F402F9D}" type="presParOf" srcId="{A0539F21-E283-473D-B13B-8CB10F8A30C4}" destId="{87FB2E33-C98A-47EB-8906-255C3059B8A6}" srcOrd="2" destOrd="0" presId="urn:microsoft.com/office/officeart/2005/8/layout/orgChart1"/>
    <dgm:cxn modelId="{BC386469-0F06-45A1-9037-258B82917289}" type="presParOf" srcId="{2A5E3E6F-8B70-4B48-A620-E2FA1AE35C33}" destId="{56788CBB-FE50-4AEA-A82F-5FF59553EADD}" srcOrd="6" destOrd="0" presId="urn:microsoft.com/office/officeart/2005/8/layout/orgChart1"/>
    <dgm:cxn modelId="{2B519082-ED9B-453E-8FAE-D1A4D8261301}" type="presParOf" srcId="{2A5E3E6F-8B70-4B48-A620-E2FA1AE35C33}" destId="{8D03F74D-DD12-4E75-9050-F5D0146D62B6}" srcOrd="7" destOrd="0" presId="urn:microsoft.com/office/officeart/2005/8/layout/orgChart1"/>
    <dgm:cxn modelId="{F4FB7CD8-F775-4420-94AD-DDEC5E356B6E}" type="presParOf" srcId="{8D03F74D-DD12-4E75-9050-F5D0146D62B6}" destId="{EC243854-2465-4597-A5C0-98DBA819A7FB}" srcOrd="0" destOrd="0" presId="urn:microsoft.com/office/officeart/2005/8/layout/orgChart1"/>
    <dgm:cxn modelId="{3A4F7444-F8B6-4884-B269-55809C55ADB5}" type="presParOf" srcId="{EC243854-2465-4597-A5C0-98DBA819A7FB}" destId="{A59DE79C-DB54-493A-9F08-C60608FFAD6F}" srcOrd="0" destOrd="0" presId="urn:microsoft.com/office/officeart/2005/8/layout/orgChart1"/>
    <dgm:cxn modelId="{74147FB5-8673-4608-B514-F878FF9804B3}" type="presParOf" srcId="{EC243854-2465-4597-A5C0-98DBA819A7FB}" destId="{FA88FEAD-ED9C-4053-BE7F-FA2D85AC3360}" srcOrd="1" destOrd="0" presId="urn:microsoft.com/office/officeart/2005/8/layout/orgChart1"/>
    <dgm:cxn modelId="{B427D05E-AD76-403B-9938-BE80481F9DBE}" type="presParOf" srcId="{8D03F74D-DD12-4E75-9050-F5D0146D62B6}" destId="{35DAD971-AFE0-4B16-9423-BB91FD6A48B1}" srcOrd="1" destOrd="0" presId="urn:microsoft.com/office/officeart/2005/8/layout/orgChart1"/>
    <dgm:cxn modelId="{E37A634C-4CE3-40F7-A37B-0885F9D0789B}" type="presParOf" srcId="{8D03F74D-DD12-4E75-9050-F5D0146D62B6}" destId="{00E54D6F-9EB2-4F9D-B5B2-5B490DE93569}" srcOrd="2" destOrd="0" presId="urn:microsoft.com/office/officeart/2005/8/layout/orgChart1"/>
    <dgm:cxn modelId="{CCEC4E88-2D9C-467F-B7E0-069D49BF42F7}" type="presParOf" srcId="{A3851427-BE08-4260-BEA6-0DAF5C818A2B}" destId="{86199874-0E72-4535-B87B-B5B9E76D3273}" srcOrd="2" destOrd="0" presId="urn:microsoft.com/office/officeart/2005/8/layout/orgChart1"/>
    <dgm:cxn modelId="{876AC437-34D7-48F6-8171-91423E878595}" type="presParOf" srcId="{95AC9B05-A856-4E55-AA47-8B94B0A3CAC5}" destId="{F28B28C2-C3C1-48BF-B7C8-85A8BA9E5F23}" srcOrd="2" destOrd="0" presId="urn:microsoft.com/office/officeart/2005/8/layout/orgChart1"/>
    <dgm:cxn modelId="{9BC3C87E-F720-4C6B-8BD8-948F430589D6}" type="presParOf" srcId="{95AC9B05-A856-4E55-AA47-8B94B0A3CAC5}" destId="{9D61E3A4-367A-40E9-83E0-47976C65EC53}" srcOrd="3" destOrd="0" presId="urn:microsoft.com/office/officeart/2005/8/layout/orgChart1"/>
    <dgm:cxn modelId="{88FD7EFF-5F2C-4D67-B5F1-25DEFC3E2F0F}" type="presParOf" srcId="{9D61E3A4-367A-40E9-83E0-47976C65EC53}" destId="{2CBFCDC4-B639-477C-A84D-605E1B4F88B4}" srcOrd="0" destOrd="0" presId="urn:microsoft.com/office/officeart/2005/8/layout/orgChart1"/>
    <dgm:cxn modelId="{0BBE3F48-49A4-42FC-BF50-A105F403DF3F}" type="presParOf" srcId="{2CBFCDC4-B639-477C-A84D-605E1B4F88B4}" destId="{1FF3AFF5-A58A-438A-A5F8-30BBDA59FFC2}" srcOrd="0" destOrd="0" presId="urn:microsoft.com/office/officeart/2005/8/layout/orgChart1"/>
    <dgm:cxn modelId="{402C4787-C855-4900-A274-37313D5E628F}" type="presParOf" srcId="{2CBFCDC4-B639-477C-A84D-605E1B4F88B4}" destId="{022723AF-A0D8-4F85-88CB-A2780DCC37D8}" srcOrd="1" destOrd="0" presId="urn:microsoft.com/office/officeart/2005/8/layout/orgChart1"/>
    <dgm:cxn modelId="{FFC78208-3CF3-4A20-BCA2-8B4ADB9E16EB}" type="presParOf" srcId="{9D61E3A4-367A-40E9-83E0-47976C65EC53}" destId="{27107B5D-CB3C-461A-9552-FDA1D88264F9}" srcOrd="1" destOrd="0" presId="urn:microsoft.com/office/officeart/2005/8/layout/orgChart1"/>
    <dgm:cxn modelId="{D847A95B-FC70-4034-A105-4250F45A1F20}" type="presParOf" srcId="{27107B5D-CB3C-461A-9552-FDA1D88264F9}" destId="{E96E1552-61A8-4A4C-82DE-C3D98A78202F}" srcOrd="0" destOrd="0" presId="urn:microsoft.com/office/officeart/2005/8/layout/orgChart1"/>
    <dgm:cxn modelId="{122FBF2E-A835-4E65-A8D6-CA214DBAEC2B}" type="presParOf" srcId="{27107B5D-CB3C-461A-9552-FDA1D88264F9}" destId="{D5437001-D5EA-450D-B9CD-48C658318FBF}" srcOrd="1" destOrd="0" presId="urn:microsoft.com/office/officeart/2005/8/layout/orgChart1"/>
    <dgm:cxn modelId="{814DD8F0-571A-468F-8B1D-C50E1830D9C7}" type="presParOf" srcId="{D5437001-D5EA-450D-B9CD-48C658318FBF}" destId="{DC7032CB-54DE-4C11-A775-7D3B1D0E5580}" srcOrd="0" destOrd="0" presId="urn:microsoft.com/office/officeart/2005/8/layout/orgChart1"/>
    <dgm:cxn modelId="{DED1AA6F-E41D-42D2-93AD-48EE168E2460}" type="presParOf" srcId="{DC7032CB-54DE-4C11-A775-7D3B1D0E5580}" destId="{AEEED8C4-0397-4440-9605-7F5BA7D6C14A}" srcOrd="0" destOrd="0" presId="urn:microsoft.com/office/officeart/2005/8/layout/orgChart1"/>
    <dgm:cxn modelId="{9B6473D0-458C-4276-A6C7-DDC3F4E2F4D5}" type="presParOf" srcId="{DC7032CB-54DE-4C11-A775-7D3B1D0E5580}" destId="{BA32E44F-5A33-47C2-B66D-0CF41E0010BD}" srcOrd="1" destOrd="0" presId="urn:microsoft.com/office/officeart/2005/8/layout/orgChart1"/>
    <dgm:cxn modelId="{922329B1-F7FF-40FA-ADAB-A168978923B5}" type="presParOf" srcId="{D5437001-D5EA-450D-B9CD-48C658318FBF}" destId="{958FA8E7-CAD1-425F-B66F-9DDBF41269B4}" srcOrd="1" destOrd="0" presId="urn:microsoft.com/office/officeart/2005/8/layout/orgChart1"/>
    <dgm:cxn modelId="{132292FE-611D-4343-BA2E-D44BAC05CF27}" type="presParOf" srcId="{D5437001-D5EA-450D-B9CD-48C658318FBF}" destId="{730E1FFB-CCF4-4A4F-8E42-957CA7F51435}" srcOrd="2" destOrd="0" presId="urn:microsoft.com/office/officeart/2005/8/layout/orgChart1"/>
    <dgm:cxn modelId="{5EB27414-EB4F-4467-BC0E-198CB70DE2A1}" type="presParOf" srcId="{27107B5D-CB3C-461A-9552-FDA1D88264F9}" destId="{554DCB50-9395-48D8-B001-6935672ED334}" srcOrd="2" destOrd="0" presId="urn:microsoft.com/office/officeart/2005/8/layout/orgChart1"/>
    <dgm:cxn modelId="{0D4821AE-541F-43ED-980E-0DD3837C0DFD}" type="presParOf" srcId="{27107B5D-CB3C-461A-9552-FDA1D88264F9}" destId="{554D250C-EB9B-4950-A129-3D47ED388EA2}" srcOrd="3" destOrd="0" presId="urn:microsoft.com/office/officeart/2005/8/layout/orgChart1"/>
    <dgm:cxn modelId="{AF35AF8C-BA5B-495D-977C-070069FDAFD2}" type="presParOf" srcId="{554D250C-EB9B-4950-A129-3D47ED388EA2}" destId="{D5C02277-14C4-4A5B-959C-74D10F771578}" srcOrd="0" destOrd="0" presId="urn:microsoft.com/office/officeart/2005/8/layout/orgChart1"/>
    <dgm:cxn modelId="{73D5BF2A-44F6-4C5D-8483-8CA9B9ECE2D2}" type="presParOf" srcId="{D5C02277-14C4-4A5B-959C-74D10F771578}" destId="{2C0A3797-22D9-4DCE-ABDB-D67496D33529}" srcOrd="0" destOrd="0" presId="urn:microsoft.com/office/officeart/2005/8/layout/orgChart1"/>
    <dgm:cxn modelId="{DD5483AF-4932-4905-B7DA-AAD36EB79D84}" type="presParOf" srcId="{D5C02277-14C4-4A5B-959C-74D10F771578}" destId="{76895EFC-FB97-484D-845F-37101D5284B1}" srcOrd="1" destOrd="0" presId="urn:microsoft.com/office/officeart/2005/8/layout/orgChart1"/>
    <dgm:cxn modelId="{DD030D07-BA79-4399-AF38-22AD4AE252D3}" type="presParOf" srcId="{554D250C-EB9B-4950-A129-3D47ED388EA2}" destId="{7A1FC40F-A8C4-4826-82DB-689C2A006A7A}" srcOrd="1" destOrd="0" presId="urn:microsoft.com/office/officeart/2005/8/layout/orgChart1"/>
    <dgm:cxn modelId="{0417BC76-4D19-4349-BC4F-85FB92C17B71}" type="presParOf" srcId="{554D250C-EB9B-4950-A129-3D47ED388EA2}" destId="{6A3A755C-C751-4443-A89B-796F6D9CEC35}" srcOrd="2" destOrd="0" presId="urn:microsoft.com/office/officeart/2005/8/layout/orgChart1"/>
    <dgm:cxn modelId="{5025AD52-CF02-4F4E-A78F-260D226DCA2C}" type="presParOf" srcId="{27107B5D-CB3C-461A-9552-FDA1D88264F9}" destId="{6780DBDD-6728-4962-BE76-F272C39F2DF8}" srcOrd="4" destOrd="0" presId="urn:microsoft.com/office/officeart/2005/8/layout/orgChart1"/>
    <dgm:cxn modelId="{306E40FA-BC01-4793-9BBB-DC1B1D29D440}" type="presParOf" srcId="{27107B5D-CB3C-461A-9552-FDA1D88264F9}" destId="{017FBE68-0A51-4B24-AE49-A37554E09997}" srcOrd="5" destOrd="0" presId="urn:microsoft.com/office/officeart/2005/8/layout/orgChart1"/>
    <dgm:cxn modelId="{560A2F4C-8853-4DE4-B77B-DC272C5F9B10}" type="presParOf" srcId="{017FBE68-0A51-4B24-AE49-A37554E09997}" destId="{DE70919E-B75D-4AFF-B2C1-95687E3547DD}" srcOrd="0" destOrd="0" presId="urn:microsoft.com/office/officeart/2005/8/layout/orgChart1"/>
    <dgm:cxn modelId="{D3482749-65E3-4853-880D-CDB28BC62715}" type="presParOf" srcId="{DE70919E-B75D-4AFF-B2C1-95687E3547DD}" destId="{4CD3C309-8A17-486A-B0D4-E1A2A89A9867}" srcOrd="0" destOrd="0" presId="urn:microsoft.com/office/officeart/2005/8/layout/orgChart1"/>
    <dgm:cxn modelId="{DC6A149B-3462-419D-B543-A53C650DB052}" type="presParOf" srcId="{DE70919E-B75D-4AFF-B2C1-95687E3547DD}" destId="{F20A5906-A811-4F5F-8EBD-E751EA056271}" srcOrd="1" destOrd="0" presId="urn:microsoft.com/office/officeart/2005/8/layout/orgChart1"/>
    <dgm:cxn modelId="{C6C617D7-3D56-4082-8B28-089068CDF636}" type="presParOf" srcId="{017FBE68-0A51-4B24-AE49-A37554E09997}" destId="{31EA4697-D344-4DB8-95A2-6F5E448BAC3D}" srcOrd="1" destOrd="0" presId="urn:microsoft.com/office/officeart/2005/8/layout/orgChart1"/>
    <dgm:cxn modelId="{43E3494B-C166-4760-8957-D6C252BC511F}" type="presParOf" srcId="{017FBE68-0A51-4B24-AE49-A37554E09997}" destId="{DAECDEF5-DC47-46FD-87A8-047DCD274F56}" srcOrd="2" destOrd="0" presId="urn:microsoft.com/office/officeart/2005/8/layout/orgChart1"/>
    <dgm:cxn modelId="{C9C38376-4F21-4CD8-9248-12A8116FD69F}" type="presParOf" srcId="{27107B5D-CB3C-461A-9552-FDA1D88264F9}" destId="{B37CD0A0-A5DC-46F7-AD6E-C540013CBB3C}" srcOrd="6" destOrd="0" presId="urn:microsoft.com/office/officeart/2005/8/layout/orgChart1"/>
    <dgm:cxn modelId="{9598DE71-9166-48B5-8036-CC4ECC5C7EA9}" type="presParOf" srcId="{27107B5D-CB3C-461A-9552-FDA1D88264F9}" destId="{0D7303F8-3450-49C5-BEE9-2B055E288689}" srcOrd="7" destOrd="0" presId="urn:microsoft.com/office/officeart/2005/8/layout/orgChart1"/>
    <dgm:cxn modelId="{BBE97BD2-D6D9-4BF4-A180-440CA2C133CF}" type="presParOf" srcId="{0D7303F8-3450-49C5-BEE9-2B055E288689}" destId="{12ED0D3C-3570-4D94-A494-9B8A6F91CAB2}" srcOrd="0" destOrd="0" presId="urn:microsoft.com/office/officeart/2005/8/layout/orgChart1"/>
    <dgm:cxn modelId="{7AC67E0C-64EE-4DF1-B420-480426488ACD}" type="presParOf" srcId="{12ED0D3C-3570-4D94-A494-9B8A6F91CAB2}" destId="{C420CB11-81C2-4C27-8C60-F59484005C75}" srcOrd="0" destOrd="0" presId="urn:microsoft.com/office/officeart/2005/8/layout/orgChart1"/>
    <dgm:cxn modelId="{002266AE-15B4-41A4-B46A-43CB4014E77C}" type="presParOf" srcId="{12ED0D3C-3570-4D94-A494-9B8A6F91CAB2}" destId="{9BD683E8-FD08-43CC-9DC3-AE074CE24879}" srcOrd="1" destOrd="0" presId="urn:microsoft.com/office/officeart/2005/8/layout/orgChart1"/>
    <dgm:cxn modelId="{9BC56437-9E10-4E02-82DF-8ECA7953CCFE}" type="presParOf" srcId="{0D7303F8-3450-49C5-BEE9-2B055E288689}" destId="{A4E9CA93-36A9-409B-8DE7-D81D1E728972}" srcOrd="1" destOrd="0" presId="urn:microsoft.com/office/officeart/2005/8/layout/orgChart1"/>
    <dgm:cxn modelId="{676A4E71-FD9D-4C40-B830-2204ABFF0A7E}" type="presParOf" srcId="{0D7303F8-3450-49C5-BEE9-2B055E288689}" destId="{1E15E80D-7B02-41DE-B5D4-6002A71B35DD}" srcOrd="2" destOrd="0" presId="urn:microsoft.com/office/officeart/2005/8/layout/orgChart1"/>
    <dgm:cxn modelId="{F640F098-2DDE-4C63-A7F7-2C1D3B51EB85}" type="presParOf" srcId="{9D61E3A4-367A-40E9-83E0-47976C65EC53}" destId="{02A8CDD3-A097-4D51-8F8E-FF7E60934E48}" srcOrd="2" destOrd="0" presId="urn:microsoft.com/office/officeart/2005/8/layout/orgChart1"/>
    <dgm:cxn modelId="{D4565D4D-D743-4C74-A3ED-4A7BE1BD6BEF}" type="presParOf" srcId="{1645799D-71B7-4937-B83A-3EF686DEC1DD}" destId="{92CCCA36-7A90-46D0-82C6-1151286ADC82}" srcOrd="2" destOrd="0" presId="urn:microsoft.com/office/officeart/2005/8/layout/orgChart1"/>
    <dgm:cxn modelId="{D4679BF2-8245-4E52-89E9-8C3663F14374}" type="presParOf" srcId="{EFD3496E-761A-4483-8957-02939D4A338D}" destId="{8ADD5C0A-3F3C-4846-A6E1-B752B913B183}" srcOrd="2" destOrd="0" presId="urn:microsoft.com/office/officeart/2005/8/layout/orgChart1"/>
    <dgm:cxn modelId="{8DCFA8C1-6689-483E-8071-4916A567051D}" type="presParOf" srcId="{EFD3496E-761A-4483-8957-02939D4A338D}" destId="{8A461CE2-338E-435E-A9FC-1F68DEBC71A0}" srcOrd="3" destOrd="0" presId="urn:microsoft.com/office/officeart/2005/8/layout/orgChart1"/>
    <dgm:cxn modelId="{BC4FCC91-E60D-4A34-8675-88C373B1D154}" type="presParOf" srcId="{8A461CE2-338E-435E-A9FC-1F68DEBC71A0}" destId="{FD4E8ECB-3D87-423A-856C-3718C38A7B98}" srcOrd="0" destOrd="0" presId="urn:microsoft.com/office/officeart/2005/8/layout/orgChart1"/>
    <dgm:cxn modelId="{AC539FFE-A38B-4FE5-975F-3F569C327EB6}" type="presParOf" srcId="{FD4E8ECB-3D87-423A-856C-3718C38A7B98}" destId="{A000D959-0CEF-47AF-879F-AE23CDED87E0}" srcOrd="0" destOrd="0" presId="urn:microsoft.com/office/officeart/2005/8/layout/orgChart1"/>
    <dgm:cxn modelId="{1DCF90D2-AD1E-43CF-8FA5-F1D8B0A59313}" type="presParOf" srcId="{FD4E8ECB-3D87-423A-856C-3718C38A7B98}" destId="{F69CC201-7CEF-4BC7-9BAB-FC9D31359D25}" srcOrd="1" destOrd="0" presId="urn:microsoft.com/office/officeart/2005/8/layout/orgChart1"/>
    <dgm:cxn modelId="{24DB891A-697C-49B1-992D-83B9D0CF24DB}" type="presParOf" srcId="{8A461CE2-338E-435E-A9FC-1F68DEBC71A0}" destId="{1919FCA5-789C-4725-9CF0-598E2D1CEC05}" srcOrd="1" destOrd="0" presId="urn:microsoft.com/office/officeart/2005/8/layout/orgChart1"/>
    <dgm:cxn modelId="{39EF41D1-BA94-4604-97E5-D17F0424E53E}" type="presParOf" srcId="{1919FCA5-789C-4725-9CF0-598E2D1CEC05}" destId="{62E9F5C3-F5F9-4C07-9609-C0C0E13BE883}" srcOrd="0" destOrd="0" presId="urn:microsoft.com/office/officeart/2005/8/layout/orgChart1"/>
    <dgm:cxn modelId="{E861A06E-0BD3-41E6-AA43-086364AD621A}" type="presParOf" srcId="{1919FCA5-789C-4725-9CF0-598E2D1CEC05}" destId="{BAAA5A1F-E019-475C-9904-8B869A1EDA05}" srcOrd="1" destOrd="0" presId="urn:microsoft.com/office/officeart/2005/8/layout/orgChart1"/>
    <dgm:cxn modelId="{8A67CB3F-083C-46A5-AC09-B69AD7A444A5}" type="presParOf" srcId="{BAAA5A1F-E019-475C-9904-8B869A1EDA05}" destId="{0993907B-6719-4599-B14E-DD703877C50B}" srcOrd="0" destOrd="0" presId="urn:microsoft.com/office/officeart/2005/8/layout/orgChart1"/>
    <dgm:cxn modelId="{18B568D3-0EC2-451B-8682-3EDB2977CC07}" type="presParOf" srcId="{0993907B-6719-4599-B14E-DD703877C50B}" destId="{E4CC47E5-568C-402B-ABD0-AE4AED3BCEB0}" srcOrd="0" destOrd="0" presId="urn:microsoft.com/office/officeart/2005/8/layout/orgChart1"/>
    <dgm:cxn modelId="{45EBD969-500E-4C3C-A9FB-991597FB44A4}" type="presParOf" srcId="{0993907B-6719-4599-B14E-DD703877C50B}" destId="{38A90CD6-1A5A-47DD-883E-926529A63BA1}" srcOrd="1" destOrd="0" presId="urn:microsoft.com/office/officeart/2005/8/layout/orgChart1"/>
    <dgm:cxn modelId="{FAF28509-0E52-4E6F-8CB3-A3A149194E01}" type="presParOf" srcId="{BAAA5A1F-E019-475C-9904-8B869A1EDA05}" destId="{EAD52CCD-97C7-42B3-BB54-B99BBA6BF408}" srcOrd="1" destOrd="0" presId="urn:microsoft.com/office/officeart/2005/8/layout/orgChart1"/>
    <dgm:cxn modelId="{7552CB85-B165-409A-A5B6-143AFB61C8B6}" type="presParOf" srcId="{EAD52CCD-97C7-42B3-BB54-B99BBA6BF408}" destId="{62E3B69E-1FB5-4E7D-9FB4-DEA4573A4075}" srcOrd="0" destOrd="0" presId="urn:microsoft.com/office/officeart/2005/8/layout/orgChart1"/>
    <dgm:cxn modelId="{62A7ADF8-2C4E-4A1F-AC7E-58DAE69A24F8}" type="presParOf" srcId="{EAD52CCD-97C7-42B3-BB54-B99BBA6BF408}" destId="{19C6CE22-02CA-4DF1-AF63-2ED081AFC17E}" srcOrd="1" destOrd="0" presId="urn:microsoft.com/office/officeart/2005/8/layout/orgChart1"/>
    <dgm:cxn modelId="{134A6E20-ABC7-4B39-8C01-245B18259A52}" type="presParOf" srcId="{19C6CE22-02CA-4DF1-AF63-2ED081AFC17E}" destId="{0F14AB10-7853-4238-8AB3-2CDCCB0EA350}" srcOrd="0" destOrd="0" presId="urn:microsoft.com/office/officeart/2005/8/layout/orgChart1"/>
    <dgm:cxn modelId="{3D29697D-829E-4FBB-9B31-DB7286348427}" type="presParOf" srcId="{0F14AB10-7853-4238-8AB3-2CDCCB0EA350}" destId="{C40C970F-46E3-4995-82DA-4F3396892745}" srcOrd="0" destOrd="0" presId="urn:microsoft.com/office/officeart/2005/8/layout/orgChart1"/>
    <dgm:cxn modelId="{3F7567A7-B02A-45AD-A037-9A1160F2270B}" type="presParOf" srcId="{0F14AB10-7853-4238-8AB3-2CDCCB0EA350}" destId="{7C037991-1E3C-4F73-A64D-F424E4523463}" srcOrd="1" destOrd="0" presId="urn:microsoft.com/office/officeart/2005/8/layout/orgChart1"/>
    <dgm:cxn modelId="{B0F7D0B7-BA8C-40A4-9093-E2A29AFDE328}" type="presParOf" srcId="{19C6CE22-02CA-4DF1-AF63-2ED081AFC17E}" destId="{FEEA0AD2-A36A-4357-A02B-F51A829B62C1}" srcOrd="1" destOrd="0" presId="urn:microsoft.com/office/officeart/2005/8/layout/orgChart1"/>
    <dgm:cxn modelId="{1497DB61-CD3A-47F9-8A82-EC0C34AAE301}" type="presParOf" srcId="{19C6CE22-02CA-4DF1-AF63-2ED081AFC17E}" destId="{7ED4B1C0-5158-44DD-89AF-D78C56AD309F}" srcOrd="2" destOrd="0" presId="urn:microsoft.com/office/officeart/2005/8/layout/orgChart1"/>
    <dgm:cxn modelId="{1075D517-6EB2-4534-A64C-126178223D75}" type="presParOf" srcId="{EAD52CCD-97C7-42B3-BB54-B99BBA6BF408}" destId="{B1EA70A1-6779-4785-95F3-7725E4D45683}" srcOrd="2" destOrd="0" presId="urn:microsoft.com/office/officeart/2005/8/layout/orgChart1"/>
    <dgm:cxn modelId="{D38F1665-4B96-45EC-BED8-F68335A615EF}" type="presParOf" srcId="{EAD52CCD-97C7-42B3-BB54-B99BBA6BF408}" destId="{6376A1F4-D3B6-4D2D-9673-1176C6AD31B3}" srcOrd="3" destOrd="0" presId="urn:microsoft.com/office/officeart/2005/8/layout/orgChart1"/>
    <dgm:cxn modelId="{5388EEDD-757C-40F4-902C-E323DCF63E69}" type="presParOf" srcId="{6376A1F4-D3B6-4D2D-9673-1176C6AD31B3}" destId="{AA718063-3325-4100-80BE-1A603EEA113E}" srcOrd="0" destOrd="0" presId="urn:microsoft.com/office/officeart/2005/8/layout/orgChart1"/>
    <dgm:cxn modelId="{F640ECDF-504D-4A94-912A-7C3FD7279DAA}" type="presParOf" srcId="{AA718063-3325-4100-80BE-1A603EEA113E}" destId="{864D5715-99EF-4EBE-AA8A-567FB7781EF9}" srcOrd="0" destOrd="0" presId="urn:microsoft.com/office/officeart/2005/8/layout/orgChart1"/>
    <dgm:cxn modelId="{E99C1F49-424B-4272-BC6E-FE69A0F21544}" type="presParOf" srcId="{AA718063-3325-4100-80BE-1A603EEA113E}" destId="{180998F6-0DA4-45BF-81D8-BC45987D256A}" srcOrd="1" destOrd="0" presId="urn:microsoft.com/office/officeart/2005/8/layout/orgChart1"/>
    <dgm:cxn modelId="{0136E065-CEDE-49AF-BB31-07DB85FBEC7F}" type="presParOf" srcId="{6376A1F4-D3B6-4D2D-9673-1176C6AD31B3}" destId="{1F6FCD60-1686-4C1E-8B8E-A6F4D300EA6C}" srcOrd="1" destOrd="0" presId="urn:microsoft.com/office/officeart/2005/8/layout/orgChart1"/>
    <dgm:cxn modelId="{E4F5601E-31F0-4DCE-9738-4C5FB3BAA6C6}" type="presParOf" srcId="{6376A1F4-D3B6-4D2D-9673-1176C6AD31B3}" destId="{72E6AF9B-3E15-42F9-B717-A4BB46428E25}" srcOrd="2" destOrd="0" presId="urn:microsoft.com/office/officeart/2005/8/layout/orgChart1"/>
    <dgm:cxn modelId="{0995462F-B94F-43D8-8A85-ACEF8FF34F9F}" type="presParOf" srcId="{EAD52CCD-97C7-42B3-BB54-B99BBA6BF408}" destId="{28C73AE6-C185-4437-B4C9-BA06B48F2FBB}" srcOrd="4" destOrd="0" presId="urn:microsoft.com/office/officeart/2005/8/layout/orgChart1"/>
    <dgm:cxn modelId="{588E79F7-0207-4FB0-98D8-9001FFFC1490}" type="presParOf" srcId="{EAD52CCD-97C7-42B3-BB54-B99BBA6BF408}" destId="{BBD0FF72-7BE5-423A-A3F4-06F7299FB9FD}" srcOrd="5" destOrd="0" presId="urn:microsoft.com/office/officeart/2005/8/layout/orgChart1"/>
    <dgm:cxn modelId="{7FDD3AED-9086-4C1A-896F-0CD531076752}" type="presParOf" srcId="{BBD0FF72-7BE5-423A-A3F4-06F7299FB9FD}" destId="{D7166743-104A-4A91-8C07-DBA3DA2DE401}" srcOrd="0" destOrd="0" presId="urn:microsoft.com/office/officeart/2005/8/layout/orgChart1"/>
    <dgm:cxn modelId="{1DAF39B2-4887-430B-BDC9-28F6208C102D}" type="presParOf" srcId="{D7166743-104A-4A91-8C07-DBA3DA2DE401}" destId="{DDA7211D-0144-4E79-890E-E95B504381B4}" srcOrd="0" destOrd="0" presId="urn:microsoft.com/office/officeart/2005/8/layout/orgChart1"/>
    <dgm:cxn modelId="{1DF37D27-3E33-4A32-A996-35791A0C8E87}" type="presParOf" srcId="{D7166743-104A-4A91-8C07-DBA3DA2DE401}" destId="{032A2F1A-53D5-4EDF-A4F6-A819B1AB6EA0}" srcOrd="1" destOrd="0" presId="urn:microsoft.com/office/officeart/2005/8/layout/orgChart1"/>
    <dgm:cxn modelId="{AA57A2D4-6E01-4114-908A-A49220E34E85}" type="presParOf" srcId="{BBD0FF72-7BE5-423A-A3F4-06F7299FB9FD}" destId="{52B1CDE6-1611-4AA2-8E75-DA2DF7BB3397}" srcOrd="1" destOrd="0" presId="urn:microsoft.com/office/officeart/2005/8/layout/orgChart1"/>
    <dgm:cxn modelId="{1DA27E92-CD64-4EEA-8B25-A18579FDD1A4}" type="presParOf" srcId="{BBD0FF72-7BE5-423A-A3F4-06F7299FB9FD}" destId="{A686C1BC-617B-49D1-9907-57D431E21E67}" srcOrd="2" destOrd="0" presId="urn:microsoft.com/office/officeart/2005/8/layout/orgChart1"/>
    <dgm:cxn modelId="{A59A1EA0-AC7C-4A73-A311-9DCEA766D256}" type="presParOf" srcId="{BAAA5A1F-E019-475C-9904-8B869A1EDA05}" destId="{E1E38270-6808-4CCE-A44E-D0459FD8CAC6}" srcOrd="2" destOrd="0" presId="urn:microsoft.com/office/officeart/2005/8/layout/orgChart1"/>
    <dgm:cxn modelId="{E0B27F8D-C8EE-44DC-B445-046997F78A21}" type="presParOf" srcId="{1919FCA5-789C-4725-9CF0-598E2D1CEC05}" destId="{B2163517-7B0C-4A85-BD4A-18B0C4E0F5DC}" srcOrd="2" destOrd="0" presId="urn:microsoft.com/office/officeart/2005/8/layout/orgChart1"/>
    <dgm:cxn modelId="{EDFB23F9-69F5-4DB0-A5D4-412F0FB1C863}" type="presParOf" srcId="{1919FCA5-789C-4725-9CF0-598E2D1CEC05}" destId="{A1A04AD1-1EF0-4CAF-8C5C-1CA75605B686}" srcOrd="3" destOrd="0" presId="urn:microsoft.com/office/officeart/2005/8/layout/orgChart1"/>
    <dgm:cxn modelId="{0D8B8646-4AA3-4D72-B2A3-B1F62AC07694}" type="presParOf" srcId="{A1A04AD1-1EF0-4CAF-8C5C-1CA75605B686}" destId="{B2E87EBA-58E0-4269-940C-1CD73E7FD70E}" srcOrd="0" destOrd="0" presId="urn:microsoft.com/office/officeart/2005/8/layout/orgChart1"/>
    <dgm:cxn modelId="{43F130D5-5E48-4096-8080-66DEE33AF8E8}" type="presParOf" srcId="{B2E87EBA-58E0-4269-940C-1CD73E7FD70E}" destId="{1680FB97-2A52-4FF3-B3F2-65028B3965DD}" srcOrd="0" destOrd="0" presId="urn:microsoft.com/office/officeart/2005/8/layout/orgChart1"/>
    <dgm:cxn modelId="{A111F71D-BFFB-435E-B76B-31774EEAEF53}" type="presParOf" srcId="{B2E87EBA-58E0-4269-940C-1CD73E7FD70E}" destId="{472BD153-A3B2-42EB-908D-25B566033ACD}" srcOrd="1" destOrd="0" presId="urn:microsoft.com/office/officeart/2005/8/layout/orgChart1"/>
    <dgm:cxn modelId="{4C56D861-44E7-4DE5-A6C7-0625D825B932}" type="presParOf" srcId="{A1A04AD1-1EF0-4CAF-8C5C-1CA75605B686}" destId="{3716EDD7-368C-488A-9AE0-956261442B3F}" srcOrd="1" destOrd="0" presId="urn:microsoft.com/office/officeart/2005/8/layout/orgChart1"/>
    <dgm:cxn modelId="{037E70FB-1926-43A1-B367-DBF7420D1FCA}" type="presParOf" srcId="{3716EDD7-368C-488A-9AE0-956261442B3F}" destId="{EAD28197-3152-4873-B06D-233E053686BE}" srcOrd="0" destOrd="0" presId="urn:microsoft.com/office/officeart/2005/8/layout/orgChart1"/>
    <dgm:cxn modelId="{10F0F8A4-0E88-4801-8DCF-E297E1EF641C}" type="presParOf" srcId="{3716EDD7-368C-488A-9AE0-956261442B3F}" destId="{90848AA4-88C1-461A-8ECF-2B1CF2239DFB}" srcOrd="1" destOrd="0" presId="urn:microsoft.com/office/officeart/2005/8/layout/orgChart1"/>
    <dgm:cxn modelId="{AD23710B-7318-4B92-8DA9-3D5D843FF6C7}" type="presParOf" srcId="{90848AA4-88C1-461A-8ECF-2B1CF2239DFB}" destId="{79516F61-AF7C-401D-8278-60CC8987DE6F}" srcOrd="0" destOrd="0" presId="urn:microsoft.com/office/officeart/2005/8/layout/orgChart1"/>
    <dgm:cxn modelId="{E95E3CBD-9707-4F85-8E59-D63D8E6AAC51}" type="presParOf" srcId="{79516F61-AF7C-401D-8278-60CC8987DE6F}" destId="{17CCD191-4C35-4DEC-BA04-3AE03BF18FE9}" srcOrd="0" destOrd="0" presId="urn:microsoft.com/office/officeart/2005/8/layout/orgChart1"/>
    <dgm:cxn modelId="{99F39CBD-AFA2-4BE3-B9BF-96D792740382}" type="presParOf" srcId="{79516F61-AF7C-401D-8278-60CC8987DE6F}" destId="{84438213-7BD5-4102-A447-34DE41C247C4}" srcOrd="1" destOrd="0" presId="urn:microsoft.com/office/officeart/2005/8/layout/orgChart1"/>
    <dgm:cxn modelId="{CAAC82CB-2825-4112-867B-DB35D4AFD7AD}" type="presParOf" srcId="{90848AA4-88C1-461A-8ECF-2B1CF2239DFB}" destId="{37D7CE4B-1E25-491D-B4E7-8D82E1C79BE5}" srcOrd="1" destOrd="0" presId="urn:microsoft.com/office/officeart/2005/8/layout/orgChart1"/>
    <dgm:cxn modelId="{C346A1EE-C83E-4F23-BDB6-F011537B4EB9}" type="presParOf" srcId="{90848AA4-88C1-461A-8ECF-2B1CF2239DFB}" destId="{6BC3D7BD-07D4-4042-994A-3780114DC7E7}" srcOrd="2" destOrd="0" presId="urn:microsoft.com/office/officeart/2005/8/layout/orgChart1"/>
    <dgm:cxn modelId="{7CB5402D-5729-4F18-9333-774CB93D94FB}" type="presParOf" srcId="{A1A04AD1-1EF0-4CAF-8C5C-1CA75605B686}" destId="{3B0FACAD-F512-492B-A551-E5576E9FFE70}" srcOrd="2" destOrd="0" presId="urn:microsoft.com/office/officeart/2005/8/layout/orgChart1"/>
    <dgm:cxn modelId="{FB40C4EC-513F-4D2C-A494-50C7A9322540}" type="presParOf" srcId="{8A461CE2-338E-435E-A9FC-1F68DEBC71A0}" destId="{75F09D99-0A4D-4288-8BBC-5555E97B39BD}" srcOrd="2" destOrd="0" presId="urn:microsoft.com/office/officeart/2005/8/layout/orgChart1"/>
    <dgm:cxn modelId="{404E0800-0A20-4324-B4FB-26B2D5EFC88B}" type="presParOf" srcId="{EFD3496E-761A-4483-8957-02939D4A338D}" destId="{D849FD0C-6A4A-40BC-A1D8-B7D65031D66B}" srcOrd="4" destOrd="0" presId="urn:microsoft.com/office/officeart/2005/8/layout/orgChart1"/>
    <dgm:cxn modelId="{E2B6A9E7-FD4C-4F89-AE82-7DDBAD1F3FEF}" type="presParOf" srcId="{EFD3496E-761A-4483-8957-02939D4A338D}" destId="{5260AD57-8FD6-4C6C-8F9D-281BF4829E4A}" srcOrd="5" destOrd="0" presId="urn:microsoft.com/office/officeart/2005/8/layout/orgChart1"/>
    <dgm:cxn modelId="{3CCA283E-59A2-4DD9-9164-F1D71AC3CC32}" type="presParOf" srcId="{5260AD57-8FD6-4C6C-8F9D-281BF4829E4A}" destId="{736484CA-4D9A-444C-BE8E-A237CC6FE4F7}" srcOrd="0" destOrd="0" presId="urn:microsoft.com/office/officeart/2005/8/layout/orgChart1"/>
    <dgm:cxn modelId="{8BE9127A-085A-46DD-A048-B1C82A68B8DC}" type="presParOf" srcId="{736484CA-4D9A-444C-BE8E-A237CC6FE4F7}" destId="{A19A2C9B-F342-491E-B4BF-87CB96B85AA3}" srcOrd="0" destOrd="0" presId="urn:microsoft.com/office/officeart/2005/8/layout/orgChart1"/>
    <dgm:cxn modelId="{8E8996EF-E450-41D8-92BB-65EF9F3BAF7A}" type="presParOf" srcId="{736484CA-4D9A-444C-BE8E-A237CC6FE4F7}" destId="{D60E8DC4-9F67-41ED-89E9-865F66A41717}" srcOrd="1" destOrd="0" presId="urn:microsoft.com/office/officeart/2005/8/layout/orgChart1"/>
    <dgm:cxn modelId="{1CF704E1-1FF5-4737-8460-F7A73BD8E881}" type="presParOf" srcId="{5260AD57-8FD6-4C6C-8F9D-281BF4829E4A}" destId="{73AB3220-B04C-4D49-9EDB-0734C2407166}" srcOrd="1" destOrd="0" presId="urn:microsoft.com/office/officeart/2005/8/layout/orgChart1"/>
    <dgm:cxn modelId="{D7F15F11-D547-45AC-A9E5-76FEAD02744C}" type="presParOf" srcId="{5260AD57-8FD6-4C6C-8F9D-281BF4829E4A}" destId="{A10E7D59-2730-4343-8EDB-6A6917DD8A7C}" srcOrd="2" destOrd="0" presId="urn:microsoft.com/office/officeart/2005/8/layout/orgChart1"/>
    <dgm:cxn modelId="{8A0C7C6C-F92E-473B-ADE4-05B7C608B31E}" type="presParOf" srcId="{24CBE1D2-18EC-459B-99B9-1C7B9C246F65}" destId="{0661C0A0-CB86-49C1-8A50-4F6BC7DC72DB}" srcOrd="2" destOrd="0" presId="urn:microsoft.com/office/officeart/2005/8/layout/orgChart1"/>
    <dgm:cxn modelId="{E256AF8E-3C31-4694-9024-B7EF779B1EED}" type="presParOf" srcId="{5A251F87-0A8C-4073-BD69-A58CEC422256}" destId="{ED1B6C08-6DFB-426F-B458-FF107A8A4579}" srcOrd="1" destOrd="0" presId="urn:microsoft.com/office/officeart/2005/8/layout/orgChart1"/>
    <dgm:cxn modelId="{0D85B524-DE6F-4A90-BF85-5F8914F3FF9C}" type="presParOf" srcId="{ED1B6C08-6DFB-426F-B458-FF107A8A4579}" destId="{874F2349-1E93-4E6F-9F9C-8FA86FFD341F}" srcOrd="0" destOrd="0" presId="urn:microsoft.com/office/officeart/2005/8/layout/orgChart1"/>
    <dgm:cxn modelId="{E31567C2-CEF1-4D87-AFA3-00D78F79ABF7}" type="presParOf" srcId="{874F2349-1E93-4E6F-9F9C-8FA86FFD341F}" destId="{34D7839B-8F63-4BFC-965B-D4C1B68AFEDD}" srcOrd="0" destOrd="0" presId="urn:microsoft.com/office/officeart/2005/8/layout/orgChart1"/>
    <dgm:cxn modelId="{0339F1EB-D39B-41D8-8CEF-0D4D2D4C4135}" type="presParOf" srcId="{874F2349-1E93-4E6F-9F9C-8FA86FFD341F}" destId="{59F8F0A9-9C93-470C-B1E5-EE6EA744E050}" srcOrd="1" destOrd="0" presId="urn:microsoft.com/office/officeart/2005/8/layout/orgChart1"/>
    <dgm:cxn modelId="{2DB692A4-3590-47EF-9318-7229BC6E6AA7}" type="presParOf" srcId="{ED1B6C08-6DFB-426F-B458-FF107A8A4579}" destId="{5340D943-0F7E-4270-926F-6E6F393B5F57}" srcOrd="1" destOrd="0" presId="urn:microsoft.com/office/officeart/2005/8/layout/orgChart1"/>
    <dgm:cxn modelId="{3FAA3924-70FF-4EE6-B626-7D175D58B6FB}" type="presParOf" srcId="{ED1B6C08-6DFB-426F-B458-FF107A8A4579}" destId="{6CBEEECB-0D6C-40BD-890B-BF511C80F606}" srcOrd="2" destOrd="0" presId="urn:microsoft.com/office/officeart/2005/8/layout/orgChart1"/>
    <dgm:cxn modelId="{3C320994-B8E0-449E-AF78-0E527FE3C98B}" type="presParOf" srcId="{5A251F87-0A8C-4073-BD69-A58CEC422256}" destId="{17C8F19C-68CA-47D1-A63A-741B41B92953}" srcOrd="2" destOrd="0" presId="urn:microsoft.com/office/officeart/2005/8/layout/orgChart1"/>
    <dgm:cxn modelId="{C3AF9017-AC79-431F-8ADC-3757E64E4311}" type="presParOf" srcId="{17C8F19C-68CA-47D1-A63A-741B41B92953}" destId="{6DD01ACC-3420-4572-A400-1424127D736A}" srcOrd="0" destOrd="0" presId="urn:microsoft.com/office/officeart/2005/8/layout/orgChart1"/>
    <dgm:cxn modelId="{AABCB7B9-9022-4A73-A396-76CB75F431D5}" type="presParOf" srcId="{6DD01ACC-3420-4572-A400-1424127D736A}" destId="{623D3775-7F37-4704-9FA3-4761B282A8C1}" srcOrd="0" destOrd="0" presId="urn:microsoft.com/office/officeart/2005/8/layout/orgChart1"/>
    <dgm:cxn modelId="{5A21BF74-DDDA-4E08-AAA0-130DBD6A03C3}" type="presParOf" srcId="{6DD01ACC-3420-4572-A400-1424127D736A}" destId="{D787FF12-784B-4FF0-95B7-84F7F34CA134}" srcOrd="1" destOrd="0" presId="urn:microsoft.com/office/officeart/2005/8/layout/orgChart1"/>
    <dgm:cxn modelId="{36A98D72-1477-43B9-BE30-6A62A2A681E3}" type="presParOf" srcId="{17C8F19C-68CA-47D1-A63A-741B41B92953}" destId="{59707C57-0F7B-474F-9CF8-F581D208369A}" srcOrd="1" destOrd="0" presId="urn:microsoft.com/office/officeart/2005/8/layout/orgChart1"/>
    <dgm:cxn modelId="{B58292A7-8868-49F9-8E8F-130CC08D3E8E}" type="presParOf" srcId="{17C8F19C-68CA-47D1-A63A-741B41B92953}" destId="{2037680E-BFA0-4EE3-BD0A-AEC0951C4A0A}" srcOrd="2" destOrd="0" presId="urn:microsoft.com/office/officeart/2005/8/layout/orgChar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49FD0C-6A4A-40BC-A1D8-B7D65031D66B}">
      <dsp:nvSpPr>
        <dsp:cNvPr id="0" name=""/>
        <dsp:cNvSpPr/>
      </dsp:nvSpPr>
      <dsp:spPr>
        <a:xfrm>
          <a:off x="5902576" y="268123"/>
          <a:ext cx="2097664" cy="193754"/>
        </a:xfrm>
        <a:custGeom>
          <a:avLst/>
          <a:gdLst/>
          <a:ahLst/>
          <a:cxnLst/>
          <a:rect l="0" t="0" r="0" b="0"/>
          <a:pathLst>
            <a:path>
              <a:moveTo>
                <a:pt x="0" y="193754"/>
              </a:moveTo>
              <a:lnTo>
                <a:pt x="2097664" y="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D28197-3152-4873-B06D-233E053686BE}">
      <dsp:nvSpPr>
        <dsp:cNvPr id="0" name=""/>
        <dsp:cNvSpPr/>
      </dsp:nvSpPr>
      <dsp:spPr>
        <a:xfrm>
          <a:off x="8187134" y="2506338"/>
          <a:ext cx="91440" cy="922239"/>
        </a:xfrm>
        <a:custGeom>
          <a:avLst/>
          <a:gdLst/>
          <a:ahLst/>
          <a:cxnLst/>
          <a:rect l="0" t="0" r="0" b="0"/>
          <a:pathLst>
            <a:path>
              <a:moveTo>
                <a:pt x="136277" y="0"/>
              </a:moveTo>
              <a:lnTo>
                <a:pt x="45720" y="92223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2163517-7B0C-4A85-BD4A-18B0C4E0F5DC}">
      <dsp:nvSpPr>
        <dsp:cNvPr id="0" name=""/>
        <dsp:cNvSpPr/>
      </dsp:nvSpPr>
      <dsp:spPr>
        <a:xfrm>
          <a:off x="7401352" y="1363197"/>
          <a:ext cx="1451135" cy="273370"/>
        </a:xfrm>
        <a:custGeom>
          <a:avLst/>
          <a:gdLst/>
          <a:ahLst/>
          <a:cxnLst/>
          <a:rect l="0" t="0" r="0" b="0"/>
          <a:pathLst>
            <a:path>
              <a:moveTo>
                <a:pt x="0" y="0"/>
              </a:moveTo>
              <a:lnTo>
                <a:pt x="0" y="144670"/>
              </a:lnTo>
              <a:lnTo>
                <a:pt x="1451135" y="144670"/>
              </a:lnTo>
              <a:lnTo>
                <a:pt x="1451135" y="27337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C73AE6-C185-4437-B4C9-BA06B48F2FBB}">
      <dsp:nvSpPr>
        <dsp:cNvPr id="0" name=""/>
        <dsp:cNvSpPr/>
      </dsp:nvSpPr>
      <dsp:spPr>
        <a:xfrm>
          <a:off x="5219445" y="2249313"/>
          <a:ext cx="227553" cy="2092266"/>
        </a:xfrm>
        <a:custGeom>
          <a:avLst/>
          <a:gdLst/>
          <a:ahLst/>
          <a:cxnLst/>
          <a:rect l="0" t="0" r="0" b="0"/>
          <a:pathLst>
            <a:path>
              <a:moveTo>
                <a:pt x="0" y="0"/>
              </a:moveTo>
              <a:lnTo>
                <a:pt x="0" y="2092266"/>
              </a:lnTo>
              <a:lnTo>
                <a:pt x="227553" y="209226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1EA70A1-6779-4785-95F3-7725E4D45683}">
      <dsp:nvSpPr>
        <dsp:cNvPr id="0" name=""/>
        <dsp:cNvSpPr/>
      </dsp:nvSpPr>
      <dsp:spPr>
        <a:xfrm>
          <a:off x="5219445" y="2249313"/>
          <a:ext cx="239528" cy="1518615"/>
        </a:xfrm>
        <a:custGeom>
          <a:avLst/>
          <a:gdLst/>
          <a:ahLst/>
          <a:cxnLst/>
          <a:rect l="0" t="0" r="0" b="0"/>
          <a:pathLst>
            <a:path>
              <a:moveTo>
                <a:pt x="0" y="0"/>
              </a:moveTo>
              <a:lnTo>
                <a:pt x="0" y="1518615"/>
              </a:lnTo>
              <a:lnTo>
                <a:pt x="239528" y="151861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E3B69E-1FB5-4E7D-9FB4-DEA4573A4075}">
      <dsp:nvSpPr>
        <dsp:cNvPr id="0" name=""/>
        <dsp:cNvSpPr/>
      </dsp:nvSpPr>
      <dsp:spPr>
        <a:xfrm>
          <a:off x="5219445" y="2249313"/>
          <a:ext cx="260586" cy="940438"/>
        </a:xfrm>
        <a:custGeom>
          <a:avLst/>
          <a:gdLst/>
          <a:ahLst/>
          <a:cxnLst/>
          <a:rect l="0" t="0" r="0" b="0"/>
          <a:pathLst>
            <a:path>
              <a:moveTo>
                <a:pt x="0" y="0"/>
              </a:moveTo>
              <a:lnTo>
                <a:pt x="0" y="940438"/>
              </a:lnTo>
              <a:lnTo>
                <a:pt x="260586" y="94043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E9F5C3-F5F9-4C07-9609-C0C0E13BE883}">
      <dsp:nvSpPr>
        <dsp:cNvPr id="0" name=""/>
        <dsp:cNvSpPr/>
      </dsp:nvSpPr>
      <dsp:spPr>
        <a:xfrm>
          <a:off x="5795563" y="1363197"/>
          <a:ext cx="1605789" cy="307224"/>
        </a:xfrm>
        <a:custGeom>
          <a:avLst/>
          <a:gdLst/>
          <a:ahLst/>
          <a:cxnLst/>
          <a:rect l="0" t="0" r="0" b="0"/>
          <a:pathLst>
            <a:path>
              <a:moveTo>
                <a:pt x="1605789" y="0"/>
              </a:moveTo>
              <a:lnTo>
                <a:pt x="1605789" y="178524"/>
              </a:lnTo>
              <a:lnTo>
                <a:pt x="0" y="178524"/>
              </a:lnTo>
              <a:lnTo>
                <a:pt x="0" y="307224"/>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ADD5C0A-3F3C-4846-A6E1-B752B913B183}">
      <dsp:nvSpPr>
        <dsp:cNvPr id="0" name=""/>
        <dsp:cNvSpPr/>
      </dsp:nvSpPr>
      <dsp:spPr>
        <a:xfrm>
          <a:off x="5902576" y="461878"/>
          <a:ext cx="1498776" cy="456380"/>
        </a:xfrm>
        <a:custGeom>
          <a:avLst/>
          <a:gdLst/>
          <a:ahLst/>
          <a:cxnLst/>
          <a:rect l="0" t="0" r="0" b="0"/>
          <a:pathLst>
            <a:path>
              <a:moveTo>
                <a:pt x="0" y="0"/>
              </a:moveTo>
              <a:lnTo>
                <a:pt x="0" y="327680"/>
              </a:lnTo>
              <a:lnTo>
                <a:pt x="1498776" y="327680"/>
              </a:lnTo>
              <a:lnTo>
                <a:pt x="1498776" y="4563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7CD0A0-A5DC-46F7-AD6E-C540013CBB3C}">
      <dsp:nvSpPr>
        <dsp:cNvPr id="0" name=""/>
        <dsp:cNvSpPr/>
      </dsp:nvSpPr>
      <dsp:spPr>
        <a:xfrm>
          <a:off x="1029973" y="2220024"/>
          <a:ext cx="289928" cy="2613190"/>
        </a:xfrm>
        <a:custGeom>
          <a:avLst/>
          <a:gdLst/>
          <a:ahLst/>
          <a:cxnLst/>
          <a:rect l="0" t="0" r="0" b="0"/>
          <a:pathLst>
            <a:path>
              <a:moveTo>
                <a:pt x="0" y="0"/>
              </a:moveTo>
              <a:lnTo>
                <a:pt x="0" y="2613190"/>
              </a:lnTo>
              <a:lnTo>
                <a:pt x="289928" y="261319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80DBDD-6728-4962-BE76-F272C39F2DF8}">
      <dsp:nvSpPr>
        <dsp:cNvPr id="0" name=""/>
        <dsp:cNvSpPr/>
      </dsp:nvSpPr>
      <dsp:spPr>
        <a:xfrm>
          <a:off x="1029973" y="2220024"/>
          <a:ext cx="240067" cy="1842368"/>
        </a:xfrm>
        <a:custGeom>
          <a:avLst/>
          <a:gdLst/>
          <a:ahLst/>
          <a:cxnLst/>
          <a:rect l="0" t="0" r="0" b="0"/>
          <a:pathLst>
            <a:path>
              <a:moveTo>
                <a:pt x="0" y="0"/>
              </a:moveTo>
              <a:lnTo>
                <a:pt x="0" y="1842368"/>
              </a:lnTo>
              <a:lnTo>
                <a:pt x="240067" y="184236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4DCB50-9395-48D8-B001-6935672ED334}">
      <dsp:nvSpPr>
        <dsp:cNvPr id="0" name=""/>
        <dsp:cNvSpPr/>
      </dsp:nvSpPr>
      <dsp:spPr>
        <a:xfrm>
          <a:off x="1029973" y="2220024"/>
          <a:ext cx="246624" cy="1219106"/>
        </a:xfrm>
        <a:custGeom>
          <a:avLst/>
          <a:gdLst/>
          <a:ahLst/>
          <a:cxnLst/>
          <a:rect l="0" t="0" r="0" b="0"/>
          <a:pathLst>
            <a:path>
              <a:moveTo>
                <a:pt x="0" y="0"/>
              </a:moveTo>
              <a:lnTo>
                <a:pt x="0" y="1219106"/>
              </a:lnTo>
              <a:lnTo>
                <a:pt x="246624" y="121910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96E1552-61A8-4A4C-82DE-C3D98A78202F}">
      <dsp:nvSpPr>
        <dsp:cNvPr id="0" name=""/>
        <dsp:cNvSpPr/>
      </dsp:nvSpPr>
      <dsp:spPr>
        <a:xfrm>
          <a:off x="1029973" y="2220024"/>
          <a:ext cx="252287" cy="497338"/>
        </a:xfrm>
        <a:custGeom>
          <a:avLst/>
          <a:gdLst/>
          <a:ahLst/>
          <a:cxnLst/>
          <a:rect l="0" t="0" r="0" b="0"/>
          <a:pathLst>
            <a:path>
              <a:moveTo>
                <a:pt x="0" y="0"/>
              </a:moveTo>
              <a:lnTo>
                <a:pt x="0" y="497338"/>
              </a:lnTo>
              <a:lnTo>
                <a:pt x="252287" y="497338"/>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8B28C2-C3C1-48BF-B7C8-85A8BA9E5F23}">
      <dsp:nvSpPr>
        <dsp:cNvPr id="0" name=""/>
        <dsp:cNvSpPr/>
      </dsp:nvSpPr>
      <dsp:spPr>
        <a:xfrm>
          <a:off x="1509143" y="1411736"/>
          <a:ext cx="1079814" cy="247795"/>
        </a:xfrm>
        <a:custGeom>
          <a:avLst/>
          <a:gdLst/>
          <a:ahLst/>
          <a:cxnLst/>
          <a:rect l="0" t="0" r="0" b="0"/>
          <a:pathLst>
            <a:path>
              <a:moveTo>
                <a:pt x="1079814" y="0"/>
              </a:moveTo>
              <a:lnTo>
                <a:pt x="1079814" y="119096"/>
              </a:lnTo>
              <a:lnTo>
                <a:pt x="0" y="119096"/>
              </a:lnTo>
              <a:lnTo>
                <a:pt x="0" y="247795"/>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788CBB-FE50-4AEA-A82F-5FF59553EADD}">
      <dsp:nvSpPr>
        <dsp:cNvPr id="0" name=""/>
        <dsp:cNvSpPr/>
      </dsp:nvSpPr>
      <dsp:spPr>
        <a:xfrm>
          <a:off x="2936609" y="2281199"/>
          <a:ext cx="150960" cy="2574693"/>
        </a:xfrm>
        <a:custGeom>
          <a:avLst/>
          <a:gdLst/>
          <a:ahLst/>
          <a:cxnLst/>
          <a:rect l="0" t="0" r="0" b="0"/>
          <a:pathLst>
            <a:path>
              <a:moveTo>
                <a:pt x="0" y="0"/>
              </a:moveTo>
              <a:lnTo>
                <a:pt x="0" y="2574693"/>
              </a:lnTo>
              <a:lnTo>
                <a:pt x="150960" y="257469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C569D8-77C2-4DE5-92F0-9B5E4597E960}">
      <dsp:nvSpPr>
        <dsp:cNvPr id="0" name=""/>
        <dsp:cNvSpPr/>
      </dsp:nvSpPr>
      <dsp:spPr>
        <a:xfrm>
          <a:off x="2936609" y="2281199"/>
          <a:ext cx="233414" cy="1943946"/>
        </a:xfrm>
        <a:custGeom>
          <a:avLst/>
          <a:gdLst/>
          <a:ahLst/>
          <a:cxnLst/>
          <a:rect l="0" t="0" r="0" b="0"/>
          <a:pathLst>
            <a:path>
              <a:moveTo>
                <a:pt x="0" y="0"/>
              </a:moveTo>
              <a:lnTo>
                <a:pt x="0" y="1943946"/>
              </a:lnTo>
              <a:lnTo>
                <a:pt x="233414" y="194394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5FABD38-590F-49EA-B239-4B8C7DD02866}">
      <dsp:nvSpPr>
        <dsp:cNvPr id="0" name=""/>
        <dsp:cNvSpPr/>
      </dsp:nvSpPr>
      <dsp:spPr>
        <a:xfrm>
          <a:off x="2936609" y="2281199"/>
          <a:ext cx="190686" cy="637191"/>
        </a:xfrm>
        <a:custGeom>
          <a:avLst/>
          <a:gdLst/>
          <a:ahLst/>
          <a:cxnLst/>
          <a:rect l="0" t="0" r="0" b="0"/>
          <a:pathLst>
            <a:path>
              <a:moveTo>
                <a:pt x="0" y="0"/>
              </a:moveTo>
              <a:lnTo>
                <a:pt x="0" y="637191"/>
              </a:lnTo>
              <a:lnTo>
                <a:pt x="190686" y="637191"/>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B346C5-62ED-4599-BD5B-A2F9B7D033FE}">
      <dsp:nvSpPr>
        <dsp:cNvPr id="0" name=""/>
        <dsp:cNvSpPr/>
      </dsp:nvSpPr>
      <dsp:spPr>
        <a:xfrm>
          <a:off x="2936609" y="2281199"/>
          <a:ext cx="233304" cy="1254450"/>
        </a:xfrm>
        <a:custGeom>
          <a:avLst/>
          <a:gdLst/>
          <a:ahLst/>
          <a:cxnLst/>
          <a:rect l="0" t="0" r="0" b="0"/>
          <a:pathLst>
            <a:path>
              <a:moveTo>
                <a:pt x="0" y="0"/>
              </a:moveTo>
              <a:lnTo>
                <a:pt x="0" y="1254450"/>
              </a:lnTo>
              <a:lnTo>
                <a:pt x="233304" y="1254450"/>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9F80A5-29A6-4193-A86E-9A72453FA0B8}">
      <dsp:nvSpPr>
        <dsp:cNvPr id="0" name=""/>
        <dsp:cNvSpPr/>
      </dsp:nvSpPr>
      <dsp:spPr>
        <a:xfrm>
          <a:off x="2588957" y="1411736"/>
          <a:ext cx="911910" cy="219733"/>
        </a:xfrm>
        <a:custGeom>
          <a:avLst/>
          <a:gdLst/>
          <a:ahLst/>
          <a:cxnLst/>
          <a:rect l="0" t="0" r="0" b="0"/>
          <a:pathLst>
            <a:path>
              <a:moveTo>
                <a:pt x="0" y="0"/>
              </a:moveTo>
              <a:lnTo>
                <a:pt x="0" y="91033"/>
              </a:lnTo>
              <a:lnTo>
                <a:pt x="911910" y="91033"/>
              </a:lnTo>
              <a:lnTo>
                <a:pt x="911910" y="21973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36C68B1-B880-4D8C-B4B7-64AB0CD4A6EF}">
      <dsp:nvSpPr>
        <dsp:cNvPr id="0" name=""/>
        <dsp:cNvSpPr/>
      </dsp:nvSpPr>
      <dsp:spPr>
        <a:xfrm>
          <a:off x="2588957" y="461878"/>
          <a:ext cx="3313618" cy="479350"/>
        </a:xfrm>
        <a:custGeom>
          <a:avLst/>
          <a:gdLst/>
          <a:ahLst/>
          <a:cxnLst/>
          <a:rect l="0" t="0" r="0" b="0"/>
          <a:pathLst>
            <a:path>
              <a:moveTo>
                <a:pt x="3313618" y="0"/>
              </a:moveTo>
              <a:lnTo>
                <a:pt x="3313618" y="350650"/>
              </a:lnTo>
              <a:lnTo>
                <a:pt x="0" y="350650"/>
              </a:lnTo>
              <a:lnTo>
                <a:pt x="0" y="47935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D5597EE-8D21-424C-A282-C6D5D1C434B5}">
      <dsp:nvSpPr>
        <dsp:cNvPr id="0" name=""/>
        <dsp:cNvSpPr/>
      </dsp:nvSpPr>
      <dsp:spPr>
        <a:xfrm>
          <a:off x="5316202" y="0"/>
          <a:ext cx="1172747" cy="46187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a:t>Director General</a:t>
          </a:r>
        </a:p>
      </dsp:txBody>
      <dsp:txXfrm>
        <a:off x="5316202" y="0"/>
        <a:ext cx="1172747" cy="461878"/>
      </dsp:txXfrm>
    </dsp:sp>
    <dsp:sp modelId="{7304D588-516E-470E-9BE0-D151B89CEA52}">
      <dsp:nvSpPr>
        <dsp:cNvPr id="0" name=""/>
        <dsp:cNvSpPr/>
      </dsp:nvSpPr>
      <dsp:spPr>
        <a:xfrm>
          <a:off x="1926516" y="941228"/>
          <a:ext cx="1324882" cy="470507"/>
        </a:xfrm>
        <a:prstGeom prst="rect">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a:t>DDG (D2)*</a:t>
          </a:r>
        </a:p>
        <a:p>
          <a:pPr lvl="0" algn="ctr" defTabSz="488950">
            <a:lnSpc>
              <a:spcPct val="90000"/>
            </a:lnSpc>
            <a:spcBef>
              <a:spcPct val="0"/>
            </a:spcBef>
            <a:spcAft>
              <a:spcPct val="35000"/>
            </a:spcAft>
          </a:pPr>
          <a:r>
            <a:rPr lang="en-US" sz="1050" kern="1200"/>
            <a:t>Programme</a:t>
          </a:r>
          <a:endParaRPr lang="en-US" sz="1100" kern="1200"/>
        </a:p>
      </dsp:txBody>
      <dsp:txXfrm>
        <a:off x="1926516" y="941228"/>
        <a:ext cx="1324882" cy="470507"/>
      </dsp:txXfrm>
    </dsp:sp>
    <dsp:sp modelId="{D79E53CB-65EB-416A-B573-8DFF2DFE55E0}">
      <dsp:nvSpPr>
        <dsp:cNvPr id="0" name=""/>
        <dsp:cNvSpPr/>
      </dsp:nvSpPr>
      <dsp:spPr>
        <a:xfrm>
          <a:off x="2795544" y="1631469"/>
          <a:ext cx="1410645" cy="64973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a:t>Director (Technology &amp; Innovations)</a:t>
          </a:r>
        </a:p>
        <a:p>
          <a:pPr lvl="0" algn="ctr" defTabSz="400050">
            <a:lnSpc>
              <a:spcPct val="90000"/>
            </a:lnSpc>
            <a:spcBef>
              <a:spcPct val="0"/>
            </a:spcBef>
            <a:spcAft>
              <a:spcPct val="35000"/>
            </a:spcAft>
          </a:pPr>
          <a:r>
            <a:rPr lang="en-US" sz="900" kern="1200" dirty="0"/>
            <a:t>P4/P5</a:t>
          </a:r>
        </a:p>
      </dsp:txBody>
      <dsp:txXfrm>
        <a:off x="2795544" y="1631469"/>
        <a:ext cx="1410645" cy="649730"/>
      </dsp:txXfrm>
    </dsp:sp>
    <dsp:sp modelId="{2729411E-2E4A-4C50-B7B0-92F06A90A94A}">
      <dsp:nvSpPr>
        <dsp:cNvPr id="0" name=""/>
        <dsp:cNvSpPr/>
      </dsp:nvSpPr>
      <dsp:spPr>
        <a:xfrm>
          <a:off x="3169913" y="3281588"/>
          <a:ext cx="1308384" cy="508124"/>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err="1"/>
            <a:t>Programme</a:t>
          </a:r>
          <a:r>
            <a:rPr lang="en-US" sz="800" kern="1200" dirty="0"/>
            <a:t> Specialist </a:t>
          </a:r>
        </a:p>
        <a:p>
          <a:pPr lvl="0" algn="ctr" defTabSz="355600">
            <a:lnSpc>
              <a:spcPct val="90000"/>
            </a:lnSpc>
            <a:spcBef>
              <a:spcPct val="0"/>
            </a:spcBef>
            <a:spcAft>
              <a:spcPct val="35000"/>
            </a:spcAft>
          </a:pPr>
          <a:r>
            <a:rPr lang="en-US" sz="800" kern="1200" dirty="0"/>
            <a:t>P3</a:t>
          </a:r>
        </a:p>
      </dsp:txBody>
      <dsp:txXfrm>
        <a:off x="3169913" y="3281588"/>
        <a:ext cx="1308384" cy="508124"/>
      </dsp:txXfrm>
    </dsp:sp>
    <dsp:sp modelId="{CDBA21B4-9E01-491B-B863-BF3B35801B5A}">
      <dsp:nvSpPr>
        <dsp:cNvPr id="0" name=""/>
        <dsp:cNvSpPr/>
      </dsp:nvSpPr>
      <dsp:spPr>
        <a:xfrm>
          <a:off x="3127295" y="2638053"/>
          <a:ext cx="1307612" cy="56067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err="1"/>
            <a:t>Programme</a:t>
          </a:r>
          <a:r>
            <a:rPr lang="en-US" sz="800" kern="1200" dirty="0"/>
            <a:t> Specialist</a:t>
          </a:r>
        </a:p>
        <a:p>
          <a:pPr lvl="0" algn="ctr" defTabSz="355600">
            <a:lnSpc>
              <a:spcPct val="90000"/>
            </a:lnSpc>
            <a:spcBef>
              <a:spcPct val="0"/>
            </a:spcBef>
            <a:spcAft>
              <a:spcPct val="35000"/>
            </a:spcAft>
          </a:pPr>
          <a:r>
            <a:rPr lang="en-US" sz="800" kern="1200" dirty="0"/>
            <a:t>P3</a:t>
          </a:r>
        </a:p>
      </dsp:txBody>
      <dsp:txXfrm>
        <a:off x="3127295" y="2638053"/>
        <a:ext cx="1307612" cy="560676"/>
      </dsp:txXfrm>
    </dsp:sp>
    <dsp:sp modelId="{2A46F749-D323-4824-820E-07725F41DDC1}">
      <dsp:nvSpPr>
        <dsp:cNvPr id="0" name=""/>
        <dsp:cNvSpPr/>
      </dsp:nvSpPr>
      <dsp:spPr>
        <a:xfrm>
          <a:off x="3170024" y="3933568"/>
          <a:ext cx="1317626" cy="58315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err="1"/>
            <a:t>Programme</a:t>
          </a:r>
          <a:r>
            <a:rPr lang="en-US" sz="800" kern="1200" dirty="0"/>
            <a:t> Officer</a:t>
          </a:r>
        </a:p>
        <a:p>
          <a:pPr lvl="0" algn="ctr" defTabSz="355600">
            <a:lnSpc>
              <a:spcPct val="90000"/>
            </a:lnSpc>
            <a:spcBef>
              <a:spcPct val="0"/>
            </a:spcBef>
            <a:spcAft>
              <a:spcPct val="35000"/>
            </a:spcAft>
          </a:pPr>
          <a:r>
            <a:rPr lang="en-US" sz="800" kern="1200" dirty="0"/>
            <a:t>P2</a:t>
          </a:r>
        </a:p>
      </dsp:txBody>
      <dsp:txXfrm>
        <a:off x="3170024" y="3933568"/>
        <a:ext cx="1317626" cy="583156"/>
      </dsp:txXfrm>
    </dsp:sp>
    <dsp:sp modelId="{A59DE79C-DB54-493A-9F08-C60608FFAD6F}">
      <dsp:nvSpPr>
        <dsp:cNvPr id="0" name=""/>
        <dsp:cNvSpPr/>
      </dsp:nvSpPr>
      <dsp:spPr>
        <a:xfrm>
          <a:off x="3087570" y="4595727"/>
          <a:ext cx="1275805" cy="52033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err="1"/>
            <a:t>Programme</a:t>
          </a:r>
          <a:r>
            <a:rPr lang="en-US" sz="800" kern="1200" dirty="0"/>
            <a:t> Officer</a:t>
          </a:r>
        </a:p>
        <a:p>
          <a:pPr lvl="0" algn="ctr" defTabSz="355600">
            <a:lnSpc>
              <a:spcPct val="90000"/>
            </a:lnSpc>
            <a:spcBef>
              <a:spcPct val="0"/>
            </a:spcBef>
            <a:spcAft>
              <a:spcPct val="35000"/>
            </a:spcAft>
          </a:pPr>
          <a:r>
            <a:rPr lang="en-US" sz="800" kern="1200" dirty="0"/>
            <a:t>P2</a:t>
          </a:r>
        </a:p>
      </dsp:txBody>
      <dsp:txXfrm>
        <a:off x="3087570" y="4595727"/>
        <a:ext cx="1275805" cy="520332"/>
      </dsp:txXfrm>
    </dsp:sp>
    <dsp:sp modelId="{1FF3AFF5-A58A-438A-A5F8-30BBDA59FFC2}">
      <dsp:nvSpPr>
        <dsp:cNvPr id="0" name=""/>
        <dsp:cNvSpPr/>
      </dsp:nvSpPr>
      <dsp:spPr>
        <a:xfrm>
          <a:off x="910181" y="1659531"/>
          <a:ext cx="1197923" cy="56049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a:t>Director </a:t>
          </a:r>
          <a:r>
            <a:rPr lang="en-US" sz="900" kern="1200" dirty="0" err="1"/>
            <a:t>Programmes</a:t>
          </a:r>
          <a:endParaRPr lang="en-US" sz="900" kern="1200" dirty="0"/>
        </a:p>
        <a:p>
          <a:pPr lvl="0" algn="ctr" defTabSz="400050">
            <a:lnSpc>
              <a:spcPct val="90000"/>
            </a:lnSpc>
            <a:spcBef>
              <a:spcPct val="0"/>
            </a:spcBef>
            <a:spcAft>
              <a:spcPct val="35000"/>
            </a:spcAft>
          </a:pPr>
          <a:r>
            <a:rPr lang="en-US" sz="900" kern="1200" dirty="0"/>
            <a:t>P4/P5</a:t>
          </a:r>
        </a:p>
      </dsp:txBody>
      <dsp:txXfrm>
        <a:off x="910181" y="1659531"/>
        <a:ext cx="1197923" cy="560492"/>
      </dsp:txXfrm>
    </dsp:sp>
    <dsp:sp modelId="{AEEED8C4-0397-4440-9605-7F5BA7D6C14A}">
      <dsp:nvSpPr>
        <dsp:cNvPr id="0" name=""/>
        <dsp:cNvSpPr/>
      </dsp:nvSpPr>
      <dsp:spPr>
        <a:xfrm>
          <a:off x="1282261" y="2442779"/>
          <a:ext cx="796086" cy="54916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a:t>Prgramme Speciaist</a:t>
          </a:r>
        </a:p>
        <a:p>
          <a:pPr lvl="0" algn="ctr" defTabSz="355600">
            <a:lnSpc>
              <a:spcPct val="90000"/>
            </a:lnSpc>
            <a:spcBef>
              <a:spcPct val="0"/>
            </a:spcBef>
            <a:spcAft>
              <a:spcPct val="35000"/>
            </a:spcAft>
          </a:pPr>
          <a:r>
            <a:rPr lang="en-US" sz="800" kern="1200"/>
            <a:t> P3</a:t>
          </a:r>
        </a:p>
      </dsp:txBody>
      <dsp:txXfrm>
        <a:off x="1282261" y="2442779"/>
        <a:ext cx="796086" cy="549167"/>
      </dsp:txXfrm>
    </dsp:sp>
    <dsp:sp modelId="{2C0A3797-22D9-4DCE-ABDB-D67496D33529}">
      <dsp:nvSpPr>
        <dsp:cNvPr id="0" name=""/>
        <dsp:cNvSpPr/>
      </dsp:nvSpPr>
      <dsp:spPr>
        <a:xfrm>
          <a:off x="1276598" y="3188470"/>
          <a:ext cx="777259" cy="50132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a:t>Prgramme Speciaist</a:t>
          </a:r>
        </a:p>
        <a:p>
          <a:pPr lvl="0" algn="ctr" defTabSz="355600">
            <a:lnSpc>
              <a:spcPct val="90000"/>
            </a:lnSpc>
            <a:spcBef>
              <a:spcPct val="0"/>
            </a:spcBef>
            <a:spcAft>
              <a:spcPct val="35000"/>
            </a:spcAft>
          </a:pPr>
          <a:r>
            <a:rPr lang="en-US" sz="800" kern="1200"/>
            <a:t>P3</a:t>
          </a:r>
        </a:p>
      </dsp:txBody>
      <dsp:txXfrm>
        <a:off x="1276598" y="3188470"/>
        <a:ext cx="777259" cy="501321"/>
      </dsp:txXfrm>
    </dsp:sp>
    <dsp:sp modelId="{4CD3C309-8A17-486A-B0D4-E1A2A89A9867}">
      <dsp:nvSpPr>
        <dsp:cNvPr id="0" name=""/>
        <dsp:cNvSpPr/>
      </dsp:nvSpPr>
      <dsp:spPr>
        <a:xfrm>
          <a:off x="1270040" y="3756422"/>
          <a:ext cx="814570" cy="61194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a:t>Programme Specialist</a:t>
          </a:r>
        </a:p>
        <a:p>
          <a:pPr lvl="0" algn="ctr" defTabSz="355600">
            <a:lnSpc>
              <a:spcPct val="90000"/>
            </a:lnSpc>
            <a:spcBef>
              <a:spcPct val="0"/>
            </a:spcBef>
            <a:spcAft>
              <a:spcPct val="35000"/>
            </a:spcAft>
          </a:pPr>
          <a:r>
            <a:rPr lang="en-US" sz="800" kern="1200"/>
            <a:t>P3</a:t>
          </a:r>
        </a:p>
      </dsp:txBody>
      <dsp:txXfrm>
        <a:off x="1270040" y="3756422"/>
        <a:ext cx="814570" cy="611942"/>
      </dsp:txXfrm>
    </dsp:sp>
    <dsp:sp modelId="{C420CB11-81C2-4C27-8C60-F59484005C75}">
      <dsp:nvSpPr>
        <dsp:cNvPr id="0" name=""/>
        <dsp:cNvSpPr/>
      </dsp:nvSpPr>
      <dsp:spPr>
        <a:xfrm>
          <a:off x="1319902" y="4564655"/>
          <a:ext cx="744128" cy="53711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err="1"/>
            <a:t>Programme</a:t>
          </a:r>
          <a:r>
            <a:rPr lang="en-US" sz="800" kern="1200" dirty="0"/>
            <a:t> Officer</a:t>
          </a:r>
        </a:p>
        <a:p>
          <a:pPr lvl="0" algn="ctr" defTabSz="355600">
            <a:lnSpc>
              <a:spcPct val="90000"/>
            </a:lnSpc>
            <a:spcBef>
              <a:spcPct val="0"/>
            </a:spcBef>
            <a:spcAft>
              <a:spcPct val="35000"/>
            </a:spcAft>
          </a:pPr>
          <a:r>
            <a:rPr lang="en-US" sz="800" kern="1200" dirty="0"/>
            <a:t>P2</a:t>
          </a:r>
        </a:p>
      </dsp:txBody>
      <dsp:txXfrm>
        <a:off x="1319902" y="4564655"/>
        <a:ext cx="744128" cy="537118"/>
      </dsp:txXfrm>
    </dsp:sp>
    <dsp:sp modelId="{A000D959-0CEF-47AF-879F-AE23CDED87E0}">
      <dsp:nvSpPr>
        <dsp:cNvPr id="0" name=""/>
        <dsp:cNvSpPr/>
      </dsp:nvSpPr>
      <dsp:spPr>
        <a:xfrm>
          <a:off x="6704254" y="918258"/>
          <a:ext cx="1394196" cy="444939"/>
        </a:xfrm>
        <a:prstGeom prst="rect">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a:t>ADG (D1)*</a:t>
          </a:r>
        </a:p>
        <a:p>
          <a:pPr lvl="0" algn="ctr" defTabSz="444500">
            <a:lnSpc>
              <a:spcPct val="90000"/>
            </a:lnSpc>
            <a:spcBef>
              <a:spcPct val="0"/>
            </a:spcBef>
            <a:spcAft>
              <a:spcPct val="35000"/>
            </a:spcAft>
          </a:pPr>
          <a:r>
            <a:rPr lang="en-US" sz="1000" kern="1200" dirty="0"/>
            <a:t>Operation</a:t>
          </a:r>
        </a:p>
      </dsp:txBody>
      <dsp:txXfrm>
        <a:off x="6704254" y="918258"/>
        <a:ext cx="1394196" cy="444939"/>
      </dsp:txXfrm>
    </dsp:sp>
    <dsp:sp modelId="{E4CC47E5-568C-402B-ABD0-AE4AED3BCEB0}">
      <dsp:nvSpPr>
        <dsp:cNvPr id="0" name=""/>
        <dsp:cNvSpPr/>
      </dsp:nvSpPr>
      <dsp:spPr>
        <a:xfrm>
          <a:off x="5075415" y="1670422"/>
          <a:ext cx="1440295" cy="57889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US" sz="900" kern="1200" dirty="0"/>
            <a:t>Director (Finance &amp; Resources)</a:t>
          </a:r>
        </a:p>
        <a:p>
          <a:pPr lvl="0" algn="ctr" defTabSz="400050">
            <a:lnSpc>
              <a:spcPct val="90000"/>
            </a:lnSpc>
            <a:spcBef>
              <a:spcPct val="0"/>
            </a:spcBef>
            <a:spcAft>
              <a:spcPct val="35000"/>
            </a:spcAft>
          </a:pPr>
          <a:r>
            <a:rPr lang="en-US" sz="900" kern="1200" dirty="0"/>
            <a:t>P4/P5</a:t>
          </a:r>
        </a:p>
      </dsp:txBody>
      <dsp:txXfrm>
        <a:off x="5075415" y="1670422"/>
        <a:ext cx="1440295" cy="578890"/>
      </dsp:txXfrm>
    </dsp:sp>
    <dsp:sp modelId="{C40C970F-46E3-4995-82DA-4F3396892745}">
      <dsp:nvSpPr>
        <dsp:cNvPr id="0" name=""/>
        <dsp:cNvSpPr/>
      </dsp:nvSpPr>
      <dsp:spPr>
        <a:xfrm>
          <a:off x="5480031" y="2970061"/>
          <a:ext cx="1266845" cy="43938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dirty="0"/>
            <a:t>Finance Specialist</a:t>
          </a:r>
        </a:p>
        <a:p>
          <a:pPr lvl="0" algn="ctr" defTabSz="355600">
            <a:lnSpc>
              <a:spcPct val="90000"/>
            </a:lnSpc>
            <a:spcBef>
              <a:spcPct val="0"/>
            </a:spcBef>
            <a:spcAft>
              <a:spcPct val="35000"/>
            </a:spcAft>
          </a:pPr>
          <a:r>
            <a:rPr lang="en-US" sz="800" kern="1200" dirty="0"/>
            <a:t>P3</a:t>
          </a:r>
        </a:p>
      </dsp:txBody>
      <dsp:txXfrm>
        <a:off x="5480031" y="2970061"/>
        <a:ext cx="1266845" cy="439380"/>
      </dsp:txXfrm>
    </dsp:sp>
    <dsp:sp modelId="{864D5715-99EF-4EBE-AA8A-567FB7781EF9}">
      <dsp:nvSpPr>
        <dsp:cNvPr id="0" name=""/>
        <dsp:cNvSpPr/>
      </dsp:nvSpPr>
      <dsp:spPr>
        <a:xfrm>
          <a:off x="5458974" y="3527533"/>
          <a:ext cx="1310762" cy="48079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a:t>Resource Mobilization /Partnership Officer</a:t>
          </a:r>
        </a:p>
        <a:p>
          <a:pPr lvl="0" algn="ctr" defTabSz="355600">
            <a:lnSpc>
              <a:spcPct val="90000"/>
            </a:lnSpc>
            <a:spcBef>
              <a:spcPct val="0"/>
            </a:spcBef>
            <a:spcAft>
              <a:spcPct val="35000"/>
            </a:spcAft>
          </a:pPr>
          <a:r>
            <a:rPr lang="en-US" sz="800" kern="1200"/>
            <a:t>P3</a:t>
          </a:r>
        </a:p>
      </dsp:txBody>
      <dsp:txXfrm>
        <a:off x="5458974" y="3527533"/>
        <a:ext cx="1310762" cy="480791"/>
      </dsp:txXfrm>
    </dsp:sp>
    <dsp:sp modelId="{DDA7211D-0144-4E79-890E-E95B504381B4}">
      <dsp:nvSpPr>
        <dsp:cNvPr id="0" name=""/>
        <dsp:cNvSpPr/>
      </dsp:nvSpPr>
      <dsp:spPr>
        <a:xfrm>
          <a:off x="5446998" y="4140198"/>
          <a:ext cx="1330055" cy="40276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a:t>Programme Officer</a:t>
          </a:r>
        </a:p>
        <a:p>
          <a:pPr lvl="0" algn="ctr" defTabSz="355600">
            <a:lnSpc>
              <a:spcPct val="90000"/>
            </a:lnSpc>
            <a:spcBef>
              <a:spcPct val="0"/>
            </a:spcBef>
            <a:spcAft>
              <a:spcPct val="35000"/>
            </a:spcAft>
          </a:pPr>
          <a:r>
            <a:rPr lang="en-US" sz="800" kern="1200"/>
            <a:t>P2</a:t>
          </a:r>
        </a:p>
      </dsp:txBody>
      <dsp:txXfrm>
        <a:off x="5446998" y="4140198"/>
        <a:ext cx="1330055" cy="402762"/>
      </dsp:txXfrm>
    </dsp:sp>
    <dsp:sp modelId="{1680FB97-2A52-4FF3-B3F2-65028B3965DD}">
      <dsp:nvSpPr>
        <dsp:cNvPr id="0" name=""/>
        <dsp:cNvSpPr/>
      </dsp:nvSpPr>
      <dsp:spPr>
        <a:xfrm>
          <a:off x="8191144" y="1636568"/>
          <a:ext cx="1322688" cy="86977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a:t>Director, (HR &amp; C) P4/P5</a:t>
          </a:r>
        </a:p>
      </dsp:txBody>
      <dsp:txXfrm>
        <a:off x="8191144" y="1636568"/>
        <a:ext cx="1322688" cy="869770"/>
      </dsp:txXfrm>
    </dsp:sp>
    <dsp:sp modelId="{17CCD191-4C35-4DEC-BA04-3AE03BF18FE9}">
      <dsp:nvSpPr>
        <dsp:cNvPr id="0" name=""/>
        <dsp:cNvSpPr/>
      </dsp:nvSpPr>
      <dsp:spPr>
        <a:xfrm>
          <a:off x="8232854" y="2890249"/>
          <a:ext cx="1792957" cy="1076657"/>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n-US" sz="1000" kern="1200" dirty="0"/>
            <a:t>Functions under this vertical will be handled by the locally recruited staff</a:t>
          </a:r>
        </a:p>
      </dsp:txBody>
      <dsp:txXfrm>
        <a:off x="8232854" y="2890249"/>
        <a:ext cx="1792957" cy="1076657"/>
      </dsp:txXfrm>
    </dsp:sp>
    <dsp:sp modelId="{A19A2C9B-F342-491E-B4BF-87CB96B85AA3}">
      <dsp:nvSpPr>
        <dsp:cNvPr id="0" name=""/>
        <dsp:cNvSpPr/>
      </dsp:nvSpPr>
      <dsp:spPr>
        <a:xfrm>
          <a:off x="7394783" y="268123"/>
          <a:ext cx="1210916" cy="416551"/>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a:lnSpc>
              <a:spcPct val="90000"/>
            </a:lnSpc>
            <a:spcBef>
              <a:spcPct val="0"/>
            </a:spcBef>
            <a:spcAft>
              <a:spcPct val="35000"/>
            </a:spcAft>
          </a:pPr>
          <a:r>
            <a:rPr lang="en-US" sz="800" kern="1200"/>
            <a:t>Staff Officer</a:t>
          </a:r>
        </a:p>
        <a:p>
          <a:pPr lvl="0" algn="ctr" defTabSz="355600">
            <a:lnSpc>
              <a:spcPct val="90000"/>
            </a:lnSpc>
            <a:spcBef>
              <a:spcPct val="0"/>
            </a:spcBef>
            <a:spcAft>
              <a:spcPct val="35000"/>
            </a:spcAft>
          </a:pPr>
          <a:r>
            <a:rPr lang="en-US" sz="800" kern="1200"/>
            <a:t>P2</a:t>
          </a:r>
        </a:p>
      </dsp:txBody>
      <dsp:txXfrm>
        <a:off x="7394783" y="268123"/>
        <a:ext cx="1210916" cy="416551"/>
      </dsp:txXfrm>
    </dsp:sp>
    <dsp:sp modelId="{34D7839B-8F63-4BFC-965B-D4C1B68AFEDD}">
      <dsp:nvSpPr>
        <dsp:cNvPr id="0" name=""/>
        <dsp:cNvSpPr/>
      </dsp:nvSpPr>
      <dsp:spPr>
        <a:xfrm rot="21360552">
          <a:off x="8309" y="3909298"/>
          <a:ext cx="1225710" cy="281508"/>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endParaRPr lang="en-US" sz="1900" kern="1200">
            <a:solidFill>
              <a:sysClr val="windowText" lastClr="000000"/>
            </a:solidFill>
          </a:endParaRPr>
        </a:p>
      </dsp:txBody>
      <dsp:txXfrm>
        <a:off x="8309" y="3909298"/>
        <a:ext cx="1225710" cy="281508"/>
      </dsp:txXfrm>
    </dsp:sp>
    <dsp:sp modelId="{623D3775-7F37-4704-9FA3-4761B282A8C1}">
      <dsp:nvSpPr>
        <dsp:cNvPr id="0" name=""/>
        <dsp:cNvSpPr/>
      </dsp:nvSpPr>
      <dsp:spPr>
        <a:xfrm rot="18250561">
          <a:off x="2685496" y="3391558"/>
          <a:ext cx="1225710" cy="396872"/>
        </a:xfrm>
        <a:prstGeom prst="rect">
          <a:avLst/>
        </a:prstGeom>
        <a:no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lvl="0" algn="ctr" defTabSz="1200150">
            <a:lnSpc>
              <a:spcPct val="90000"/>
            </a:lnSpc>
            <a:spcBef>
              <a:spcPct val="0"/>
            </a:spcBef>
            <a:spcAft>
              <a:spcPct val="35000"/>
            </a:spcAft>
          </a:pPr>
          <a:endParaRPr lang="en-US" sz="2700" kern="1200">
            <a:solidFill>
              <a:sysClr val="windowText" lastClr="000000"/>
            </a:solidFill>
          </a:endParaRPr>
        </a:p>
      </dsp:txBody>
      <dsp:txXfrm>
        <a:off x="2685496" y="3391558"/>
        <a:ext cx="1225710" cy="396872"/>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77D9546C-6DEE-432F-B33B-2316B4281460}" type="datetimeFigureOut">
              <a:rPr lang="en-US" smtClean="0"/>
              <a:t>6/17/2020</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AED71F6-0D3C-477D-B063-7867976C5F2D}" type="slidenum">
              <a:rPr lang="en-US" smtClean="0"/>
              <a:t>‹#›</a:t>
            </a:fld>
            <a:endParaRPr lang="en-US"/>
          </a:p>
        </p:txBody>
      </p:sp>
    </p:spTree>
    <p:extLst>
      <p:ext uri="{BB962C8B-B14F-4D97-AF65-F5344CB8AC3E}">
        <p14:creationId xmlns:p14="http://schemas.microsoft.com/office/powerpoint/2010/main" val="2982578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15BC02E2-5407-4F8B-8A44-F53C538D62E7}" type="datetimeFigureOut">
              <a:rPr lang="en-IN" smtClean="0"/>
              <a:t>17-06-2020</a:t>
            </a:fld>
            <a:endParaRPr lang="en-IN"/>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3C3AE2B7-3F39-4922-BAA2-B103CAA1E3C4}" type="slidenum">
              <a:rPr lang="en-IN" smtClean="0"/>
              <a:t>‹#›</a:t>
            </a:fld>
            <a:endParaRPr lang="en-IN"/>
          </a:p>
        </p:txBody>
      </p:sp>
    </p:spTree>
    <p:extLst>
      <p:ext uri="{BB962C8B-B14F-4D97-AF65-F5344CB8AC3E}">
        <p14:creationId xmlns:p14="http://schemas.microsoft.com/office/powerpoint/2010/main" val="1495398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3AE2B7-3F39-4922-BAA2-B103CAA1E3C4}" type="slidenum">
              <a:rPr lang="en-IN" smtClean="0"/>
              <a:t>1</a:t>
            </a:fld>
            <a:endParaRPr lang="en-IN"/>
          </a:p>
        </p:txBody>
      </p:sp>
    </p:spTree>
    <p:extLst>
      <p:ext uri="{BB962C8B-B14F-4D97-AF65-F5344CB8AC3E}">
        <p14:creationId xmlns:p14="http://schemas.microsoft.com/office/powerpoint/2010/main" val="2815906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3AE2B7-3F39-4922-BAA2-B103CAA1E3C4}" type="slidenum">
              <a:rPr lang="en-IN" smtClean="0"/>
              <a:t>2</a:t>
            </a:fld>
            <a:endParaRPr lang="en-IN"/>
          </a:p>
        </p:txBody>
      </p:sp>
    </p:spTree>
    <p:extLst>
      <p:ext uri="{BB962C8B-B14F-4D97-AF65-F5344CB8AC3E}">
        <p14:creationId xmlns:p14="http://schemas.microsoft.com/office/powerpoint/2010/main" val="2645407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Privileges and Immunities are given to ISA staff members in their capacity as international civil servants, and may differ, depending on category of staff.</a:t>
            </a:r>
          </a:p>
          <a:p>
            <a:endParaRPr lang="en-US" dirty="0"/>
          </a:p>
          <a:p>
            <a:r>
              <a:rPr lang="en-US" dirty="0"/>
              <a:t>Declaration of Office language:</a:t>
            </a:r>
          </a:p>
          <a:p>
            <a:r>
              <a:rPr lang="en-IN" dirty="0"/>
              <a:t>"I solemnly declare and promise to exercise in all loyalty, discretion and conscience the functions entrusted to me as an International civil servant of the International Solar Alliance, to discharge these functions and regulate my conduct with the solemn interests of ISA only in view, and not to seek or accept instructions with regard to the performance of my duties from any Government or other source external to the International Solar Alliance." </a:t>
            </a:r>
            <a:endParaRPr lang="en-US" dirty="0"/>
          </a:p>
        </p:txBody>
      </p:sp>
      <p:sp>
        <p:nvSpPr>
          <p:cNvPr id="4" name="Slide Number Placeholder 3"/>
          <p:cNvSpPr>
            <a:spLocks noGrp="1"/>
          </p:cNvSpPr>
          <p:nvPr>
            <p:ph type="sldNum" sz="quarter" idx="5"/>
          </p:nvPr>
        </p:nvSpPr>
        <p:spPr/>
        <p:txBody>
          <a:bodyPr/>
          <a:lstStyle/>
          <a:p>
            <a:fld id="{3C3AE2B7-3F39-4922-BAA2-B103CAA1E3C4}" type="slidenum">
              <a:rPr lang="en-IN" smtClean="0"/>
              <a:t>3</a:t>
            </a:fld>
            <a:endParaRPr lang="en-IN"/>
          </a:p>
        </p:txBody>
      </p:sp>
    </p:spTree>
    <p:extLst>
      <p:ext uri="{BB962C8B-B14F-4D97-AF65-F5344CB8AC3E}">
        <p14:creationId xmlns:p14="http://schemas.microsoft.com/office/powerpoint/2010/main" val="2097077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3AE2B7-3F39-4922-BAA2-B103CAA1E3C4}" type="slidenum">
              <a:rPr lang="en-IN" smtClean="0"/>
              <a:t>4</a:t>
            </a:fld>
            <a:endParaRPr lang="en-IN"/>
          </a:p>
        </p:txBody>
      </p:sp>
    </p:spTree>
    <p:extLst>
      <p:ext uri="{BB962C8B-B14F-4D97-AF65-F5344CB8AC3E}">
        <p14:creationId xmlns:p14="http://schemas.microsoft.com/office/powerpoint/2010/main" val="35402027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b="1" dirty="0"/>
              <a:t>Competition:</a:t>
            </a:r>
            <a:r>
              <a:rPr lang="en-US" dirty="0"/>
              <a:t> Selection will follow a visible and fair competitive process for all vacancies, regardless of post, contractual modality or hiring unit. The recruitment process shall consist of written test followed by a personal interview.</a:t>
            </a:r>
            <a:endParaRPr lang="en-IN" dirty="0"/>
          </a:p>
          <a:p>
            <a:pPr algn="just"/>
            <a:r>
              <a:rPr lang="en-US" b="1" dirty="0"/>
              <a:t>Objectivity:</a:t>
            </a:r>
            <a:r>
              <a:rPr lang="en-US" dirty="0"/>
              <a:t> Screening will be conducted with professional rigor, with candidates measured against clearly articulated criteria, job skills and competencies and corporate priorities;</a:t>
            </a:r>
            <a:endParaRPr lang="en-IN" dirty="0"/>
          </a:p>
          <a:p>
            <a:pPr algn="just"/>
            <a:r>
              <a:rPr lang="en-US" b="1" dirty="0"/>
              <a:t>Transparency:</a:t>
            </a:r>
            <a:r>
              <a:rPr lang="en-US" dirty="0"/>
              <a:t> The recruitment and selection criteria and all phases of recruitment processes will be transparent to staff and candidates to the fullest extent possible;</a:t>
            </a:r>
            <a:endParaRPr lang="en-IN" dirty="0"/>
          </a:p>
          <a:p>
            <a:pPr algn="just"/>
            <a:r>
              <a:rPr lang="en-US" b="1" dirty="0"/>
              <a:t>Diversity:</a:t>
            </a:r>
            <a:r>
              <a:rPr lang="en-US" dirty="0"/>
              <a:t> ISA’s workforce will reflect diversity and will strive to include gender parity, staff members representing as wide a geographic distribution as possible and individuals from under-represented groups, indigenous groups and persons with disabilities.</a:t>
            </a:r>
            <a:endParaRPr lang="en-IN" dirty="0"/>
          </a:p>
          <a:p>
            <a:pPr algn="just"/>
            <a:r>
              <a:rPr lang="en-US" b="1" dirty="0"/>
              <a:t>Non-Discrimination:</a:t>
            </a:r>
            <a:r>
              <a:rPr lang="en-US" dirty="0"/>
              <a:t> Subject to the principle of recruiting staff members on as wide a geographical basis as possible, ISA will not discriminate in its recruitment and selection processes on the grounds of race, national or ethnic origin, </a:t>
            </a:r>
            <a:r>
              <a:rPr lang="en-US" dirty="0" err="1"/>
              <a:t>colour</a:t>
            </a:r>
            <a:r>
              <a:rPr lang="en-US" dirty="0"/>
              <a:t>, religion, age, sex, gender identity, sexual orientation, marital status, family status or disability.</a:t>
            </a:r>
            <a:endParaRPr lang="en-IN" dirty="0"/>
          </a:p>
          <a:p>
            <a:pPr algn="just"/>
            <a:r>
              <a:rPr lang="en-US" b="1" dirty="0"/>
              <a:t>Accountability:</a:t>
            </a:r>
            <a:r>
              <a:rPr lang="en-US" dirty="0"/>
              <a:t> Hiring managers will be held accountable both for their selection proposals and the manner in which they have followed the processes.</a:t>
            </a:r>
            <a:endParaRPr lang="en-IN" dirty="0"/>
          </a:p>
          <a:p>
            <a:endParaRPr lang="en-US" dirty="0"/>
          </a:p>
        </p:txBody>
      </p:sp>
      <p:sp>
        <p:nvSpPr>
          <p:cNvPr id="4" name="Slide Number Placeholder 3"/>
          <p:cNvSpPr>
            <a:spLocks noGrp="1"/>
          </p:cNvSpPr>
          <p:nvPr>
            <p:ph type="sldNum" sz="quarter" idx="5"/>
          </p:nvPr>
        </p:nvSpPr>
        <p:spPr/>
        <p:txBody>
          <a:bodyPr/>
          <a:lstStyle/>
          <a:p>
            <a:fld id="{3C3AE2B7-3F39-4922-BAA2-B103CAA1E3C4}" type="slidenum">
              <a:rPr lang="en-IN" smtClean="0"/>
              <a:t>5</a:t>
            </a:fld>
            <a:endParaRPr lang="en-IN"/>
          </a:p>
        </p:txBody>
      </p:sp>
    </p:spTree>
    <p:extLst>
      <p:ext uri="{BB962C8B-B14F-4D97-AF65-F5344CB8AC3E}">
        <p14:creationId xmlns:p14="http://schemas.microsoft.com/office/powerpoint/2010/main" val="6580815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C3AE2B7-3F39-4922-BAA2-B103CAA1E3C4}" type="slidenum">
              <a:rPr lang="en-IN" smtClean="0"/>
              <a:t>6</a:t>
            </a:fld>
            <a:endParaRPr lang="en-IN"/>
          </a:p>
        </p:txBody>
      </p:sp>
    </p:spTree>
    <p:extLst>
      <p:ext uri="{BB962C8B-B14F-4D97-AF65-F5344CB8AC3E}">
        <p14:creationId xmlns:p14="http://schemas.microsoft.com/office/powerpoint/2010/main" val="1045183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3C3AE2B7-3F39-4922-BAA2-B103CAA1E3C4}" type="slidenum">
              <a:rPr lang="en-IN" smtClean="0"/>
              <a:t>9</a:t>
            </a:fld>
            <a:endParaRPr lang="en-IN"/>
          </a:p>
        </p:txBody>
      </p:sp>
    </p:spTree>
    <p:extLst>
      <p:ext uri="{BB962C8B-B14F-4D97-AF65-F5344CB8AC3E}">
        <p14:creationId xmlns:p14="http://schemas.microsoft.com/office/powerpoint/2010/main" val="27747394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2" name="Title Text"/>
          <p:cNvSpPr txBox="1">
            <a:spLocks noGrp="1"/>
          </p:cNvSpPr>
          <p:nvPr>
            <p:ph type="title"/>
          </p:nvPr>
        </p:nvSpPr>
        <p:spPr>
          <a:xfrm>
            <a:off x="914400" y="2125981"/>
            <a:ext cx="10363200" cy="1440183"/>
          </a:xfrm>
          <a:prstGeom prst="rect">
            <a:avLst/>
          </a:prstGeom>
        </p:spPr>
        <p:txBody>
          <a:bodyPr/>
          <a:lstStyle/>
          <a:p>
            <a:r>
              <a:rPr lang="en-US"/>
              <a:t>Click to edit Master title style</a:t>
            </a:r>
            <a:endParaRPr/>
          </a:p>
        </p:txBody>
      </p:sp>
      <p:sp>
        <p:nvSpPr>
          <p:cNvPr id="13" name="Body Level One…"/>
          <p:cNvSpPr txBox="1">
            <a:spLocks noGrp="1"/>
          </p:cNvSpPr>
          <p:nvPr>
            <p:ph type="body" sz="quarter" idx="1"/>
          </p:nvPr>
        </p:nvSpPr>
        <p:spPr>
          <a:xfrm>
            <a:off x="1828800" y="3840480"/>
            <a:ext cx="8534400" cy="1714502"/>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14" name="Slide Number"/>
          <p:cNvSpPr txBox="1">
            <a:spLocks noGrp="1"/>
          </p:cNvSpPr>
          <p:nvPr>
            <p:ph type="sldNum" sz="quarter" idx="2"/>
          </p:nvPr>
        </p:nvSpPr>
        <p:spPr>
          <a:prstGeom prst="rect">
            <a:avLst/>
          </a:prstGeom>
        </p:spPr>
        <p:txBody>
          <a:bodyPr/>
          <a:lstStyle/>
          <a:p>
            <a:fld id="{891C7962-92CA-44A9-835D-B3C3FCF4F48F}" type="slidenum">
              <a:rPr lang="en-IN" smtClean="0"/>
              <a:t>‹#›</a:t>
            </a:fld>
            <a:endParaRPr lang="en-IN"/>
          </a:p>
        </p:txBody>
      </p:sp>
    </p:spTree>
    <p:extLst>
      <p:ext uri="{BB962C8B-B14F-4D97-AF65-F5344CB8AC3E}">
        <p14:creationId xmlns:p14="http://schemas.microsoft.com/office/powerpoint/2010/main" val="2475383283"/>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1" name="Title Text"/>
          <p:cNvSpPr txBox="1">
            <a:spLocks noGrp="1"/>
          </p:cNvSpPr>
          <p:nvPr>
            <p:ph type="title"/>
          </p:nvPr>
        </p:nvSpPr>
        <p:spPr>
          <a:prstGeom prst="rect">
            <a:avLst/>
          </a:prstGeom>
        </p:spPr>
        <p:txBody>
          <a:bodyPr/>
          <a:lstStyle/>
          <a:p>
            <a:r>
              <a:rPr lang="en-US"/>
              <a:t>Click to edit Master title style</a:t>
            </a:r>
            <a:endParaRPr/>
          </a:p>
        </p:txBody>
      </p:sp>
      <p:sp>
        <p:nvSpPr>
          <p:cNvPr id="22" name="Body Level One…"/>
          <p:cNvSpPr txBox="1">
            <a:spLocks noGrp="1"/>
          </p:cNvSpPr>
          <p:nvPr>
            <p:ph type="body" idx="1"/>
          </p:nvPr>
        </p:nvSpPr>
        <p:spPr>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23" name="Slide Number"/>
          <p:cNvSpPr txBox="1">
            <a:spLocks noGrp="1"/>
          </p:cNvSpPr>
          <p:nvPr>
            <p:ph type="sldNum" sz="quarter" idx="2"/>
          </p:nvPr>
        </p:nvSpPr>
        <p:spPr>
          <a:prstGeom prst="rect">
            <a:avLst/>
          </a:prstGeom>
        </p:spPr>
        <p:txBody>
          <a:bodyPr/>
          <a:lstStyle/>
          <a:p>
            <a:fld id="{891C7962-92CA-44A9-835D-B3C3FCF4F48F}" type="slidenum">
              <a:rPr lang="en-IN" smtClean="0"/>
              <a:t>‹#›</a:t>
            </a:fld>
            <a:endParaRPr lang="en-IN"/>
          </a:p>
        </p:txBody>
      </p:sp>
    </p:spTree>
    <p:extLst>
      <p:ext uri="{BB962C8B-B14F-4D97-AF65-F5344CB8AC3E}">
        <p14:creationId xmlns:p14="http://schemas.microsoft.com/office/powerpoint/2010/main" val="322223843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0" name="Title Text"/>
          <p:cNvSpPr txBox="1">
            <a:spLocks noGrp="1"/>
          </p:cNvSpPr>
          <p:nvPr>
            <p:ph type="title"/>
          </p:nvPr>
        </p:nvSpPr>
        <p:spPr>
          <a:prstGeom prst="rect">
            <a:avLst/>
          </a:prstGeom>
        </p:spPr>
        <p:txBody>
          <a:bodyPr/>
          <a:lstStyle/>
          <a:p>
            <a:r>
              <a:rPr lang="en-US"/>
              <a:t>Click to edit Master title style</a:t>
            </a:r>
            <a:endParaRPr/>
          </a:p>
        </p:txBody>
      </p:sp>
      <p:sp>
        <p:nvSpPr>
          <p:cNvPr id="31" name="Body Level One…"/>
          <p:cNvSpPr txBox="1">
            <a:spLocks noGrp="1"/>
          </p:cNvSpPr>
          <p:nvPr>
            <p:ph type="body" sz="half" idx="1"/>
          </p:nvPr>
        </p:nvSpPr>
        <p:spPr>
          <a:xfrm>
            <a:off x="609600" y="1577340"/>
            <a:ext cx="5303521" cy="452628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32" name="Slide Number"/>
          <p:cNvSpPr txBox="1">
            <a:spLocks noGrp="1"/>
          </p:cNvSpPr>
          <p:nvPr>
            <p:ph type="sldNum" sz="quarter" idx="2"/>
          </p:nvPr>
        </p:nvSpPr>
        <p:spPr>
          <a:prstGeom prst="rect">
            <a:avLst/>
          </a:prstGeom>
        </p:spPr>
        <p:txBody>
          <a:bodyPr/>
          <a:lstStyle/>
          <a:p>
            <a:fld id="{891C7962-92CA-44A9-835D-B3C3FCF4F48F}" type="slidenum">
              <a:rPr lang="en-IN" smtClean="0"/>
              <a:t>‹#›</a:t>
            </a:fld>
            <a:endParaRPr lang="en-IN"/>
          </a:p>
        </p:txBody>
      </p:sp>
    </p:spTree>
    <p:extLst>
      <p:ext uri="{BB962C8B-B14F-4D97-AF65-F5344CB8AC3E}">
        <p14:creationId xmlns:p14="http://schemas.microsoft.com/office/powerpoint/2010/main" val="1991502159"/>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39" name="Title Text"/>
          <p:cNvSpPr txBox="1">
            <a:spLocks noGrp="1"/>
          </p:cNvSpPr>
          <p:nvPr>
            <p:ph type="title"/>
          </p:nvPr>
        </p:nvSpPr>
        <p:spPr>
          <a:prstGeom prst="rect">
            <a:avLst/>
          </a:prstGeom>
        </p:spPr>
        <p:txBody>
          <a:bodyPr/>
          <a:lstStyle/>
          <a:p>
            <a:r>
              <a:rPr lang="en-US"/>
              <a:t>Click to edit Master title style</a:t>
            </a:r>
            <a:endParaRPr/>
          </a:p>
        </p:txBody>
      </p:sp>
      <p:sp>
        <p:nvSpPr>
          <p:cNvPr id="40" name="Slide Number"/>
          <p:cNvSpPr txBox="1">
            <a:spLocks noGrp="1"/>
          </p:cNvSpPr>
          <p:nvPr>
            <p:ph type="sldNum" sz="quarter" idx="2"/>
          </p:nvPr>
        </p:nvSpPr>
        <p:spPr>
          <a:prstGeom prst="rect">
            <a:avLst/>
          </a:prstGeom>
        </p:spPr>
        <p:txBody>
          <a:bodyPr/>
          <a:lstStyle/>
          <a:p>
            <a:fld id="{891C7962-92CA-44A9-835D-B3C3FCF4F48F}" type="slidenum">
              <a:rPr lang="en-IN" smtClean="0"/>
              <a:t>‹#›</a:t>
            </a:fld>
            <a:endParaRPr lang="en-IN"/>
          </a:p>
        </p:txBody>
      </p:sp>
    </p:spTree>
    <p:extLst>
      <p:ext uri="{BB962C8B-B14F-4D97-AF65-F5344CB8AC3E}">
        <p14:creationId xmlns:p14="http://schemas.microsoft.com/office/powerpoint/2010/main" val="146756803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47" name="Slide Number"/>
          <p:cNvSpPr txBox="1">
            <a:spLocks noGrp="1"/>
          </p:cNvSpPr>
          <p:nvPr>
            <p:ph type="sldNum" sz="quarter" idx="2"/>
          </p:nvPr>
        </p:nvSpPr>
        <p:spPr>
          <a:prstGeom prst="rect">
            <a:avLst/>
          </a:prstGeom>
        </p:spPr>
        <p:txBody>
          <a:bodyPr/>
          <a:lstStyle/>
          <a:p>
            <a:fld id="{891C7962-92CA-44A9-835D-B3C3FCF4F48F}" type="slidenum">
              <a:rPr lang="en-IN" smtClean="0"/>
              <a:t>‹#›</a:t>
            </a:fld>
            <a:endParaRPr lang="en-IN"/>
          </a:p>
        </p:txBody>
      </p:sp>
    </p:spTree>
    <p:extLst>
      <p:ext uri="{BB962C8B-B14F-4D97-AF65-F5344CB8AC3E}">
        <p14:creationId xmlns:p14="http://schemas.microsoft.com/office/powerpoint/2010/main" val="2876796355"/>
      </p:ext>
    </p:extLst>
  </p:cSld>
  <p:clrMapOvr>
    <a:masterClrMapping/>
  </p:clrMapOvr>
  <p:transition spd="med"/>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bk object 16"/>
          <p:cNvSpPr/>
          <p:nvPr/>
        </p:nvSpPr>
        <p:spPr>
          <a:xfrm>
            <a:off x="8731142" y="5671947"/>
            <a:ext cx="3460860" cy="1186055"/>
          </a:xfrm>
          <a:prstGeom prst="rect">
            <a:avLst/>
          </a:prstGeom>
          <a:blipFill>
            <a:blip r:embed="rId7"/>
            <a:stretch>
              <a:fillRect/>
            </a:stretch>
          </a:blipFill>
          <a:ln w="12700">
            <a:miter lim="400000"/>
          </a:ln>
        </p:spPr>
        <p:txBody>
          <a:bodyPr lIns="30479" tIns="30479" rIns="30479" bIns="30479"/>
          <a:lstStyle/>
          <a:p>
            <a:pPr>
              <a:defRPr>
                <a:latin typeface="+mj-lt"/>
                <a:ea typeface="+mj-ea"/>
                <a:cs typeface="+mj-cs"/>
                <a:sym typeface="Calibri"/>
              </a:defRPr>
            </a:pPr>
            <a:endParaRPr sz="1200"/>
          </a:p>
        </p:txBody>
      </p:sp>
      <p:sp>
        <p:nvSpPr>
          <p:cNvPr id="3" name="Title Text"/>
          <p:cNvSpPr txBox="1">
            <a:spLocks noGrp="1"/>
          </p:cNvSpPr>
          <p:nvPr>
            <p:ph type="title"/>
          </p:nvPr>
        </p:nvSpPr>
        <p:spPr>
          <a:xfrm>
            <a:off x="296650" y="656221"/>
            <a:ext cx="11598700" cy="6874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r>
              <a:t>Title Text</a:t>
            </a:r>
          </a:p>
        </p:txBody>
      </p:sp>
      <p:sp>
        <p:nvSpPr>
          <p:cNvPr id="4" name="Body Level One…"/>
          <p:cNvSpPr txBox="1">
            <a:spLocks noGrp="1"/>
          </p:cNvSpPr>
          <p:nvPr>
            <p:ph type="body" idx="1"/>
          </p:nvPr>
        </p:nvSpPr>
        <p:spPr>
          <a:xfrm>
            <a:off x="859839" y="1769658"/>
            <a:ext cx="10472323" cy="409575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ormAutofit/>
          </a:bodyPr>
          <a:lstStyle/>
          <a:p>
            <a:r>
              <a:t>Body Level One</a:t>
            </a:r>
          </a:p>
          <a:p>
            <a:pPr lvl="1"/>
            <a:r>
              <a:t>Body Level Two</a:t>
            </a:r>
          </a:p>
          <a:p>
            <a:pPr lvl="2"/>
            <a:r>
              <a:t>Body Level Three</a:t>
            </a:r>
          </a:p>
          <a:p>
            <a:pPr lvl="3"/>
            <a:r>
              <a:t>Body Level Four</a:t>
            </a:r>
          </a:p>
          <a:p>
            <a:pPr lvl="4"/>
            <a:r>
              <a:t>Body Level Five</a:t>
            </a:r>
          </a:p>
        </p:txBody>
      </p:sp>
      <p:sp>
        <p:nvSpPr>
          <p:cNvPr id="5" name="Slide Number"/>
          <p:cNvSpPr txBox="1">
            <a:spLocks noGrp="1"/>
          </p:cNvSpPr>
          <p:nvPr>
            <p:ph type="sldNum" sz="quarter" idx="2"/>
          </p:nvPr>
        </p:nvSpPr>
        <p:spPr>
          <a:xfrm>
            <a:off x="11309893" y="6377940"/>
            <a:ext cx="272510" cy="276999"/>
          </a:xfrm>
          <a:prstGeom prst="rect">
            <a:avLst/>
          </a:prstGeom>
          <a:ln w="12700">
            <a:miter lim="400000"/>
          </a:ln>
        </p:spPr>
        <p:txBody>
          <a:bodyPr wrap="none" lIns="0" tIns="0" rIns="0" bIns="0">
            <a:spAutoFit/>
          </a:bodyPr>
          <a:lstStyle>
            <a:lvl1pPr algn="r">
              <a:defRPr>
                <a:solidFill>
                  <a:srgbClr val="888888"/>
                </a:solidFill>
                <a:latin typeface="+mj-lt"/>
                <a:ea typeface="+mj-ea"/>
                <a:cs typeface="+mj-cs"/>
                <a:sym typeface="Calibri"/>
              </a:defRPr>
            </a:lvl1pPr>
          </a:lstStyle>
          <a:p>
            <a:fld id="{891C7962-92CA-44A9-835D-B3C3FCF4F48F}" type="slidenum">
              <a:rPr lang="en-IN" smtClean="0"/>
              <a:t>‹#›</a:t>
            </a:fld>
            <a:endParaRPr lang="en-IN"/>
          </a:p>
        </p:txBody>
      </p:sp>
    </p:spTree>
    <p:extLst>
      <p:ext uri="{BB962C8B-B14F-4D97-AF65-F5344CB8AC3E}">
        <p14:creationId xmlns:p14="http://schemas.microsoft.com/office/powerpoint/2010/main" val="17853621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ransition spd="med"/>
  <p:txStyles>
    <p:titleStyle>
      <a:lvl1pPr marL="0" marR="0" indent="0" algn="l" defTabSz="609630" rtl="0" eaLnBrk="1" latinLnBrk="0" hangingPunct="1">
        <a:lnSpc>
          <a:spcPct val="100000"/>
        </a:lnSpc>
        <a:spcBef>
          <a:spcPts val="0"/>
        </a:spcBef>
        <a:spcAft>
          <a:spcPts val="0"/>
        </a:spcAft>
        <a:buClrTx/>
        <a:buSzTx/>
        <a:buFontTx/>
        <a:buNone/>
        <a:tabLst/>
        <a:defRPr sz="4400" b="0" i="0" u="none" strike="noStrike" cap="none" spc="0" baseline="0">
          <a:solidFill>
            <a:srgbClr val="F88845"/>
          </a:solidFill>
          <a:uFillTx/>
          <a:latin typeface="Lucida Sans"/>
          <a:ea typeface="Lucida Sans"/>
          <a:cs typeface="Lucida Sans"/>
          <a:sym typeface="Lucida Sans"/>
        </a:defRPr>
      </a:lvl1pPr>
      <a:lvl2pPr marL="0" marR="0" indent="0" algn="l" defTabSz="609630" rtl="0" eaLnBrk="1" latinLnBrk="0" hangingPunct="1">
        <a:lnSpc>
          <a:spcPct val="100000"/>
        </a:lnSpc>
        <a:spcBef>
          <a:spcPts val="0"/>
        </a:spcBef>
        <a:spcAft>
          <a:spcPts val="0"/>
        </a:spcAft>
        <a:buClrTx/>
        <a:buSzTx/>
        <a:buFontTx/>
        <a:buNone/>
        <a:tabLst/>
        <a:defRPr sz="4400" b="0" i="0" u="none" strike="noStrike" cap="none" spc="0" baseline="0">
          <a:solidFill>
            <a:srgbClr val="F88845"/>
          </a:solidFill>
          <a:uFillTx/>
          <a:latin typeface="Lucida Sans"/>
          <a:ea typeface="Lucida Sans"/>
          <a:cs typeface="Lucida Sans"/>
          <a:sym typeface="Lucida Sans"/>
        </a:defRPr>
      </a:lvl2pPr>
      <a:lvl3pPr marL="0" marR="0" indent="0" algn="l" defTabSz="609630" rtl="0" eaLnBrk="1" latinLnBrk="0" hangingPunct="1">
        <a:lnSpc>
          <a:spcPct val="100000"/>
        </a:lnSpc>
        <a:spcBef>
          <a:spcPts val="0"/>
        </a:spcBef>
        <a:spcAft>
          <a:spcPts val="0"/>
        </a:spcAft>
        <a:buClrTx/>
        <a:buSzTx/>
        <a:buFontTx/>
        <a:buNone/>
        <a:tabLst/>
        <a:defRPr sz="4400" b="0" i="0" u="none" strike="noStrike" cap="none" spc="0" baseline="0">
          <a:solidFill>
            <a:srgbClr val="F88845"/>
          </a:solidFill>
          <a:uFillTx/>
          <a:latin typeface="Lucida Sans"/>
          <a:ea typeface="Lucida Sans"/>
          <a:cs typeface="Lucida Sans"/>
          <a:sym typeface="Lucida Sans"/>
        </a:defRPr>
      </a:lvl3pPr>
      <a:lvl4pPr marL="0" marR="0" indent="0" algn="l" defTabSz="609630" rtl="0" eaLnBrk="1" latinLnBrk="0" hangingPunct="1">
        <a:lnSpc>
          <a:spcPct val="100000"/>
        </a:lnSpc>
        <a:spcBef>
          <a:spcPts val="0"/>
        </a:spcBef>
        <a:spcAft>
          <a:spcPts val="0"/>
        </a:spcAft>
        <a:buClrTx/>
        <a:buSzTx/>
        <a:buFontTx/>
        <a:buNone/>
        <a:tabLst/>
        <a:defRPr sz="4400" b="0" i="0" u="none" strike="noStrike" cap="none" spc="0" baseline="0">
          <a:solidFill>
            <a:srgbClr val="F88845"/>
          </a:solidFill>
          <a:uFillTx/>
          <a:latin typeface="Lucida Sans"/>
          <a:ea typeface="Lucida Sans"/>
          <a:cs typeface="Lucida Sans"/>
          <a:sym typeface="Lucida Sans"/>
        </a:defRPr>
      </a:lvl4pPr>
      <a:lvl5pPr marL="0" marR="0" indent="0" algn="l" defTabSz="609630" rtl="0" eaLnBrk="1" latinLnBrk="0" hangingPunct="1">
        <a:lnSpc>
          <a:spcPct val="100000"/>
        </a:lnSpc>
        <a:spcBef>
          <a:spcPts val="0"/>
        </a:spcBef>
        <a:spcAft>
          <a:spcPts val="0"/>
        </a:spcAft>
        <a:buClrTx/>
        <a:buSzTx/>
        <a:buFontTx/>
        <a:buNone/>
        <a:tabLst/>
        <a:defRPr sz="4400" b="0" i="0" u="none" strike="noStrike" cap="none" spc="0" baseline="0">
          <a:solidFill>
            <a:srgbClr val="F88845"/>
          </a:solidFill>
          <a:uFillTx/>
          <a:latin typeface="Lucida Sans"/>
          <a:ea typeface="Lucida Sans"/>
          <a:cs typeface="Lucida Sans"/>
          <a:sym typeface="Lucida Sans"/>
        </a:defRPr>
      </a:lvl5pPr>
      <a:lvl6pPr marL="0" marR="0" indent="0" algn="l" defTabSz="609630" rtl="0" eaLnBrk="1" latinLnBrk="0" hangingPunct="1">
        <a:lnSpc>
          <a:spcPct val="100000"/>
        </a:lnSpc>
        <a:spcBef>
          <a:spcPts val="0"/>
        </a:spcBef>
        <a:spcAft>
          <a:spcPts val="0"/>
        </a:spcAft>
        <a:buClrTx/>
        <a:buSzTx/>
        <a:buFontTx/>
        <a:buNone/>
        <a:tabLst/>
        <a:defRPr sz="4400" b="0" i="0" u="none" strike="noStrike" cap="none" spc="0" baseline="0">
          <a:solidFill>
            <a:srgbClr val="F88845"/>
          </a:solidFill>
          <a:uFillTx/>
          <a:latin typeface="Lucida Sans"/>
          <a:ea typeface="Lucida Sans"/>
          <a:cs typeface="Lucida Sans"/>
          <a:sym typeface="Lucida Sans"/>
        </a:defRPr>
      </a:lvl6pPr>
      <a:lvl7pPr marL="0" marR="0" indent="0" algn="l" defTabSz="609630" rtl="0" eaLnBrk="1" latinLnBrk="0" hangingPunct="1">
        <a:lnSpc>
          <a:spcPct val="100000"/>
        </a:lnSpc>
        <a:spcBef>
          <a:spcPts val="0"/>
        </a:spcBef>
        <a:spcAft>
          <a:spcPts val="0"/>
        </a:spcAft>
        <a:buClrTx/>
        <a:buSzTx/>
        <a:buFontTx/>
        <a:buNone/>
        <a:tabLst/>
        <a:defRPr sz="4400" b="0" i="0" u="none" strike="noStrike" cap="none" spc="0" baseline="0">
          <a:solidFill>
            <a:srgbClr val="F88845"/>
          </a:solidFill>
          <a:uFillTx/>
          <a:latin typeface="Lucida Sans"/>
          <a:ea typeface="Lucida Sans"/>
          <a:cs typeface="Lucida Sans"/>
          <a:sym typeface="Lucida Sans"/>
        </a:defRPr>
      </a:lvl7pPr>
      <a:lvl8pPr marL="0" marR="0" indent="0" algn="l" defTabSz="609630" rtl="0" eaLnBrk="1" latinLnBrk="0" hangingPunct="1">
        <a:lnSpc>
          <a:spcPct val="100000"/>
        </a:lnSpc>
        <a:spcBef>
          <a:spcPts val="0"/>
        </a:spcBef>
        <a:spcAft>
          <a:spcPts val="0"/>
        </a:spcAft>
        <a:buClrTx/>
        <a:buSzTx/>
        <a:buFontTx/>
        <a:buNone/>
        <a:tabLst/>
        <a:defRPr sz="4400" b="0" i="0" u="none" strike="noStrike" cap="none" spc="0" baseline="0">
          <a:solidFill>
            <a:srgbClr val="F88845"/>
          </a:solidFill>
          <a:uFillTx/>
          <a:latin typeface="Lucida Sans"/>
          <a:ea typeface="Lucida Sans"/>
          <a:cs typeface="Lucida Sans"/>
          <a:sym typeface="Lucida Sans"/>
        </a:defRPr>
      </a:lvl8pPr>
      <a:lvl9pPr marL="0" marR="0" indent="0" algn="l" defTabSz="609630" rtl="0" eaLnBrk="1" latinLnBrk="0" hangingPunct="1">
        <a:lnSpc>
          <a:spcPct val="100000"/>
        </a:lnSpc>
        <a:spcBef>
          <a:spcPts val="0"/>
        </a:spcBef>
        <a:spcAft>
          <a:spcPts val="0"/>
        </a:spcAft>
        <a:buClrTx/>
        <a:buSzTx/>
        <a:buFontTx/>
        <a:buNone/>
        <a:tabLst/>
        <a:defRPr sz="4400" b="0" i="0" u="none" strike="noStrike" cap="none" spc="0" baseline="0">
          <a:solidFill>
            <a:srgbClr val="F88845"/>
          </a:solidFill>
          <a:uFillTx/>
          <a:latin typeface="Lucida Sans"/>
          <a:ea typeface="Lucida Sans"/>
          <a:cs typeface="Lucida Sans"/>
          <a:sym typeface="Lucida Sans"/>
        </a:defRPr>
      </a:lvl9pPr>
    </p:titleStyle>
    <p:bodyStyle>
      <a:lvl1pPr marL="0" marR="0" indent="0" algn="l" defTabSz="609630" rtl="0" eaLnBrk="1" latinLnBrk="0" hangingPunct="1">
        <a:lnSpc>
          <a:spcPct val="100000"/>
        </a:lnSpc>
        <a:spcBef>
          <a:spcPts val="0"/>
        </a:spcBef>
        <a:spcAft>
          <a:spcPts val="0"/>
        </a:spcAft>
        <a:buClrTx/>
        <a:buSzTx/>
        <a:buFontTx/>
        <a:buNone/>
        <a:tabLst/>
        <a:defRPr sz="2933" b="0" i="0" u="none" strike="noStrike" cap="none" spc="0" baseline="0">
          <a:solidFill>
            <a:srgbClr val="535353"/>
          </a:solidFill>
          <a:uFillTx/>
          <a:latin typeface="Lucida Sans"/>
          <a:ea typeface="Lucida Sans"/>
          <a:cs typeface="Lucida Sans"/>
          <a:sym typeface="Lucida Sans"/>
        </a:defRPr>
      </a:lvl1pPr>
      <a:lvl2pPr marL="0" marR="0" indent="0" algn="l" defTabSz="609630" rtl="0" eaLnBrk="1" latinLnBrk="0" hangingPunct="1">
        <a:lnSpc>
          <a:spcPct val="100000"/>
        </a:lnSpc>
        <a:spcBef>
          <a:spcPts val="0"/>
        </a:spcBef>
        <a:spcAft>
          <a:spcPts val="0"/>
        </a:spcAft>
        <a:buClrTx/>
        <a:buSzTx/>
        <a:buFontTx/>
        <a:buNone/>
        <a:tabLst/>
        <a:defRPr sz="2933" b="0" i="0" u="none" strike="noStrike" cap="none" spc="0" baseline="0">
          <a:solidFill>
            <a:srgbClr val="535353"/>
          </a:solidFill>
          <a:uFillTx/>
          <a:latin typeface="Lucida Sans"/>
          <a:ea typeface="Lucida Sans"/>
          <a:cs typeface="Lucida Sans"/>
          <a:sym typeface="Lucida Sans"/>
        </a:defRPr>
      </a:lvl2pPr>
      <a:lvl3pPr marL="0" marR="0" indent="0" algn="l" defTabSz="609630" rtl="0" eaLnBrk="1" latinLnBrk="0" hangingPunct="1">
        <a:lnSpc>
          <a:spcPct val="100000"/>
        </a:lnSpc>
        <a:spcBef>
          <a:spcPts val="0"/>
        </a:spcBef>
        <a:spcAft>
          <a:spcPts val="0"/>
        </a:spcAft>
        <a:buClrTx/>
        <a:buSzTx/>
        <a:buFontTx/>
        <a:buNone/>
        <a:tabLst/>
        <a:defRPr sz="2933" b="0" i="0" u="none" strike="noStrike" cap="none" spc="0" baseline="0">
          <a:solidFill>
            <a:srgbClr val="535353"/>
          </a:solidFill>
          <a:uFillTx/>
          <a:latin typeface="Lucida Sans"/>
          <a:ea typeface="Lucida Sans"/>
          <a:cs typeface="Lucida Sans"/>
          <a:sym typeface="Lucida Sans"/>
        </a:defRPr>
      </a:lvl3pPr>
      <a:lvl4pPr marL="0" marR="0" indent="0" algn="l" defTabSz="609630" rtl="0" eaLnBrk="1" latinLnBrk="0" hangingPunct="1">
        <a:lnSpc>
          <a:spcPct val="100000"/>
        </a:lnSpc>
        <a:spcBef>
          <a:spcPts val="0"/>
        </a:spcBef>
        <a:spcAft>
          <a:spcPts val="0"/>
        </a:spcAft>
        <a:buClrTx/>
        <a:buSzTx/>
        <a:buFontTx/>
        <a:buNone/>
        <a:tabLst/>
        <a:defRPr sz="2933" b="0" i="0" u="none" strike="noStrike" cap="none" spc="0" baseline="0">
          <a:solidFill>
            <a:srgbClr val="535353"/>
          </a:solidFill>
          <a:uFillTx/>
          <a:latin typeface="Lucida Sans"/>
          <a:ea typeface="Lucida Sans"/>
          <a:cs typeface="Lucida Sans"/>
          <a:sym typeface="Lucida Sans"/>
        </a:defRPr>
      </a:lvl4pPr>
      <a:lvl5pPr marL="0" marR="0" indent="0" algn="l" defTabSz="609630" rtl="0" eaLnBrk="1" latinLnBrk="0" hangingPunct="1">
        <a:lnSpc>
          <a:spcPct val="100000"/>
        </a:lnSpc>
        <a:spcBef>
          <a:spcPts val="0"/>
        </a:spcBef>
        <a:spcAft>
          <a:spcPts val="0"/>
        </a:spcAft>
        <a:buClrTx/>
        <a:buSzTx/>
        <a:buFontTx/>
        <a:buNone/>
        <a:tabLst/>
        <a:defRPr sz="2933" b="0" i="0" u="none" strike="noStrike" cap="none" spc="0" baseline="0">
          <a:solidFill>
            <a:srgbClr val="535353"/>
          </a:solidFill>
          <a:uFillTx/>
          <a:latin typeface="Lucida Sans"/>
          <a:ea typeface="Lucida Sans"/>
          <a:cs typeface="Lucida Sans"/>
          <a:sym typeface="Lucida Sans"/>
        </a:defRPr>
      </a:lvl5pPr>
      <a:lvl6pPr marL="0" marR="0" indent="0" algn="l" defTabSz="609630" rtl="0" eaLnBrk="1" latinLnBrk="0" hangingPunct="1">
        <a:lnSpc>
          <a:spcPct val="100000"/>
        </a:lnSpc>
        <a:spcBef>
          <a:spcPts val="0"/>
        </a:spcBef>
        <a:spcAft>
          <a:spcPts val="0"/>
        </a:spcAft>
        <a:buClrTx/>
        <a:buSzTx/>
        <a:buFontTx/>
        <a:buNone/>
        <a:tabLst/>
        <a:defRPr sz="2933" b="0" i="0" u="none" strike="noStrike" cap="none" spc="0" baseline="0">
          <a:solidFill>
            <a:srgbClr val="535353"/>
          </a:solidFill>
          <a:uFillTx/>
          <a:latin typeface="Lucida Sans"/>
          <a:ea typeface="Lucida Sans"/>
          <a:cs typeface="Lucida Sans"/>
          <a:sym typeface="Lucida Sans"/>
        </a:defRPr>
      </a:lvl6pPr>
      <a:lvl7pPr marL="0" marR="0" indent="0" algn="l" defTabSz="609630" rtl="0" eaLnBrk="1" latinLnBrk="0" hangingPunct="1">
        <a:lnSpc>
          <a:spcPct val="100000"/>
        </a:lnSpc>
        <a:spcBef>
          <a:spcPts val="0"/>
        </a:spcBef>
        <a:spcAft>
          <a:spcPts val="0"/>
        </a:spcAft>
        <a:buClrTx/>
        <a:buSzTx/>
        <a:buFontTx/>
        <a:buNone/>
        <a:tabLst/>
        <a:defRPr sz="2933" b="0" i="0" u="none" strike="noStrike" cap="none" spc="0" baseline="0">
          <a:solidFill>
            <a:srgbClr val="535353"/>
          </a:solidFill>
          <a:uFillTx/>
          <a:latin typeface="Lucida Sans"/>
          <a:ea typeface="Lucida Sans"/>
          <a:cs typeface="Lucida Sans"/>
          <a:sym typeface="Lucida Sans"/>
        </a:defRPr>
      </a:lvl7pPr>
      <a:lvl8pPr marL="0" marR="0" indent="0" algn="l" defTabSz="609630" rtl="0" eaLnBrk="1" latinLnBrk="0" hangingPunct="1">
        <a:lnSpc>
          <a:spcPct val="100000"/>
        </a:lnSpc>
        <a:spcBef>
          <a:spcPts val="0"/>
        </a:spcBef>
        <a:spcAft>
          <a:spcPts val="0"/>
        </a:spcAft>
        <a:buClrTx/>
        <a:buSzTx/>
        <a:buFontTx/>
        <a:buNone/>
        <a:tabLst/>
        <a:defRPr sz="2933" b="0" i="0" u="none" strike="noStrike" cap="none" spc="0" baseline="0">
          <a:solidFill>
            <a:srgbClr val="535353"/>
          </a:solidFill>
          <a:uFillTx/>
          <a:latin typeface="Lucida Sans"/>
          <a:ea typeface="Lucida Sans"/>
          <a:cs typeface="Lucida Sans"/>
          <a:sym typeface="Lucida Sans"/>
        </a:defRPr>
      </a:lvl8pPr>
      <a:lvl9pPr marL="0" marR="0" indent="0" algn="l" defTabSz="609630" rtl="0" eaLnBrk="1" latinLnBrk="0" hangingPunct="1">
        <a:lnSpc>
          <a:spcPct val="100000"/>
        </a:lnSpc>
        <a:spcBef>
          <a:spcPts val="0"/>
        </a:spcBef>
        <a:spcAft>
          <a:spcPts val="0"/>
        </a:spcAft>
        <a:buClrTx/>
        <a:buSzTx/>
        <a:buFontTx/>
        <a:buNone/>
        <a:tabLst/>
        <a:defRPr sz="2933" b="0" i="0" u="none" strike="noStrike" cap="none" spc="0" baseline="0">
          <a:solidFill>
            <a:srgbClr val="535353"/>
          </a:solidFill>
          <a:uFillTx/>
          <a:latin typeface="Lucida Sans"/>
          <a:ea typeface="Lucida Sans"/>
          <a:cs typeface="Lucida Sans"/>
          <a:sym typeface="Lucida Sans"/>
        </a:defRPr>
      </a:lvl9pPr>
    </p:bodyStyle>
    <p:otherStyle>
      <a:lvl1pPr marL="0" marR="0" indent="0" algn="r" defTabSz="609630" rtl="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1pPr>
      <a:lvl2pPr marL="0" marR="0" indent="0" algn="r" defTabSz="609630" rtl="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2pPr>
      <a:lvl3pPr marL="0" marR="0" indent="0" algn="r" defTabSz="609630" rtl="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3pPr>
      <a:lvl4pPr marL="0" marR="0" indent="0" algn="r" defTabSz="609630" rtl="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4pPr>
      <a:lvl5pPr marL="0" marR="0" indent="0" algn="r" defTabSz="609630" rtl="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5pPr>
      <a:lvl6pPr marL="0" marR="0" indent="0" algn="r" defTabSz="609630" rtl="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6pPr>
      <a:lvl7pPr marL="0" marR="0" indent="0" algn="r" defTabSz="609630" rtl="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7pPr>
      <a:lvl8pPr marL="0" marR="0" indent="0" algn="r" defTabSz="609630" rtl="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8pPr>
      <a:lvl9pPr marL="0" marR="0" indent="0" algn="r" defTabSz="609630" rtl="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D3A2BD4D-6E15-4AE2-9C3D-4E09E2B2308D}"/>
              </a:ext>
            </a:extLst>
          </p:cNvPr>
          <p:cNvSpPr>
            <a:spLocks noGrp="1"/>
          </p:cNvSpPr>
          <p:nvPr>
            <p:ph type="title"/>
          </p:nvPr>
        </p:nvSpPr>
        <p:spPr>
          <a:xfrm>
            <a:off x="411480" y="2889776"/>
            <a:ext cx="10515600" cy="864078"/>
          </a:xfrm>
        </p:spPr>
        <p:txBody>
          <a:bodyPr>
            <a:normAutofit/>
          </a:bodyPr>
          <a:lstStyle/>
          <a:p>
            <a:pPr algn="ctr"/>
            <a:r>
              <a:rPr lang="en-IN" dirty="0"/>
              <a:t>Organisational Roadmap of ISA</a:t>
            </a:r>
            <a:endParaRPr lang="en-IN" b="1" dirty="0"/>
          </a:p>
        </p:txBody>
      </p:sp>
      <p:pic>
        <p:nvPicPr>
          <p:cNvPr id="6" name="Picture 5">
            <a:extLst>
              <a:ext uri="{FF2B5EF4-FFF2-40B4-BE49-F238E27FC236}">
                <a16:creationId xmlns:a16="http://schemas.microsoft.com/office/drawing/2014/main" id="{430A2BEE-3931-4966-A116-5C90602D58EC}"/>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978814" y="104092"/>
            <a:ext cx="2808581" cy="888084"/>
          </a:xfrm>
          <a:prstGeom prst="rect">
            <a:avLst/>
          </a:prstGeom>
        </p:spPr>
      </p:pic>
    </p:spTree>
    <p:extLst>
      <p:ext uri="{BB962C8B-B14F-4D97-AF65-F5344CB8AC3E}">
        <p14:creationId xmlns:p14="http://schemas.microsoft.com/office/powerpoint/2010/main" val="979431260"/>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522" y="174957"/>
            <a:ext cx="11598700" cy="687493"/>
          </a:xfrm>
        </p:spPr>
        <p:txBody>
          <a:bodyPr>
            <a:normAutofit/>
          </a:bodyPr>
          <a:lstStyle/>
          <a:p>
            <a:pPr algn="ctr"/>
            <a:r>
              <a:rPr lang="en-IN" sz="4000" b="1" dirty="0"/>
              <a:t>Recruitment Outreach</a:t>
            </a:r>
          </a:p>
        </p:txBody>
      </p:sp>
      <p:sp>
        <p:nvSpPr>
          <p:cNvPr id="3" name="Text Placeholder 2"/>
          <p:cNvSpPr>
            <a:spLocks noGrp="1"/>
          </p:cNvSpPr>
          <p:nvPr>
            <p:ph type="body" idx="1"/>
          </p:nvPr>
        </p:nvSpPr>
        <p:spPr>
          <a:xfrm>
            <a:off x="296650" y="1068405"/>
            <a:ext cx="11598700" cy="5274644"/>
          </a:xfrm>
        </p:spPr>
        <p:txBody>
          <a:bodyPr>
            <a:normAutofit/>
          </a:bodyPr>
          <a:lstStyle/>
          <a:p>
            <a:pPr marL="342900" lvl="0" indent="-342900" algn="just">
              <a:lnSpc>
                <a:spcPct val="107000"/>
              </a:lnSpc>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Development of appropriate “Employment” site on the ISA Internet Portal</a:t>
            </a:r>
          </a:p>
          <a:p>
            <a:pPr marL="342900" lvl="0" indent="-342900" algn="just">
              <a:lnSpc>
                <a:spcPct val="107000"/>
              </a:lnSpc>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ISA Personal History Form or e-Recruit online application being developed</a:t>
            </a:r>
          </a:p>
          <a:p>
            <a:pPr marL="342900" lvl="0" indent="-342900" algn="just">
              <a:lnSpc>
                <a:spcPct val="107000"/>
              </a:lnSpc>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Advanced notification to all Member States as to the upcoming recruitment exercise - circulating the vacancy notices to their nationals</a:t>
            </a:r>
          </a:p>
          <a:p>
            <a:pPr marL="342900" lvl="0" indent="-342900" algn="just">
              <a:lnSpc>
                <a:spcPct val="107000"/>
              </a:lnSpc>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Advanced notification to all ISA partner organizations to distribute within their networks.</a:t>
            </a:r>
          </a:p>
          <a:p>
            <a:pPr marL="342900" lvl="0" indent="-342900" algn="just">
              <a:lnSpc>
                <a:spcPct val="107000"/>
              </a:lnSpc>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Immediate liaison with major international organization recruitment websites, including </a:t>
            </a:r>
            <a:r>
              <a:rPr lang="en-US" dirty="0" err="1">
                <a:latin typeface="Calibri" panose="020F0502020204030204" pitchFamily="34" charset="0"/>
                <a:ea typeface="Calibri" panose="020F0502020204030204" pitchFamily="34" charset="0"/>
                <a:cs typeface="Times New Roman" panose="02020603050405020304" pitchFamily="18" charset="0"/>
              </a:rPr>
              <a:t>DevNet</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err="1">
                <a:latin typeface="Calibri" panose="020F0502020204030204" pitchFamily="34" charset="0"/>
                <a:ea typeface="Calibri" panose="020F0502020204030204" pitchFamily="34" charset="0"/>
                <a:cs typeface="Times New Roman" panose="02020603050405020304" pitchFamily="18" charset="0"/>
              </a:rPr>
              <a:t>UNjobs</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dirty="0" err="1">
                <a:latin typeface="Calibri" panose="020F0502020204030204" pitchFamily="34" charset="0"/>
                <a:ea typeface="Calibri" panose="020F0502020204030204" pitchFamily="34" charset="0"/>
                <a:cs typeface="Times New Roman" panose="02020603050405020304" pitchFamily="18" charset="0"/>
              </a:rPr>
              <a:t>UNjoblist</a:t>
            </a:r>
            <a:r>
              <a:rPr lang="en-US" dirty="0">
                <a:latin typeface="Calibri" panose="020F0502020204030204" pitchFamily="34" charset="0"/>
                <a:ea typeface="Calibri" panose="020F0502020204030204" pitchFamily="34" charset="0"/>
                <a:cs typeface="Times New Roman" panose="02020603050405020304" pitchFamily="18" charset="0"/>
              </a:rPr>
              <a:t> and Impact pool.</a:t>
            </a:r>
          </a:p>
          <a:p>
            <a:pPr marL="342900" lvl="0" indent="-342900" algn="just">
              <a:lnSpc>
                <a:spcPct val="107000"/>
              </a:lnSpc>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Distribution of Vacancy Announcements (VA) to other major energy related organizations </a:t>
            </a:r>
          </a:p>
          <a:p>
            <a:pPr algn="just"/>
            <a:endParaRPr lang="en-IN" dirty="0"/>
          </a:p>
        </p:txBody>
      </p:sp>
    </p:spTree>
    <p:extLst>
      <p:ext uri="{BB962C8B-B14F-4D97-AF65-F5344CB8AC3E}">
        <p14:creationId xmlns:p14="http://schemas.microsoft.com/office/powerpoint/2010/main" val="304848368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687493"/>
          </a:xfrm>
        </p:spPr>
        <p:txBody>
          <a:bodyPr>
            <a:noAutofit/>
          </a:bodyPr>
          <a:lstStyle/>
          <a:p>
            <a:r>
              <a:rPr lang="en-US" sz="3600" b="1" dirty="0">
                <a:latin typeface="Calibri" panose="020F0502020204030204" pitchFamily="34" charset="0"/>
                <a:ea typeface="Calibri" panose="020F0502020204030204" pitchFamily="34" charset="0"/>
                <a:cs typeface="Times New Roman" panose="02020603050405020304" pitchFamily="18" charset="0"/>
              </a:rPr>
              <a:t>Posting, Advertising, Screening and Shortlisting of applications</a:t>
            </a:r>
            <a:r>
              <a:rPr lang="en-US" sz="3600" dirty="0">
                <a:latin typeface="Calibri" panose="020F0502020204030204" pitchFamily="34" charset="0"/>
                <a:ea typeface="Calibri" panose="020F0502020204030204" pitchFamily="34" charset="0"/>
                <a:cs typeface="Times New Roman" panose="02020603050405020304" pitchFamily="18" charset="0"/>
              </a:rPr>
              <a:t/>
            </a:r>
            <a:br>
              <a:rPr lang="en-US" sz="3600" dirty="0">
                <a:latin typeface="Calibri" panose="020F0502020204030204" pitchFamily="34" charset="0"/>
                <a:ea typeface="Calibri" panose="020F0502020204030204" pitchFamily="34" charset="0"/>
                <a:cs typeface="Times New Roman" panose="02020603050405020304" pitchFamily="18" charset="0"/>
              </a:rPr>
            </a:br>
            <a:endParaRPr lang="en-IN" sz="3600" dirty="0"/>
          </a:p>
        </p:txBody>
      </p:sp>
      <p:sp>
        <p:nvSpPr>
          <p:cNvPr id="3" name="Text Placeholder 2"/>
          <p:cNvSpPr>
            <a:spLocks noGrp="1"/>
          </p:cNvSpPr>
          <p:nvPr>
            <p:ph type="body" idx="1"/>
          </p:nvPr>
        </p:nvSpPr>
        <p:spPr>
          <a:xfrm>
            <a:off x="202131" y="856648"/>
            <a:ext cx="11704320" cy="5008761"/>
          </a:xfrm>
        </p:spPr>
        <p:txBody>
          <a:bodyPr>
            <a:normAutofit fontScale="85000" lnSpcReduction="10000"/>
          </a:bodyPr>
          <a:lstStyle/>
          <a:p>
            <a:pPr marL="342900" lvl="0" indent="-342900" algn="just">
              <a:lnSpc>
                <a:spcPct val="107000"/>
              </a:lnSpc>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Vacancy announcements will be advertised for a minimum period of three weeks. </a:t>
            </a:r>
          </a:p>
          <a:p>
            <a:pPr marL="342900" lvl="0" indent="-342900" algn="just">
              <a:lnSpc>
                <a:spcPct val="107000"/>
              </a:lnSpc>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In order to ensure objectivity, ISA has obtained the services of a third party consultant who will complete the initial short listing of candidates. </a:t>
            </a:r>
          </a:p>
          <a:p>
            <a:pPr marL="342900" lvl="0" indent="-342900" algn="just">
              <a:lnSpc>
                <a:spcPct val="107000"/>
              </a:lnSpc>
              <a:spcAft>
                <a:spcPts val="800"/>
              </a:spcAft>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During this first review, the applicants will be assigned to  one of three categories as follows:</a:t>
            </a:r>
          </a:p>
          <a:p>
            <a:pPr algn="just">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Category Description</a:t>
            </a:r>
          </a:p>
          <a:p>
            <a:pPr marL="914400" indent="-914400" algn="just">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C	Applicants in this category are determined not to meet the basic educational or experience requirements and will not be further considered</a:t>
            </a:r>
          </a:p>
          <a:p>
            <a:pPr marL="914400" indent="-914400" algn="just">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B	Applicants meet the minimum educational level and years of experience however, prior experience may be not relevant/sufficient</a:t>
            </a:r>
          </a:p>
          <a:p>
            <a:pPr marL="914400" indent="-914400" algn="just">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A	Applicants in this category meet or exceed all the requirements and appear to have prior relevant experience in each of the functions </a:t>
            </a:r>
          </a:p>
          <a:p>
            <a:pPr algn="just"/>
            <a:endParaRPr lang="en-IN" dirty="0"/>
          </a:p>
        </p:txBody>
      </p:sp>
    </p:spTree>
    <p:extLst>
      <p:ext uri="{BB962C8B-B14F-4D97-AF65-F5344CB8AC3E}">
        <p14:creationId xmlns:p14="http://schemas.microsoft.com/office/powerpoint/2010/main" val="157715837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145" y="0"/>
            <a:ext cx="11598700" cy="687493"/>
          </a:xfrm>
        </p:spPr>
        <p:txBody>
          <a:bodyPr>
            <a:noAutofit/>
          </a:bodyPr>
          <a:lstStyle/>
          <a:p>
            <a:pPr algn="ctr"/>
            <a:r>
              <a:rPr lang="en-IN" sz="4000" b="1" dirty="0"/>
              <a:t>Selection Process</a:t>
            </a:r>
          </a:p>
        </p:txBody>
      </p:sp>
      <p:sp>
        <p:nvSpPr>
          <p:cNvPr id="3" name="Text Placeholder 2"/>
          <p:cNvSpPr>
            <a:spLocks noGrp="1"/>
          </p:cNvSpPr>
          <p:nvPr>
            <p:ph type="body" idx="1"/>
          </p:nvPr>
        </p:nvSpPr>
        <p:spPr>
          <a:xfrm>
            <a:off x="279133" y="687493"/>
            <a:ext cx="11579191" cy="6170507"/>
          </a:xfrm>
        </p:spPr>
        <p:txBody>
          <a:bodyPr>
            <a:normAutofit fontScale="92500" lnSpcReduction="20000"/>
          </a:bodyPr>
          <a:lstStyle/>
          <a:p>
            <a:pPr algn="just">
              <a:lnSpc>
                <a:spcPct val="107000"/>
              </a:lnSpc>
              <a:spcAft>
                <a:spcPts val="800"/>
              </a:spcAft>
            </a:pPr>
            <a:r>
              <a:rPr lang="en-US" sz="3100" b="1" dirty="0">
                <a:latin typeface="Calibri" panose="020F0502020204030204" pitchFamily="34" charset="0"/>
                <a:ea typeface="Calibri" panose="020F0502020204030204" pitchFamily="34" charset="0"/>
                <a:cs typeface="Times New Roman" panose="02020603050405020304" pitchFamily="18" charset="0"/>
              </a:rPr>
              <a:t>Selection tools </a:t>
            </a:r>
          </a:p>
          <a:p>
            <a:pPr algn="just">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ISA proposes a three-tiered approach to selection, using:</a:t>
            </a:r>
          </a:p>
          <a:p>
            <a:pPr marL="342900" lvl="0" indent="-342900" algn="just">
              <a:lnSpc>
                <a:spcPct val="107000"/>
              </a:lnSpc>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Pre-recorded interviews:  Allows for a sizeable number of applicants to be to respond to set questions by video recording, using a pre-recorded online automated tool.  Serves as a quick method for an initial assessment.</a:t>
            </a:r>
          </a:p>
          <a:p>
            <a:pPr marL="342900" lvl="0" indent="-342900" algn="just">
              <a:lnSpc>
                <a:spcPct val="107000"/>
              </a:lnSpc>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Written examination: Those selected are requested to complete a timed written essay exam. This will allow the panel to judge the candidates on their written skills, logical thinking and technical knowledge</a:t>
            </a:r>
          </a:p>
          <a:p>
            <a:pPr marL="342900" lvl="0" indent="-342900" algn="just">
              <a:lnSpc>
                <a:spcPct val="107000"/>
              </a:lnSpc>
              <a:buFont typeface="Symbol" panose="05050102010706020507" pitchFamily="18" charset="2"/>
              <a:buChar char=""/>
            </a:pPr>
            <a:r>
              <a:rPr lang="en-US" dirty="0">
                <a:latin typeface="Calibri" panose="020F0502020204030204" pitchFamily="34" charset="0"/>
                <a:ea typeface="Calibri" panose="020F0502020204030204" pitchFamily="34" charset="0"/>
                <a:cs typeface="Times New Roman" panose="02020603050405020304" pitchFamily="18" charset="0"/>
              </a:rPr>
              <a:t>Face to face interview with the panel:  </a:t>
            </a:r>
          </a:p>
          <a:p>
            <a:pPr marL="914400" lvl="1" indent="-457200" algn="just">
              <a:lnSpc>
                <a:spcPct val="107000"/>
              </a:lnSpc>
              <a:buFont typeface="Wingdings" panose="05000000000000000000" pitchFamily="2" charset="2"/>
              <a:buChar char="Ø"/>
            </a:pPr>
            <a:r>
              <a:rPr lang="en-US" dirty="0">
                <a:latin typeface="Calibri" panose="020F0502020204030204" pitchFamily="34" charset="0"/>
                <a:ea typeface="Calibri" panose="020F0502020204030204" pitchFamily="34" charset="0"/>
                <a:cs typeface="Times New Roman" panose="02020603050405020304" pitchFamily="18" charset="0"/>
              </a:rPr>
              <a:t>This final tool is used once the short list is now established.  </a:t>
            </a:r>
          </a:p>
          <a:p>
            <a:pPr marL="914400" lvl="1" indent="-457200" algn="just">
              <a:lnSpc>
                <a:spcPct val="107000"/>
              </a:lnSpc>
              <a:buFont typeface="Wingdings" panose="05000000000000000000" pitchFamily="2" charset="2"/>
              <a:buChar char="Ø"/>
            </a:pPr>
            <a:r>
              <a:rPr lang="en-US" dirty="0">
                <a:latin typeface="Calibri" panose="020F0502020204030204" pitchFamily="34" charset="0"/>
                <a:ea typeface="Calibri" panose="020F0502020204030204" pitchFamily="34" charset="0"/>
                <a:cs typeface="Times New Roman" panose="02020603050405020304" pitchFamily="18" charset="0"/>
              </a:rPr>
              <a:t>The face to face interview will be done by video conference.  </a:t>
            </a:r>
          </a:p>
          <a:p>
            <a:pPr marL="914400" lvl="1" indent="-457200" algn="just">
              <a:lnSpc>
                <a:spcPct val="107000"/>
              </a:lnSpc>
              <a:buFont typeface="Wingdings" panose="05000000000000000000" pitchFamily="2" charset="2"/>
              <a:buChar char="Ø"/>
            </a:pPr>
            <a:r>
              <a:rPr lang="en-US" dirty="0">
                <a:latin typeface="Calibri" panose="020F0502020204030204" pitchFamily="34" charset="0"/>
                <a:ea typeface="Calibri" panose="020F0502020204030204" pitchFamily="34" charset="0"/>
                <a:cs typeface="Times New Roman" panose="02020603050405020304" pitchFamily="18" charset="0"/>
              </a:rPr>
              <a:t>All candidates are asked the same questions and given the same time allotted for the interview. </a:t>
            </a:r>
          </a:p>
          <a:p>
            <a:pPr marL="914400" lvl="1" indent="-457200" algn="just">
              <a:lnSpc>
                <a:spcPct val="107000"/>
              </a:lnSpc>
              <a:buFont typeface="Wingdings" panose="05000000000000000000" pitchFamily="2" charset="2"/>
              <a:buChar char="Ø"/>
            </a:pPr>
            <a:r>
              <a:rPr lang="en-US" dirty="0">
                <a:latin typeface="Calibri" panose="020F0502020204030204" pitchFamily="34" charset="0"/>
                <a:ea typeface="Calibri" panose="020F0502020204030204" pitchFamily="34" charset="0"/>
                <a:cs typeface="Times New Roman" panose="02020603050405020304" pitchFamily="18" charset="0"/>
              </a:rPr>
              <a:t>The panel members reach consensus on their ratings of the candidates following these interviews. </a:t>
            </a:r>
          </a:p>
          <a:p>
            <a:pPr algn="just"/>
            <a:endParaRPr lang="en-IN" dirty="0"/>
          </a:p>
        </p:txBody>
      </p:sp>
    </p:spTree>
    <p:extLst>
      <p:ext uri="{BB962C8B-B14F-4D97-AF65-F5344CB8AC3E}">
        <p14:creationId xmlns:p14="http://schemas.microsoft.com/office/powerpoint/2010/main" val="302453432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A11547-0D72-4350-BA3B-9E1664D76B0B}"/>
              </a:ext>
            </a:extLst>
          </p:cNvPr>
          <p:cNvSpPr>
            <a:spLocks noGrp="1"/>
          </p:cNvSpPr>
          <p:nvPr>
            <p:ph type="title"/>
          </p:nvPr>
        </p:nvSpPr>
        <p:spPr>
          <a:xfrm>
            <a:off x="84894" y="69080"/>
            <a:ext cx="11598700" cy="687493"/>
          </a:xfrm>
        </p:spPr>
        <p:txBody>
          <a:bodyPr>
            <a:normAutofit/>
          </a:bodyPr>
          <a:lstStyle/>
          <a:p>
            <a:r>
              <a:rPr lang="en-US" sz="4000" b="1" dirty="0"/>
              <a:t>Selection </a:t>
            </a:r>
            <a:r>
              <a:rPr lang="en-US" sz="4000" b="1" dirty="0" smtClean="0"/>
              <a:t>Process….</a:t>
            </a:r>
            <a:endParaRPr lang="en-US" sz="4000" b="1" dirty="0"/>
          </a:p>
        </p:txBody>
      </p:sp>
      <p:sp>
        <p:nvSpPr>
          <p:cNvPr id="3" name="Text Placeholder 2">
            <a:extLst>
              <a:ext uri="{FF2B5EF4-FFF2-40B4-BE49-F238E27FC236}">
                <a16:creationId xmlns:a16="http://schemas.microsoft.com/office/drawing/2014/main" id="{953FF0B2-350D-4B77-8A4C-85A1C7741554}"/>
              </a:ext>
            </a:extLst>
          </p:cNvPr>
          <p:cNvSpPr>
            <a:spLocks noGrp="1"/>
          </p:cNvSpPr>
          <p:nvPr>
            <p:ph type="body" idx="1"/>
          </p:nvPr>
        </p:nvSpPr>
        <p:spPr>
          <a:xfrm>
            <a:off x="84895" y="1769658"/>
            <a:ext cx="11898558" cy="4095751"/>
          </a:xfrm>
        </p:spPr>
        <p:txBody>
          <a:bodyPr/>
          <a:lstStyle/>
          <a:p>
            <a:pPr marL="457200" indent="-457200" algn="just">
              <a:buFont typeface="Arial" panose="020B0604020202020204" pitchFamily="34" charset="0"/>
              <a:buChar char="•"/>
            </a:pPr>
            <a:r>
              <a:rPr lang="en-US" dirty="0">
                <a:latin typeface="+mj-lt"/>
              </a:rPr>
              <a:t>The results of each of the three tools/evaluations are given an assigned weight (20 -40 -30)</a:t>
            </a:r>
          </a:p>
          <a:p>
            <a:pPr marL="457200" indent="-457200">
              <a:buFont typeface="Arial" panose="020B0604020202020204" pitchFamily="34" charset="0"/>
              <a:buChar char="•"/>
            </a:pPr>
            <a:r>
              <a:rPr lang="en-US" dirty="0">
                <a:latin typeface="+mj-lt"/>
              </a:rPr>
              <a:t>The top candidates are then ranked according to their final scores</a:t>
            </a:r>
          </a:p>
          <a:p>
            <a:pPr marL="457200" indent="-457200">
              <a:buFont typeface="Arial" panose="020B0604020202020204" pitchFamily="34" charset="0"/>
              <a:buChar char="•"/>
            </a:pPr>
            <a:r>
              <a:rPr lang="en-US" dirty="0">
                <a:latin typeface="+mj-lt"/>
              </a:rPr>
              <a:t>At this stage, reference checks from prior employers will be made for the top candidates</a:t>
            </a:r>
          </a:p>
          <a:p>
            <a:pPr marL="457200" indent="-457200">
              <a:buFont typeface="Arial" panose="020B0604020202020204" pitchFamily="34" charset="0"/>
              <a:buChar char="•"/>
            </a:pPr>
            <a:r>
              <a:rPr lang="en-US" dirty="0">
                <a:latin typeface="+mj-lt"/>
              </a:rPr>
              <a:t>The Appointment and Review Panel will review the process prior to submission to the DG for approval</a:t>
            </a:r>
          </a:p>
        </p:txBody>
      </p:sp>
    </p:spTree>
    <p:extLst>
      <p:ext uri="{BB962C8B-B14F-4D97-AF65-F5344CB8AC3E}">
        <p14:creationId xmlns:p14="http://schemas.microsoft.com/office/powerpoint/2010/main" val="25568890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598700" cy="687493"/>
          </a:xfrm>
        </p:spPr>
        <p:txBody>
          <a:bodyPr>
            <a:normAutofit/>
          </a:bodyPr>
          <a:lstStyle/>
          <a:p>
            <a:r>
              <a:rPr lang="en-IN" sz="4000" b="1" dirty="0"/>
              <a:t>Selection Process …</a:t>
            </a:r>
          </a:p>
        </p:txBody>
      </p:sp>
      <p:sp>
        <p:nvSpPr>
          <p:cNvPr id="3" name="Text Placeholder 2"/>
          <p:cNvSpPr>
            <a:spLocks noGrp="1"/>
          </p:cNvSpPr>
          <p:nvPr>
            <p:ph type="body" idx="1"/>
          </p:nvPr>
        </p:nvSpPr>
        <p:spPr>
          <a:xfrm>
            <a:off x="349700" y="778256"/>
            <a:ext cx="11758881" cy="5911302"/>
          </a:xfrm>
        </p:spPr>
        <p:txBody>
          <a:bodyPr>
            <a:normAutofit fontScale="62500" lnSpcReduction="20000"/>
          </a:bodyPr>
          <a:lstStyle/>
          <a:p>
            <a:pPr marL="342900" lvl="0" indent="-342900">
              <a:lnSpc>
                <a:spcPct val="107000"/>
              </a:lnSpc>
              <a:spcAft>
                <a:spcPts val="800"/>
              </a:spcAft>
              <a:buFont typeface="Symbol" panose="05050102010706020507" pitchFamily="18" charset="2"/>
              <a:buChar char=""/>
            </a:pPr>
            <a:r>
              <a:rPr lang="en-US" sz="3000" b="1" dirty="0">
                <a:latin typeface="Calibri" panose="020F0502020204030204" pitchFamily="34" charset="0"/>
                <a:ea typeface="Calibri" panose="020F0502020204030204" pitchFamily="34" charset="0"/>
                <a:cs typeface="Times New Roman" panose="02020603050405020304" pitchFamily="18" charset="0"/>
              </a:rPr>
              <a:t>Interview Panel</a:t>
            </a:r>
          </a:p>
          <a:p>
            <a:pPr marL="722313" lvl="5" indent="-366713">
              <a:lnSpc>
                <a:spcPct val="107000"/>
              </a:lnSpc>
              <a:spcAft>
                <a:spcPts val="800"/>
              </a:spcAft>
              <a:buFont typeface="Wingdings" panose="05000000000000000000" pitchFamily="2" charset="2"/>
              <a:buChar char="Ø"/>
            </a:pPr>
            <a:r>
              <a:rPr lang="en-US" sz="2900" dirty="0">
                <a:latin typeface="+mj-lt"/>
              </a:rPr>
              <a:t>The panel must, at a minimum, comprise of 3 panel members and maximum of five. The panel must include the hiring manager or his/her designated representative….</a:t>
            </a:r>
          </a:p>
          <a:p>
            <a:pPr marL="722313" lvl="5" indent="-366713">
              <a:lnSpc>
                <a:spcPct val="107000"/>
              </a:lnSpc>
              <a:spcAft>
                <a:spcPts val="800"/>
              </a:spcAft>
              <a:buFont typeface="Wingdings" panose="05000000000000000000" pitchFamily="2" charset="2"/>
              <a:buChar char="Ø"/>
            </a:pPr>
            <a:r>
              <a:rPr lang="en-US" sz="2900" dirty="0">
                <a:latin typeface="Calibri" panose="020F0502020204030204" pitchFamily="34" charset="0"/>
                <a:ea typeface="Calibri" panose="020F0502020204030204" pitchFamily="34" charset="0"/>
                <a:cs typeface="Times New Roman" panose="02020603050405020304" pitchFamily="18" charset="0"/>
              </a:rPr>
              <a:t>Panel membership will be comprised of individuals who are conversed in the subject matter of the post. </a:t>
            </a:r>
          </a:p>
          <a:p>
            <a:pPr marL="722313" lvl="5" indent="-366713">
              <a:lnSpc>
                <a:spcPct val="107000"/>
              </a:lnSpc>
              <a:spcAft>
                <a:spcPts val="800"/>
              </a:spcAft>
              <a:buFont typeface="Wingdings" panose="05000000000000000000" pitchFamily="2" charset="2"/>
              <a:buChar char="Ø"/>
            </a:pPr>
            <a:r>
              <a:rPr lang="en-US" sz="2900" dirty="0">
                <a:latin typeface="Calibri" panose="020F0502020204030204" pitchFamily="34" charset="0"/>
                <a:ea typeface="Calibri" panose="020F0502020204030204" pitchFamily="34" charset="0"/>
                <a:cs typeface="Times New Roman" panose="02020603050405020304" pitchFamily="18" charset="0"/>
              </a:rPr>
              <a:t>The panel members will be comprised of a mixed composition, including: gender, nationality and regional basis</a:t>
            </a:r>
          </a:p>
          <a:p>
            <a:pPr marL="722313" lvl="5" indent="-366713">
              <a:lnSpc>
                <a:spcPct val="107000"/>
              </a:lnSpc>
              <a:spcAft>
                <a:spcPts val="800"/>
              </a:spcAft>
              <a:buFont typeface="Wingdings" panose="05000000000000000000" pitchFamily="2" charset="2"/>
              <a:buChar char="Ø"/>
            </a:pPr>
            <a:r>
              <a:rPr lang="en-US" sz="2900" dirty="0">
                <a:latin typeface="Calibri" panose="020F0502020204030204" pitchFamily="34" charset="0"/>
                <a:ea typeface="Calibri" panose="020F0502020204030204" pitchFamily="34" charset="0"/>
                <a:cs typeface="Times New Roman" panose="02020603050405020304" pitchFamily="18" charset="0"/>
              </a:rPr>
              <a:t>Each panel will be supported by one ISA personnel for purposes of note taking and report writing. </a:t>
            </a:r>
          </a:p>
          <a:p>
            <a:pPr marL="722313" lvl="5" indent="-366713">
              <a:lnSpc>
                <a:spcPct val="107000"/>
              </a:lnSpc>
              <a:spcAft>
                <a:spcPts val="800"/>
              </a:spcAft>
              <a:buFont typeface="Wingdings" panose="05000000000000000000" pitchFamily="2" charset="2"/>
              <a:buChar char="Ø"/>
            </a:pPr>
            <a:r>
              <a:rPr lang="en-US" sz="2900" dirty="0">
                <a:latin typeface="Calibri" panose="020F0502020204030204" pitchFamily="34" charset="0"/>
                <a:ea typeface="Calibri" panose="020F0502020204030204" pitchFamily="34" charset="0"/>
                <a:cs typeface="Times New Roman" panose="02020603050405020304" pitchFamily="18" charset="0"/>
              </a:rPr>
              <a:t>ISA will coordinate with local international organizations (or organizations outside of the duty) station to obtain membership on these panels.</a:t>
            </a:r>
          </a:p>
          <a:p>
            <a:pPr marL="722313" lvl="5" indent="-366713">
              <a:lnSpc>
                <a:spcPct val="107000"/>
              </a:lnSpc>
              <a:spcAft>
                <a:spcPts val="800"/>
              </a:spcAft>
              <a:buFont typeface="Wingdings" panose="05000000000000000000" pitchFamily="2" charset="2"/>
              <a:buChar char="Ø"/>
            </a:pPr>
            <a:r>
              <a:rPr lang="en-US" sz="2900" dirty="0">
                <a:latin typeface="Calibri" panose="020F0502020204030204" pitchFamily="34" charset="0"/>
                <a:ea typeface="Calibri" panose="020F0502020204030204" pitchFamily="34" charset="0"/>
                <a:cs typeface="Times New Roman" panose="02020603050405020304" pitchFamily="18" charset="0"/>
              </a:rPr>
              <a:t>Panel members will be briefed and provided guidelines on each phase of the selection process </a:t>
            </a:r>
          </a:p>
          <a:p>
            <a:pPr marL="722313" lvl="5" indent="-366713">
              <a:lnSpc>
                <a:spcPct val="107000"/>
              </a:lnSpc>
              <a:spcAft>
                <a:spcPts val="800"/>
              </a:spcAft>
              <a:buFont typeface="Wingdings" panose="05000000000000000000" pitchFamily="2" charset="2"/>
              <a:buChar char="Ø"/>
            </a:pPr>
            <a:r>
              <a:rPr lang="en-US" sz="2900" dirty="0">
                <a:latin typeface="+mj-lt"/>
              </a:rPr>
              <a:t>Participation of national counterparts or government officials on ISA interview panels is not allowed as either a Panel Member or Observer.</a:t>
            </a:r>
          </a:p>
          <a:p>
            <a:pPr marL="342900" lvl="0" indent="-342900">
              <a:lnSpc>
                <a:spcPct val="107000"/>
              </a:lnSpc>
              <a:spcAft>
                <a:spcPts val="800"/>
              </a:spcAft>
              <a:buFont typeface="Symbol" panose="05050102010706020507" pitchFamily="18" charset="2"/>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Symbol" panose="05050102010706020507" pitchFamily="18" charset="2"/>
              <a:buChar char=""/>
            </a:pPr>
            <a:r>
              <a:rPr lang="en-US" sz="3000" b="1" dirty="0">
                <a:latin typeface="Calibri" panose="020F0502020204030204" pitchFamily="34" charset="0"/>
                <a:ea typeface="Calibri" panose="020F0502020204030204" pitchFamily="34" charset="0"/>
                <a:cs typeface="Times New Roman" panose="02020603050405020304" pitchFamily="18" charset="0"/>
              </a:rPr>
              <a:t>Appointment and Review Panel</a:t>
            </a:r>
          </a:p>
          <a:p>
            <a:pPr marL="722313" lvl="1" indent="-366713">
              <a:lnSpc>
                <a:spcPct val="107000"/>
              </a:lnSpc>
              <a:spcAft>
                <a:spcPts val="800"/>
              </a:spcAft>
              <a:buFont typeface="Wingdings" panose="05000000000000000000" pitchFamily="2" charset="2"/>
              <a:buChar char="Ø"/>
            </a:pPr>
            <a:r>
              <a:rPr lang="en-US" dirty="0">
                <a:latin typeface="Calibri" panose="020F0502020204030204" pitchFamily="34" charset="0"/>
                <a:ea typeface="Calibri" panose="020F0502020204030204" pitchFamily="34" charset="0"/>
                <a:cs typeface="Times New Roman" panose="02020603050405020304" pitchFamily="18" charset="0"/>
              </a:rPr>
              <a:t>To ensure the entire process is open and transparent and complies with the ISA rules, prior to the final decision by the DG, the entire process will be reviewed by a designated panel</a:t>
            </a:r>
          </a:p>
          <a:p>
            <a:pPr marL="722313" lvl="1" indent="-366713">
              <a:lnSpc>
                <a:spcPct val="107000"/>
              </a:lnSpc>
              <a:spcAft>
                <a:spcPts val="800"/>
              </a:spcAft>
              <a:buFont typeface="Wingdings" panose="05000000000000000000" pitchFamily="2" charset="2"/>
              <a:buChar char="Ø"/>
            </a:pPr>
            <a:r>
              <a:rPr lang="en-US" dirty="0">
                <a:latin typeface="Calibri" panose="020F0502020204030204" pitchFamily="34" charset="0"/>
                <a:ea typeface="Calibri" panose="020F0502020204030204" pitchFamily="34" charset="0"/>
                <a:cs typeface="Times New Roman" panose="02020603050405020304" pitchFamily="18" charset="0"/>
              </a:rPr>
              <a:t>The panel will be comprised of at least three members from outside of ISA – the DG will ask for participation </a:t>
            </a:r>
            <a:r>
              <a:rPr lang="en-US" dirty="0" smtClean="0">
                <a:latin typeface="Calibri" panose="020F0502020204030204" pitchFamily="34" charset="0"/>
                <a:ea typeface="Calibri" panose="020F0502020204030204" pitchFamily="34" charset="0"/>
                <a:cs typeface="Times New Roman" panose="02020603050405020304" pitchFamily="18" charset="0"/>
              </a:rPr>
              <a:t>from </a:t>
            </a:r>
            <a:r>
              <a:rPr lang="en-US" dirty="0">
                <a:latin typeface="Calibri" panose="020F0502020204030204" pitchFamily="34" charset="0"/>
                <a:ea typeface="Calibri" panose="020F0502020204030204" pitchFamily="34" charset="0"/>
                <a:cs typeface="Times New Roman" panose="02020603050405020304" pitchFamily="18" charset="0"/>
              </a:rPr>
              <a:t>Admin related individuals from various other International Orgs, inside or outside of India</a:t>
            </a:r>
          </a:p>
          <a:p>
            <a:pPr marL="722313" lvl="1" indent="-366713">
              <a:lnSpc>
                <a:spcPct val="107000"/>
              </a:lnSpc>
              <a:spcAft>
                <a:spcPts val="800"/>
              </a:spcAft>
              <a:buFont typeface="Wingdings" panose="05000000000000000000" pitchFamily="2" charset="2"/>
              <a:buChar char="Ø"/>
            </a:pPr>
            <a:r>
              <a:rPr lang="en-US" dirty="0">
                <a:latin typeface="Calibri" panose="020F0502020204030204" pitchFamily="34" charset="0"/>
                <a:ea typeface="Calibri" panose="020F0502020204030204" pitchFamily="34" charset="0"/>
                <a:cs typeface="Times New Roman" panose="02020603050405020304" pitchFamily="18" charset="0"/>
              </a:rPr>
              <a:t>Only after the Panels concurrence, the final recommendation will be forwarded to and decided by the DG.</a:t>
            </a:r>
          </a:p>
          <a:p>
            <a:endParaRPr lang="en-IN" dirty="0"/>
          </a:p>
        </p:txBody>
      </p:sp>
    </p:spTree>
    <p:extLst>
      <p:ext uri="{BB962C8B-B14F-4D97-AF65-F5344CB8AC3E}">
        <p14:creationId xmlns:p14="http://schemas.microsoft.com/office/powerpoint/2010/main" val="104696825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598700" cy="687493"/>
          </a:xfrm>
        </p:spPr>
        <p:txBody>
          <a:bodyPr/>
          <a:lstStyle/>
          <a:p>
            <a:r>
              <a:rPr lang="en-IN" dirty="0"/>
              <a:t>Benefits…</a:t>
            </a:r>
          </a:p>
        </p:txBody>
      </p:sp>
      <p:sp>
        <p:nvSpPr>
          <p:cNvPr id="3" name="Text Placeholder 2"/>
          <p:cNvSpPr>
            <a:spLocks noGrp="1"/>
          </p:cNvSpPr>
          <p:nvPr>
            <p:ph type="body" idx="1"/>
          </p:nvPr>
        </p:nvSpPr>
        <p:spPr>
          <a:xfrm>
            <a:off x="182880" y="1288395"/>
            <a:ext cx="11646568" cy="4095751"/>
          </a:xfrm>
        </p:spPr>
        <p:txBody>
          <a:bodyPr>
            <a:normAutofit/>
          </a:bodyPr>
          <a:lstStyle/>
          <a:p>
            <a:pPr algn="just"/>
            <a:r>
              <a:rPr lang="en-IN" dirty="0">
                <a:latin typeface="+mj-lt"/>
              </a:rPr>
              <a:t>Remuneration (Salary and Benefits)</a:t>
            </a:r>
          </a:p>
          <a:p>
            <a:pPr marL="457200" indent="-457200" algn="just">
              <a:buFont typeface="Arial" panose="020B0604020202020204" pitchFamily="34" charset="0"/>
              <a:buChar char="•"/>
            </a:pPr>
            <a:r>
              <a:rPr lang="en-IN" dirty="0">
                <a:latin typeface="+mj-lt"/>
              </a:rPr>
              <a:t>Salaries and post adjustment will be based on existing UN common system rates </a:t>
            </a:r>
          </a:p>
          <a:p>
            <a:pPr marL="457200" indent="-457200" algn="just">
              <a:buFont typeface="Arial" panose="020B0604020202020204" pitchFamily="34" charset="0"/>
              <a:buChar char="•"/>
            </a:pPr>
            <a:r>
              <a:rPr lang="en-IN" dirty="0">
                <a:latin typeface="+mj-lt"/>
              </a:rPr>
              <a:t>Pension Fund contribution and health insurance will be paid on a lump sum basis at existing UN system rates (% of salary)</a:t>
            </a:r>
          </a:p>
          <a:p>
            <a:pPr marL="457200" indent="-457200" algn="just">
              <a:buFont typeface="Arial" panose="020B0604020202020204" pitchFamily="34" charset="0"/>
              <a:buChar char="•"/>
            </a:pPr>
            <a:r>
              <a:rPr lang="en-IN" dirty="0">
                <a:latin typeface="+mj-lt"/>
              </a:rPr>
              <a:t>Standard of travel – in accordance with UN system rules</a:t>
            </a:r>
          </a:p>
          <a:p>
            <a:pPr marL="457200" indent="-457200" algn="just">
              <a:buFont typeface="Arial" panose="020B0604020202020204" pitchFamily="34" charset="0"/>
              <a:buChar char="•"/>
            </a:pPr>
            <a:r>
              <a:rPr lang="en-IN" dirty="0">
                <a:latin typeface="+mj-lt"/>
              </a:rPr>
              <a:t>Education allowances will be paid for up to two dependant children per staff member</a:t>
            </a:r>
          </a:p>
        </p:txBody>
      </p:sp>
    </p:spTree>
    <p:extLst>
      <p:ext uri="{BB962C8B-B14F-4D97-AF65-F5344CB8AC3E}">
        <p14:creationId xmlns:p14="http://schemas.microsoft.com/office/powerpoint/2010/main" val="153871071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20038"/>
            <a:ext cx="12192000" cy="769536"/>
          </a:xfrm>
        </p:spPr>
        <p:txBody>
          <a:bodyPr>
            <a:normAutofit/>
          </a:bodyPr>
          <a:lstStyle/>
          <a:p>
            <a:pPr algn="ctr"/>
            <a:r>
              <a:rPr lang="en-US" sz="3600" b="1" dirty="0">
                <a:solidFill>
                  <a:schemeClr val="accent6">
                    <a:lumMod val="75000"/>
                  </a:schemeClr>
                </a:solidFill>
              </a:rPr>
              <a:t>ISA Roadmap</a:t>
            </a:r>
          </a:p>
        </p:txBody>
      </p:sp>
      <p:sp>
        <p:nvSpPr>
          <p:cNvPr id="3" name="Content Placeholder 2"/>
          <p:cNvSpPr>
            <a:spLocks noGrp="1"/>
          </p:cNvSpPr>
          <p:nvPr>
            <p:ph type="body" idx="1"/>
          </p:nvPr>
        </p:nvSpPr>
        <p:spPr>
          <a:xfrm>
            <a:off x="471055" y="1870363"/>
            <a:ext cx="11319163" cy="4668981"/>
          </a:xfrm>
        </p:spPr>
        <p:txBody>
          <a:bodyPr>
            <a:normAutofit/>
          </a:bodyPr>
          <a:lstStyle/>
          <a:p>
            <a:pPr marL="457200" lvl="0" indent="-457200" algn="just">
              <a:buFont typeface="Wingdings" panose="05000000000000000000" pitchFamily="2" charset="2"/>
              <a:buChar char="Ø"/>
            </a:pPr>
            <a:r>
              <a:rPr lang="en-US" dirty="0">
                <a:latin typeface="+mj-lt"/>
              </a:rPr>
              <a:t>The proposed organization roadmap responds to the key priority of strengthening the ISA Secretariat as approved by the Second Assembly under the </a:t>
            </a:r>
            <a:r>
              <a:rPr lang="en-US" dirty="0" err="1">
                <a:latin typeface="+mj-lt"/>
              </a:rPr>
              <a:t>Workplan</a:t>
            </a:r>
            <a:r>
              <a:rPr lang="en-US" dirty="0">
                <a:latin typeface="+mj-lt"/>
              </a:rPr>
              <a:t> and budget for the CY 2020 and 2021. </a:t>
            </a:r>
          </a:p>
          <a:p>
            <a:pPr marL="457200" lvl="0" indent="-457200" algn="just">
              <a:buFont typeface="Wingdings" panose="05000000000000000000" pitchFamily="2" charset="2"/>
              <a:buChar char="Ø"/>
            </a:pPr>
            <a:r>
              <a:rPr lang="en-US" dirty="0">
                <a:latin typeface="+mj-lt"/>
              </a:rPr>
              <a:t>The proposed organizational roadmap provides a detail mapping of various international staff positions to be recruited, as per the institutional structure approved by the Second Assembly.</a:t>
            </a:r>
            <a:endParaRPr lang="en-US" sz="2400" dirty="0">
              <a:latin typeface="+mj-lt"/>
            </a:endParaRPr>
          </a:p>
          <a:p>
            <a:pPr algn="just"/>
            <a:endParaRPr lang="en-US" sz="2400" dirty="0"/>
          </a:p>
        </p:txBody>
      </p:sp>
    </p:spTree>
    <p:extLst>
      <p:ext uri="{BB962C8B-B14F-4D97-AF65-F5344CB8AC3E}">
        <p14:creationId xmlns:p14="http://schemas.microsoft.com/office/powerpoint/2010/main" val="234713723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587141"/>
          </a:xfrm>
        </p:spPr>
        <p:txBody>
          <a:bodyPr>
            <a:normAutofit fontScale="90000"/>
          </a:bodyPr>
          <a:lstStyle/>
          <a:p>
            <a:pPr algn="ctr"/>
            <a:r>
              <a:rPr lang="en-US" sz="3600" b="1" dirty="0"/>
              <a:t>Guidance from the Second Assembly</a:t>
            </a:r>
            <a:r>
              <a:rPr lang="en-US" sz="3600" dirty="0"/>
              <a:t/>
            </a:r>
            <a:br>
              <a:rPr lang="en-US" sz="3600" dirty="0"/>
            </a:br>
            <a:r>
              <a:rPr lang="en-US" sz="3600" dirty="0"/>
              <a:t> </a:t>
            </a:r>
            <a:endParaRPr lang="en-US" sz="3600" b="1" dirty="0"/>
          </a:p>
        </p:txBody>
      </p:sp>
      <p:sp>
        <p:nvSpPr>
          <p:cNvPr id="3" name="Content Placeholder 2"/>
          <p:cNvSpPr>
            <a:spLocks noGrp="1"/>
          </p:cNvSpPr>
          <p:nvPr>
            <p:ph type="body" idx="1"/>
          </p:nvPr>
        </p:nvSpPr>
        <p:spPr>
          <a:xfrm>
            <a:off x="471055" y="1870363"/>
            <a:ext cx="11319163" cy="4668981"/>
          </a:xfrm>
        </p:spPr>
        <p:txBody>
          <a:bodyPr>
            <a:normAutofit/>
          </a:bodyPr>
          <a:lstStyle/>
          <a:p>
            <a:pPr algn="just"/>
            <a:r>
              <a:rPr lang="en-US" sz="2400" dirty="0">
                <a:latin typeface="+mj-lt"/>
              </a:rPr>
              <a:t>The Assembly, at its second session, approved the recommendations of the Standing Committee on institutional structure of the Secretariat comprise of staff strength as follows: </a:t>
            </a:r>
          </a:p>
          <a:p>
            <a:pPr algn="just"/>
            <a:endParaRPr lang="en-US" sz="2400" dirty="0">
              <a:latin typeface="+mj-lt"/>
            </a:endParaRPr>
          </a:p>
          <a:p>
            <a:pPr marL="342900" indent="-342900" algn="just">
              <a:buFont typeface="Wingdings" panose="05000000000000000000" pitchFamily="2" charset="2"/>
              <a:buChar char="Ø"/>
            </a:pPr>
            <a:r>
              <a:rPr lang="en-US" sz="2400" dirty="0">
                <a:latin typeface="+mj-lt"/>
              </a:rPr>
              <a:t>1. 4 Directors at P4/P5 Level; </a:t>
            </a:r>
          </a:p>
          <a:p>
            <a:pPr marL="342900" indent="-342900" algn="just">
              <a:buFont typeface="Wingdings" panose="05000000000000000000" pitchFamily="2" charset="2"/>
              <a:buChar char="Ø"/>
            </a:pPr>
            <a:r>
              <a:rPr lang="en-US" sz="2400" dirty="0">
                <a:latin typeface="+mj-lt"/>
              </a:rPr>
              <a:t>2. 12 Technical Executives at P2/P3 Level </a:t>
            </a:r>
          </a:p>
          <a:p>
            <a:pPr marL="342900" indent="-342900" algn="just">
              <a:buFont typeface="Wingdings" panose="05000000000000000000" pitchFamily="2" charset="2"/>
              <a:buChar char="Ø"/>
            </a:pPr>
            <a:r>
              <a:rPr lang="en-US" sz="2400" dirty="0">
                <a:latin typeface="+mj-lt"/>
              </a:rPr>
              <a:t>3. Support staff to the maximum strength of 24 persons and will be locally recruited. </a:t>
            </a:r>
          </a:p>
          <a:p>
            <a:pPr algn="just"/>
            <a:endParaRPr lang="en-US" sz="2400" dirty="0"/>
          </a:p>
          <a:p>
            <a:pPr algn="just"/>
            <a:endParaRPr lang="en-US" sz="2400" dirty="0"/>
          </a:p>
        </p:txBody>
      </p:sp>
    </p:spTree>
    <p:extLst>
      <p:ext uri="{BB962C8B-B14F-4D97-AF65-F5344CB8AC3E}">
        <p14:creationId xmlns:p14="http://schemas.microsoft.com/office/powerpoint/2010/main" val="2303486346"/>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863191"/>
          </a:xfrm>
        </p:spPr>
        <p:txBody>
          <a:bodyPr>
            <a:normAutofit/>
          </a:bodyPr>
          <a:lstStyle/>
          <a:p>
            <a:pPr algn="ctr"/>
            <a:r>
              <a:rPr lang="en-IN" sz="4000" b="1" dirty="0"/>
              <a:t>Recruitment Criteria</a:t>
            </a:r>
          </a:p>
        </p:txBody>
      </p:sp>
      <p:sp>
        <p:nvSpPr>
          <p:cNvPr id="3" name="Subtitle 2"/>
          <p:cNvSpPr>
            <a:spLocks noGrp="1"/>
          </p:cNvSpPr>
          <p:nvPr>
            <p:ph type="body" sz="quarter" idx="1"/>
          </p:nvPr>
        </p:nvSpPr>
        <p:spPr>
          <a:xfrm>
            <a:off x="203381" y="1032195"/>
            <a:ext cx="11539439" cy="5224226"/>
          </a:xfrm>
        </p:spPr>
        <p:txBody>
          <a:bodyPr>
            <a:normAutofit/>
          </a:bodyPr>
          <a:lstStyle/>
          <a:p>
            <a:pPr algn="just"/>
            <a:endParaRPr lang="en-US" b="1" dirty="0"/>
          </a:p>
          <a:p>
            <a:pPr marL="457200" indent="-457200" algn="just">
              <a:buFont typeface="Wingdings" panose="05000000000000000000" pitchFamily="2" charset="2"/>
              <a:buChar char="Ø"/>
            </a:pPr>
            <a:r>
              <a:rPr lang="en-IN" dirty="0">
                <a:solidFill>
                  <a:prstClr val="black"/>
                </a:solidFill>
                <a:latin typeface="+mj-lt"/>
              </a:rPr>
              <a:t>Due consideration to be given in securing the highest standards of efficiency, competence and integrity. </a:t>
            </a:r>
          </a:p>
          <a:p>
            <a:pPr marL="457200" indent="-457200" algn="just">
              <a:buFont typeface="Wingdings" panose="05000000000000000000" pitchFamily="2" charset="2"/>
              <a:buChar char="Ø"/>
            </a:pPr>
            <a:endParaRPr lang="en-IN" dirty="0">
              <a:solidFill>
                <a:prstClr val="black"/>
              </a:solidFill>
              <a:latin typeface="+mj-lt"/>
            </a:endParaRPr>
          </a:p>
          <a:p>
            <a:pPr marL="457200" indent="-457200" algn="just">
              <a:buFont typeface="Wingdings" panose="05000000000000000000" pitchFamily="2" charset="2"/>
              <a:buChar char="Ø"/>
            </a:pPr>
            <a:r>
              <a:rPr lang="en-IN" dirty="0">
                <a:solidFill>
                  <a:prstClr val="black"/>
                </a:solidFill>
                <a:latin typeface="+mj-lt"/>
              </a:rPr>
              <a:t>Priority consideration to be given to equally qualified women candidates.</a:t>
            </a:r>
          </a:p>
          <a:p>
            <a:pPr marL="457200" lvl="0" indent="-457200" algn="just">
              <a:buFont typeface="Wingdings" panose="05000000000000000000" pitchFamily="2" charset="2"/>
              <a:buChar char="Ø"/>
            </a:pPr>
            <a:endParaRPr lang="en-IN" dirty="0">
              <a:solidFill>
                <a:prstClr val="black"/>
              </a:solidFill>
              <a:latin typeface="+mj-lt"/>
            </a:endParaRPr>
          </a:p>
          <a:p>
            <a:pPr marL="457200" lvl="0" indent="-457200" algn="just">
              <a:buFont typeface="Wingdings" panose="05000000000000000000" pitchFamily="2" charset="2"/>
              <a:buChar char="Ø"/>
            </a:pPr>
            <a:r>
              <a:rPr lang="en-IN" dirty="0">
                <a:solidFill>
                  <a:prstClr val="black"/>
                </a:solidFill>
                <a:latin typeface="+mj-lt"/>
              </a:rPr>
              <a:t>Due regard to be paid to the importance of recruiting staff from Member Country and on wide geographical basis.</a:t>
            </a:r>
          </a:p>
          <a:p>
            <a:pPr marL="457200" lvl="0" indent="-457200" algn="just">
              <a:buFont typeface="Wingdings" panose="05000000000000000000" pitchFamily="2" charset="2"/>
              <a:buChar char="Ø"/>
            </a:pPr>
            <a:endParaRPr lang="en-IN" dirty="0">
              <a:solidFill>
                <a:prstClr val="black"/>
              </a:solidFill>
              <a:latin typeface="+mj-lt"/>
            </a:endParaRPr>
          </a:p>
          <a:p>
            <a:pPr marL="457200" lvl="0" indent="-457200" algn="just">
              <a:buFont typeface="Wingdings" panose="05000000000000000000" pitchFamily="2" charset="2"/>
              <a:buChar char="Ø"/>
            </a:pPr>
            <a:r>
              <a:rPr lang="en-IN" dirty="0">
                <a:solidFill>
                  <a:prstClr val="black"/>
                </a:solidFill>
                <a:latin typeface="+mj-lt"/>
              </a:rPr>
              <a:t>Recruitment on wide geographical basis not applicable to posts in the General Service category (local recruitment)</a:t>
            </a:r>
          </a:p>
          <a:p>
            <a:pPr lvl="0" algn="just"/>
            <a:endParaRPr lang="en-IN" dirty="0">
              <a:solidFill>
                <a:prstClr val="black"/>
              </a:solidFill>
            </a:endParaRPr>
          </a:p>
          <a:p>
            <a:endParaRPr lang="en-IN" dirty="0"/>
          </a:p>
        </p:txBody>
      </p:sp>
      <p:sp>
        <p:nvSpPr>
          <p:cNvPr id="4" name="Slide Number Placeholder 3"/>
          <p:cNvSpPr>
            <a:spLocks noGrp="1"/>
          </p:cNvSpPr>
          <p:nvPr>
            <p:ph type="sldNum" sz="quarter" idx="2"/>
          </p:nvPr>
        </p:nvSpPr>
        <p:spPr/>
        <p:txBody>
          <a:bodyPr/>
          <a:lstStyle/>
          <a:p>
            <a:fld id="{891C7962-92CA-44A9-835D-B3C3FCF4F48F}" type="slidenum">
              <a:rPr lang="en-IN" smtClean="0"/>
              <a:t>4</a:t>
            </a:fld>
            <a:endParaRPr lang="en-IN"/>
          </a:p>
        </p:txBody>
      </p:sp>
    </p:spTree>
    <p:extLst>
      <p:ext uri="{BB962C8B-B14F-4D97-AF65-F5344CB8AC3E}">
        <p14:creationId xmlns:p14="http://schemas.microsoft.com/office/powerpoint/2010/main" val="3041015390"/>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712269"/>
          </a:xfrm>
        </p:spPr>
        <p:txBody>
          <a:bodyPr>
            <a:normAutofit/>
          </a:bodyPr>
          <a:lstStyle/>
          <a:p>
            <a:pPr algn="ctr"/>
            <a:r>
              <a:rPr lang="en-IN" sz="4000" b="1" dirty="0"/>
              <a:t>Selection guiding principles</a:t>
            </a:r>
          </a:p>
        </p:txBody>
      </p:sp>
      <p:sp>
        <p:nvSpPr>
          <p:cNvPr id="3" name="Subtitle 2"/>
          <p:cNvSpPr>
            <a:spLocks noGrp="1"/>
          </p:cNvSpPr>
          <p:nvPr>
            <p:ph type="body" sz="quarter" idx="1"/>
          </p:nvPr>
        </p:nvSpPr>
        <p:spPr>
          <a:xfrm>
            <a:off x="426720" y="1532709"/>
            <a:ext cx="11242766" cy="4937760"/>
          </a:xfrm>
        </p:spPr>
        <p:txBody>
          <a:bodyPr>
            <a:normAutofit/>
          </a:bodyPr>
          <a:lstStyle/>
          <a:p>
            <a:pPr algn="just"/>
            <a:endParaRPr lang="en-US" b="1" dirty="0"/>
          </a:p>
          <a:p>
            <a:pPr marL="457200" indent="-457200" algn="just">
              <a:buFont typeface="Wingdings" panose="05000000000000000000" pitchFamily="2" charset="2"/>
              <a:buChar char="Ø"/>
            </a:pPr>
            <a:r>
              <a:rPr lang="en-US" sz="2800" b="1" dirty="0"/>
              <a:t>Competition</a:t>
            </a:r>
            <a:r>
              <a:rPr lang="en-US" sz="2800" dirty="0"/>
              <a:t> </a:t>
            </a:r>
          </a:p>
          <a:p>
            <a:pPr marL="457200" indent="-457200" algn="just">
              <a:buFont typeface="Wingdings" panose="05000000000000000000" pitchFamily="2" charset="2"/>
              <a:buChar char="Ø"/>
            </a:pPr>
            <a:r>
              <a:rPr lang="en-US" sz="2800" b="1" dirty="0"/>
              <a:t>Objectivity</a:t>
            </a:r>
          </a:p>
          <a:p>
            <a:pPr marL="457200" indent="-457200" algn="just">
              <a:buFont typeface="Wingdings" panose="05000000000000000000" pitchFamily="2" charset="2"/>
              <a:buChar char="Ø"/>
            </a:pPr>
            <a:r>
              <a:rPr lang="en-US" sz="2800" b="1" dirty="0"/>
              <a:t>Transparency</a:t>
            </a:r>
          </a:p>
          <a:p>
            <a:pPr marL="457200" indent="-457200" algn="just">
              <a:buFont typeface="Wingdings" panose="05000000000000000000" pitchFamily="2" charset="2"/>
              <a:buChar char="Ø"/>
            </a:pPr>
            <a:r>
              <a:rPr lang="en-US" sz="2800" b="1" dirty="0"/>
              <a:t>Diversity</a:t>
            </a:r>
          </a:p>
          <a:p>
            <a:pPr marL="457200" indent="-457200" algn="just">
              <a:buFont typeface="Wingdings" panose="05000000000000000000" pitchFamily="2" charset="2"/>
              <a:buChar char="Ø"/>
            </a:pPr>
            <a:r>
              <a:rPr lang="en-US" sz="2800" b="1" dirty="0"/>
              <a:t>Non-Discrimination</a:t>
            </a:r>
          </a:p>
          <a:p>
            <a:pPr marL="457200" indent="-457200" algn="just">
              <a:buFont typeface="Wingdings" panose="05000000000000000000" pitchFamily="2" charset="2"/>
              <a:buChar char="Ø"/>
            </a:pPr>
            <a:r>
              <a:rPr lang="en-US" sz="2800" b="1" dirty="0"/>
              <a:t>Accountability</a:t>
            </a:r>
            <a:endParaRPr lang="en-IN" sz="2800" dirty="0"/>
          </a:p>
        </p:txBody>
      </p:sp>
      <p:sp>
        <p:nvSpPr>
          <p:cNvPr id="4" name="Slide Number Placeholder 3"/>
          <p:cNvSpPr>
            <a:spLocks noGrp="1"/>
          </p:cNvSpPr>
          <p:nvPr>
            <p:ph type="sldNum" sz="quarter" idx="2"/>
          </p:nvPr>
        </p:nvSpPr>
        <p:spPr/>
        <p:txBody>
          <a:bodyPr/>
          <a:lstStyle/>
          <a:p>
            <a:fld id="{891C7962-92CA-44A9-835D-B3C3FCF4F48F}" type="slidenum">
              <a:rPr lang="en-IN" smtClean="0"/>
              <a:t>5</a:t>
            </a:fld>
            <a:endParaRPr lang="en-IN"/>
          </a:p>
        </p:txBody>
      </p:sp>
    </p:spTree>
    <p:extLst>
      <p:ext uri="{BB962C8B-B14F-4D97-AF65-F5344CB8AC3E}">
        <p14:creationId xmlns:p14="http://schemas.microsoft.com/office/powerpoint/2010/main" val="14905353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92"/>
            <a:ext cx="12192000" cy="769536"/>
          </a:xfrm>
        </p:spPr>
        <p:txBody>
          <a:bodyPr>
            <a:normAutofit/>
          </a:bodyPr>
          <a:lstStyle/>
          <a:p>
            <a:pPr algn="ctr"/>
            <a:r>
              <a:rPr lang="en-IN" sz="3600" b="1" dirty="0"/>
              <a:t>Organizational Roadmap</a:t>
            </a:r>
            <a:endParaRPr lang="en-US" sz="3600" b="1" dirty="0"/>
          </a:p>
        </p:txBody>
      </p:sp>
      <p:sp>
        <p:nvSpPr>
          <p:cNvPr id="3" name="Content Placeholder 2"/>
          <p:cNvSpPr>
            <a:spLocks noGrp="1"/>
          </p:cNvSpPr>
          <p:nvPr>
            <p:ph type="body" idx="1"/>
          </p:nvPr>
        </p:nvSpPr>
        <p:spPr>
          <a:xfrm>
            <a:off x="471055" y="1375577"/>
            <a:ext cx="11319163" cy="5163768"/>
          </a:xfrm>
        </p:spPr>
        <p:txBody>
          <a:bodyPr>
            <a:normAutofit/>
          </a:bodyPr>
          <a:lstStyle/>
          <a:p>
            <a:pPr algn="just"/>
            <a:endParaRPr lang="en-US" sz="2400" dirty="0"/>
          </a:p>
          <a:p>
            <a:pPr algn="just"/>
            <a:endParaRPr lang="en-US" sz="2400" dirty="0"/>
          </a:p>
          <a:p>
            <a:pPr algn="just"/>
            <a:endParaRPr lang="en-US" sz="2400" dirty="0"/>
          </a:p>
        </p:txBody>
      </p:sp>
      <p:graphicFrame>
        <p:nvGraphicFramePr>
          <p:cNvPr id="4" name="Diagram 3"/>
          <p:cNvGraphicFramePr/>
          <p:nvPr>
            <p:extLst>
              <p:ext uri="{D42A27DB-BD31-4B8C-83A1-F6EECF244321}">
                <p14:modId xmlns:p14="http://schemas.microsoft.com/office/powerpoint/2010/main" val="3970777003"/>
              </p:ext>
            </p:extLst>
          </p:nvPr>
        </p:nvGraphicFramePr>
        <p:xfrm>
          <a:off x="726718" y="891095"/>
          <a:ext cx="10168122" cy="53024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0" y="6299852"/>
            <a:ext cx="11621558" cy="410882"/>
          </a:xfrm>
          <a:prstGeom prst="rect">
            <a:avLst/>
          </a:prstGeom>
        </p:spPr>
        <p:txBody>
          <a:bodyPr wrap="square">
            <a:spAutoFit/>
          </a:bodyPr>
          <a:lstStyle/>
          <a:p>
            <a:pPr>
              <a:lnSpc>
                <a:spcPct val="115000"/>
              </a:lnSpc>
              <a:spcAft>
                <a:spcPts val="1000"/>
              </a:spcAft>
            </a:pPr>
            <a:r>
              <a:rPr lang="en-IN" dirty="0">
                <a:latin typeface="Arial" panose="020B0604020202020204" pitchFamily="34" charset="0"/>
                <a:ea typeface="Yu Mincho"/>
                <a:cs typeface="Mangal"/>
              </a:rPr>
              <a:t>NB: *Will be filled up subject to availability of resources in future with the approval of the Standing Committee.</a:t>
            </a:r>
            <a:endParaRPr lang="en-IN" sz="1600" dirty="0">
              <a:latin typeface="Calibri" panose="020F0502020204030204" pitchFamily="34" charset="0"/>
              <a:ea typeface="Yu Mincho"/>
              <a:cs typeface="Mangal"/>
            </a:endParaRPr>
          </a:p>
        </p:txBody>
      </p:sp>
    </p:spTree>
    <p:extLst>
      <p:ext uri="{BB962C8B-B14F-4D97-AF65-F5344CB8AC3E}">
        <p14:creationId xmlns:p14="http://schemas.microsoft.com/office/powerpoint/2010/main" val="674770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598700" cy="687493"/>
          </a:xfrm>
        </p:spPr>
        <p:txBody>
          <a:bodyPr>
            <a:normAutofit/>
          </a:bodyPr>
          <a:lstStyle/>
          <a:p>
            <a:r>
              <a:rPr lang="en-IN" sz="4000" b="1" dirty="0" smtClean="0"/>
              <a:t>ISA vis. Other Organizations</a:t>
            </a:r>
            <a:endParaRPr lang="en-IN" sz="4000" b="1" dirty="0"/>
          </a:p>
        </p:txBody>
      </p:sp>
      <p:sp>
        <p:nvSpPr>
          <p:cNvPr id="3" name="Text Placeholder 2"/>
          <p:cNvSpPr>
            <a:spLocks noGrp="1"/>
          </p:cNvSpPr>
          <p:nvPr>
            <p:ph type="body" idx="1"/>
          </p:nvPr>
        </p:nvSpPr>
        <p:spPr>
          <a:xfrm>
            <a:off x="494079" y="1182517"/>
            <a:ext cx="11697921" cy="4968026"/>
          </a:xfrm>
        </p:spPr>
        <p:txBody>
          <a:bodyPr>
            <a:normAutofit/>
          </a:bodyPr>
          <a:lstStyle/>
          <a:p>
            <a:pPr marL="457200" indent="-457200">
              <a:buFont typeface="Wingdings" panose="05000000000000000000" pitchFamily="2" charset="2"/>
              <a:buChar char="Ø"/>
            </a:pPr>
            <a:r>
              <a:rPr lang="en-IN" sz="2800" dirty="0" smtClean="0">
                <a:latin typeface="+mj-lt"/>
              </a:rPr>
              <a:t>International Solar Alliance										30 </a:t>
            </a:r>
          </a:p>
          <a:p>
            <a:pPr marL="457200" indent="-457200">
              <a:buFont typeface="Wingdings" panose="05000000000000000000" pitchFamily="2" charset="2"/>
              <a:buChar char="Ø"/>
            </a:pPr>
            <a:endParaRPr lang="en-IN" sz="2800" dirty="0" smtClean="0">
              <a:latin typeface="+mj-lt"/>
            </a:endParaRPr>
          </a:p>
          <a:p>
            <a:pPr marL="457200" indent="-457200">
              <a:buFont typeface="Wingdings" panose="05000000000000000000" pitchFamily="2" charset="2"/>
              <a:buChar char="Ø"/>
            </a:pPr>
            <a:r>
              <a:rPr lang="en-IN" sz="2800" dirty="0" smtClean="0">
                <a:latin typeface="+mj-lt"/>
              </a:rPr>
              <a:t>International </a:t>
            </a:r>
            <a:r>
              <a:rPr lang="en-IN" sz="2800" dirty="0">
                <a:latin typeface="+mj-lt"/>
              </a:rPr>
              <a:t>Renewable Energy </a:t>
            </a:r>
            <a:r>
              <a:rPr lang="en-IN" sz="2800" dirty="0" smtClean="0">
                <a:latin typeface="+mj-lt"/>
              </a:rPr>
              <a:t>Agency (IRENA)					90</a:t>
            </a:r>
          </a:p>
          <a:p>
            <a:r>
              <a:rPr lang="en-IN" sz="2800" dirty="0">
                <a:latin typeface="+mj-lt"/>
              </a:rPr>
              <a:t>	</a:t>
            </a:r>
            <a:r>
              <a:rPr lang="en-IN" sz="2400" i="1" dirty="0">
                <a:latin typeface="+mj-lt"/>
              </a:rPr>
              <a:t>(</a:t>
            </a:r>
            <a:r>
              <a:rPr lang="en-IN" sz="2400" i="1" dirty="0" smtClean="0">
                <a:latin typeface="+mj-lt"/>
              </a:rPr>
              <a:t>120 </a:t>
            </a:r>
            <a:r>
              <a:rPr lang="en-IN" sz="2400" i="1" dirty="0">
                <a:latin typeface="+mj-lt"/>
              </a:rPr>
              <a:t>others </a:t>
            </a:r>
            <a:r>
              <a:rPr lang="en-IN" sz="2400" i="1" dirty="0" smtClean="0">
                <a:latin typeface="+mj-lt"/>
              </a:rPr>
              <a:t>- Temporary</a:t>
            </a:r>
            <a:r>
              <a:rPr lang="en-IN" sz="2400" i="1" dirty="0">
                <a:latin typeface="+mj-lt"/>
              </a:rPr>
              <a:t>, interns, consultants, Associate </a:t>
            </a:r>
            <a:r>
              <a:rPr lang="en-IN" sz="2400" i="1" dirty="0" smtClean="0">
                <a:latin typeface="+mj-lt"/>
              </a:rPr>
              <a:t>Professionals)</a:t>
            </a:r>
          </a:p>
          <a:p>
            <a:endParaRPr lang="en-IN" sz="2400" i="1" dirty="0">
              <a:latin typeface="+mj-lt"/>
            </a:endParaRPr>
          </a:p>
          <a:p>
            <a:pPr marL="457200" indent="-457200">
              <a:buFont typeface="Wingdings" panose="05000000000000000000" pitchFamily="2" charset="2"/>
              <a:buChar char="Ø"/>
            </a:pPr>
            <a:r>
              <a:rPr lang="en-IN" sz="2800" dirty="0" smtClean="0">
                <a:latin typeface="+mj-lt"/>
              </a:rPr>
              <a:t>International Energy Agency (IEA)</a:t>
            </a:r>
            <a:r>
              <a:rPr lang="en-IN" sz="2800" dirty="0">
                <a:latin typeface="+mj-lt"/>
              </a:rPr>
              <a:t>			</a:t>
            </a:r>
            <a:r>
              <a:rPr lang="en-IN" sz="2800" dirty="0" smtClean="0">
                <a:latin typeface="+mj-lt"/>
              </a:rPr>
              <a:t>						420</a:t>
            </a:r>
          </a:p>
          <a:p>
            <a:pPr marL="457200" indent="-457200">
              <a:buFont typeface="Wingdings" panose="05000000000000000000" pitchFamily="2" charset="2"/>
              <a:buChar char="Ø"/>
            </a:pPr>
            <a:endParaRPr lang="en-IN" sz="2800" dirty="0">
              <a:latin typeface="+mj-lt"/>
            </a:endParaRPr>
          </a:p>
          <a:p>
            <a:pPr marL="457200" indent="-457200">
              <a:buFont typeface="Wingdings" panose="05000000000000000000" pitchFamily="2" charset="2"/>
              <a:buChar char="Ø"/>
            </a:pPr>
            <a:r>
              <a:rPr lang="en-US" sz="2800" dirty="0">
                <a:latin typeface="+mj-lt"/>
              </a:rPr>
              <a:t>United Nations Framework Convention </a:t>
            </a:r>
            <a:r>
              <a:rPr lang="en-US" sz="2800" dirty="0" smtClean="0">
                <a:latin typeface="+mj-lt"/>
              </a:rPr>
              <a:t>on Climate</a:t>
            </a:r>
          </a:p>
          <a:p>
            <a:r>
              <a:rPr lang="en-US" sz="2800" dirty="0">
                <a:latin typeface="+mj-lt"/>
              </a:rPr>
              <a:t> </a:t>
            </a:r>
            <a:r>
              <a:rPr lang="en-US" sz="2800" dirty="0" smtClean="0">
                <a:latin typeface="+mj-lt"/>
              </a:rPr>
              <a:t>     Change (</a:t>
            </a:r>
            <a:r>
              <a:rPr lang="en-IN" sz="2800" dirty="0" smtClean="0">
                <a:latin typeface="+mj-lt"/>
              </a:rPr>
              <a:t>UNFCC)</a:t>
            </a:r>
            <a:r>
              <a:rPr lang="en-IN" sz="2800" dirty="0">
                <a:latin typeface="+mj-lt"/>
              </a:rPr>
              <a:t>	</a:t>
            </a:r>
            <a:r>
              <a:rPr lang="en-IN" sz="2800" dirty="0" smtClean="0">
                <a:latin typeface="+mj-lt"/>
              </a:rPr>
              <a:t>												450</a:t>
            </a:r>
          </a:p>
          <a:p>
            <a:endParaRPr lang="en-IN" sz="2800" dirty="0">
              <a:latin typeface="+mj-lt"/>
            </a:endParaRPr>
          </a:p>
          <a:p>
            <a:pPr marL="457200" indent="-457200">
              <a:buFont typeface="Wingdings" panose="05000000000000000000" pitchFamily="2" charset="2"/>
              <a:buChar char="Ø"/>
            </a:pPr>
            <a:r>
              <a:rPr lang="en-US" sz="2800" dirty="0" err="1">
                <a:latin typeface="+mj-lt"/>
              </a:rPr>
              <a:t>Organisation</a:t>
            </a:r>
            <a:r>
              <a:rPr lang="en-US" sz="2800" dirty="0">
                <a:latin typeface="+mj-lt"/>
              </a:rPr>
              <a:t> for Economic Co-operation and </a:t>
            </a:r>
            <a:r>
              <a:rPr lang="en-US" sz="2800" dirty="0" smtClean="0">
                <a:latin typeface="+mj-lt"/>
              </a:rPr>
              <a:t>Development (</a:t>
            </a:r>
            <a:r>
              <a:rPr lang="en-IN" sz="2800" dirty="0" smtClean="0">
                <a:latin typeface="+mj-lt"/>
              </a:rPr>
              <a:t>OECD)	3000</a:t>
            </a:r>
          </a:p>
          <a:p>
            <a:pPr marL="457200" indent="-457200">
              <a:buFont typeface="Wingdings" panose="05000000000000000000" pitchFamily="2" charset="2"/>
              <a:buChar char="Ø"/>
            </a:pPr>
            <a:endParaRPr lang="en-IN" sz="2800" dirty="0">
              <a:latin typeface="+mj-lt"/>
            </a:endParaRPr>
          </a:p>
        </p:txBody>
      </p:sp>
    </p:spTree>
    <p:extLst>
      <p:ext uri="{BB962C8B-B14F-4D97-AF65-F5344CB8AC3E}">
        <p14:creationId xmlns:p14="http://schemas.microsoft.com/office/powerpoint/2010/main" val="270181185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010653"/>
          </a:xfrm>
        </p:spPr>
        <p:txBody>
          <a:bodyPr>
            <a:noAutofit/>
          </a:bodyPr>
          <a:lstStyle/>
          <a:p>
            <a:r>
              <a:rPr lang="en-US" sz="3200" b="1" dirty="0">
                <a:latin typeface="Arial" panose="020B0604020202020204" pitchFamily="34" charset="0"/>
                <a:cs typeface="Arial" panose="020B0604020202020204" pitchFamily="34" charset="0"/>
              </a:rPr>
              <a:t>ISA Secretariat’s recruitment process: Key elements of Job Classification Work Experience</a:t>
            </a:r>
            <a:r>
              <a:rPr lang="en-IN" sz="3200" b="1" dirty="0">
                <a:latin typeface="Arial" panose="020B0604020202020204" pitchFamily="34" charset="0"/>
                <a:cs typeface="Arial" panose="020B0604020202020204" pitchFamily="34" charset="0"/>
              </a:rPr>
              <a:t/>
            </a:r>
            <a:br>
              <a:rPr lang="en-IN" sz="3200" b="1" dirty="0">
                <a:latin typeface="Arial" panose="020B0604020202020204" pitchFamily="34" charset="0"/>
                <a:cs typeface="Arial" panose="020B0604020202020204" pitchFamily="34" charset="0"/>
              </a:rPr>
            </a:br>
            <a:endParaRPr lang="en-IN" sz="3200" b="1" dirty="0">
              <a:latin typeface="Arial" panose="020B0604020202020204" pitchFamily="34" charset="0"/>
              <a:cs typeface="Arial" panose="020B0604020202020204" pitchFamily="34" charset="0"/>
            </a:endParaRPr>
          </a:p>
        </p:txBody>
      </p:sp>
      <p:sp>
        <p:nvSpPr>
          <p:cNvPr id="3" name="Text Placeholder 2"/>
          <p:cNvSpPr>
            <a:spLocks noGrp="1"/>
          </p:cNvSpPr>
          <p:nvPr>
            <p:ph type="body" idx="1"/>
          </p:nvPr>
        </p:nvSpPr>
        <p:spPr>
          <a:xfrm>
            <a:off x="7690585" y="1010653"/>
            <a:ext cx="4315346" cy="5342022"/>
          </a:xfrm>
        </p:spPr>
        <p:txBody>
          <a:bodyPr>
            <a:normAutofit fontScale="47500" lnSpcReduction="20000"/>
          </a:bodyPr>
          <a:lstStyle/>
          <a:p>
            <a:pPr algn="just"/>
            <a:r>
              <a:rPr lang="en-IN" b="1" dirty="0">
                <a:latin typeface="Arial" panose="020B0604020202020204" pitchFamily="34" charset="0"/>
                <a:cs typeface="Arial" panose="020B0604020202020204" pitchFamily="34" charset="0"/>
              </a:rPr>
              <a:t>Education:</a:t>
            </a:r>
            <a:endParaRPr lang="en-IN" dirty="0">
              <a:latin typeface="Arial" panose="020B0604020202020204" pitchFamily="34" charset="0"/>
              <a:cs typeface="Arial" panose="020B0604020202020204" pitchFamily="34" charset="0"/>
            </a:endParaRPr>
          </a:p>
          <a:p>
            <a:pPr lvl="0" algn="just"/>
            <a:r>
              <a:rPr lang="en-IN" dirty="0">
                <a:latin typeface="Arial" panose="020B0604020202020204" pitchFamily="34" charset="0"/>
                <a:cs typeface="Arial" panose="020B0604020202020204" pitchFamily="34" charset="0"/>
              </a:rPr>
              <a:t>For Grade P1 to P3: Advanced university degree (Master's degree or equivalent degree) in economics, engineering, energy, management, business administration, public administration or related area. A first level university degree in combination with four additional years of qualifying experience may be accepted in lieu of the advanced university degree.</a:t>
            </a:r>
          </a:p>
          <a:p>
            <a:pPr lvl="0" algn="just"/>
            <a:endParaRPr lang="en-IN" dirty="0">
              <a:latin typeface="Arial" panose="020B0604020202020204" pitchFamily="34" charset="0"/>
              <a:cs typeface="Arial" panose="020B0604020202020204" pitchFamily="34" charset="0"/>
            </a:endParaRPr>
          </a:p>
          <a:p>
            <a:pPr lvl="0" algn="just"/>
            <a:r>
              <a:rPr lang="en-IN" dirty="0">
                <a:latin typeface="Arial" panose="020B0604020202020204" pitchFamily="34" charset="0"/>
                <a:cs typeface="Arial" panose="020B0604020202020204" pitchFamily="34" charset="0"/>
              </a:rPr>
              <a:t>For Grades P4 and above: Advanced university degree (Master's degree or equivalent degree) in economics, engineering, energy, management, business administration, public administration or related area.</a:t>
            </a:r>
          </a:p>
          <a:p>
            <a:pPr algn="just"/>
            <a:r>
              <a:rPr lang="en-US" dirty="0">
                <a:latin typeface="Arial" panose="020B0604020202020204" pitchFamily="34" charset="0"/>
                <a:cs typeface="Arial" panose="020B0604020202020204" pitchFamily="34" charset="0"/>
              </a:rPr>
              <a:t> </a:t>
            </a:r>
            <a:endParaRPr lang="en-IN" dirty="0">
              <a:latin typeface="Arial" panose="020B0604020202020204" pitchFamily="34" charset="0"/>
              <a:cs typeface="Arial" panose="020B0604020202020204" pitchFamily="34" charset="0"/>
            </a:endParaRPr>
          </a:p>
          <a:p>
            <a:pPr algn="just"/>
            <a:r>
              <a:rPr lang="en-US" b="1" dirty="0">
                <a:latin typeface="Arial" panose="020B0604020202020204" pitchFamily="34" charset="0"/>
                <a:cs typeface="Arial" panose="020B0604020202020204" pitchFamily="34" charset="0"/>
              </a:rPr>
              <a:t>Languages: </a:t>
            </a:r>
            <a:r>
              <a:rPr lang="en-US" dirty="0">
                <a:latin typeface="Arial" panose="020B0604020202020204" pitchFamily="34" charset="0"/>
                <a:cs typeface="Arial" panose="020B0604020202020204" pitchFamily="34" charset="0"/>
              </a:rPr>
              <a:t>English is the working language of the ISA Secretariat. For the positions to be advertised, fluency in written and spoken English is a must. Knowledge of another UN official language is valued.</a:t>
            </a:r>
            <a:endParaRPr lang="en-IN" dirty="0">
              <a:latin typeface="Arial" panose="020B0604020202020204" pitchFamily="34" charset="0"/>
              <a:cs typeface="Arial" panose="020B0604020202020204" pitchFamily="34" charset="0"/>
            </a:endParaRPr>
          </a:p>
          <a:p>
            <a:pPr algn="just"/>
            <a:r>
              <a:rPr lang="en-US" dirty="0">
                <a:latin typeface="Arial" panose="020B0604020202020204" pitchFamily="34" charset="0"/>
                <a:cs typeface="Arial" panose="020B0604020202020204" pitchFamily="34" charset="0"/>
              </a:rPr>
              <a:t> </a:t>
            </a:r>
            <a:endParaRPr lang="en-IN" dirty="0">
              <a:latin typeface="Arial" panose="020B0604020202020204" pitchFamily="34" charset="0"/>
              <a:cs typeface="Arial" panose="020B0604020202020204" pitchFamily="34" charset="0"/>
            </a:endParaRPr>
          </a:p>
          <a:p>
            <a:pPr algn="just"/>
            <a:r>
              <a:rPr lang="en-US" b="1" dirty="0">
                <a:latin typeface="Arial" panose="020B0604020202020204" pitchFamily="34" charset="0"/>
                <a:cs typeface="Arial" panose="020B0604020202020204" pitchFamily="34" charset="0"/>
              </a:rPr>
              <a:t>Core Competencies: </a:t>
            </a:r>
            <a:r>
              <a:rPr lang="en-US" dirty="0">
                <a:latin typeface="Arial" panose="020B0604020202020204" pitchFamily="34" charset="0"/>
                <a:cs typeface="Arial" panose="020B0604020202020204" pitchFamily="34" charset="0"/>
              </a:rPr>
              <a:t>Professionalism; Communication: Accountability: Leadership; and Managing Performance.</a:t>
            </a:r>
            <a:endParaRPr lang="en-IN" dirty="0">
              <a:latin typeface="Arial" panose="020B0604020202020204" pitchFamily="34" charset="0"/>
              <a:cs typeface="Arial" panose="020B0604020202020204" pitchFamily="34" charset="0"/>
            </a:endParaRPr>
          </a:p>
          <a:p>
            <a:pPr algn="just"/>
            <a:r>
              <a:rPr lang="en-US" dirty="0">
                <a:latin typeface="Arial" panose="020B0604020202020204" pitchFamily="34" charset="0"/>
                <a:cs typeface="Arial" panose="020B0604020202020204" pitchFamily="34" charset="0"/>
              </a:rPr>
              <a:t> </a:t>
            </a:r>
            <a:endParaRPr lang="en-IN" dirty="0">
              <a:latin typeface="Arial" panose="020B0604020202020204" pitchFamily="34" charset="0"/>
              <a:cs typeface="Arial" panose="020B0604020202020204" pitchFamily="34" charset="0"/>
            </a:endParaRPr>
          </a:p>
          <a:p>
            <a:pPr algn="just"/>
            <a:r>
              <a:rPr lang="en-US" b="1" dirty="0">
                <a:latin typeface="Arial" panose="020B0604020202020204" pitchFamily="34" charset="0"/>
                <a:cs typeface="Arial" panose="020B0604020202020204" pitchFamily="34" charset="0"/>
              </a:rPr>
              <a:t>Assessment: </a:t>
            </a:r>
            <a:r>
              <a:rPr lang="en-US" dirty="0">
                <a:latin typeface="Arial" panose="020B0604020202020204" pitchFamily="34" charset="0"/>
                <a:cs typeface="Arial" panose="020B0604020202020204" pitchFamily="34" charset="0"/>
              </a:rPr>
              <a:t>Evaluation of qualified candidates may include an assessment exercise and a written exam which will be followed by competency-based interview for the candidates shortlisted from the written test.</a:t>
            </a:r>
            <a:endParaRPr lang="en-IN" dirty="0">
              <a:latin typeface="Arial" panose="020B0604020202020204" pitchFamily="34" charset="0"/>
              <a:cs typeface="Arial" panose="020B0604020202020204" pitchFamily="34" charset="0"/>
            </a:endParaRPr>
          </a:p>
          <a:p>
            <a:pPr algn="just"/>
            <a:endParaRPr lang="en-IN" dirty="0">
              <a:latin typeface="Arial" panose="020B0604020202020204" pitchFamily="34" charset="0"/>
              <a:cs typeface="Arial" panose="020B0604020202020204" pitchFamily="34" charset="0"/>
            </a:endParaRPr>
          </a:p>
        </p:txBody>
      </p:sp>
      <p:graphicFrame>
        <p:nvGraphicFramePr>
          <p:cNvPr id="4" name="Table 3"/>
          <p:cNvGraphicFramePr>
            <a:graphicFrameLocks noGrp="1"/>
          </p:cNvGraphicFramePr>
          <p:nvPr>
            <p:extLst/>
          </p:nvPr>
        </p:nvGraphicFramePr>
        <p:xfrm>
          <a:off x="192506" y="1010652"/>
          <a:ext cx="7372950" cy="5579488"/>
        </p:xfrm>
        <a:graphic>
          <a:graphicData uri="http://schemas.openxmlformats.org/drawingml/2006/table">
            <a:tbl>
              <a:tblPr firstRow="1" firstCol="1" lastRow="1" lastCol="1" bandRow="1" bandCol="1">
                <a:tableStyleId>{5C22544A-7EE6-4342-B048-85BDC9FD1C3A}</a:tableStyleId>
              </a:tblPr>
              <a:tblGrid>
                <a:gridCol w="837397">
                  <a:extLst>
                    <a:ext uri="{9D8B030D-6E8A-4147-A177-3AD203B41FA5}">
                      <a16:colId xmlns:a16="http://schemas.microsoft.com/office/drawing/2014/main" val="123104163"/>
                    </a:ext>
                  </a:extLst>
                </a:gridCol>
                <a:gridCol w="866274">
                  <a:extLst>
                    <a:ext uri="{9D8B030D-6E8A-4147-A177-3AD203B41FA5}">
                      <a16:colId xmlns:a16="http://schemas.microsoft.com/office/drawing/2014/main" val="1674253360"/>
                    </a:ext>
                  </a:extLst>
                </a:gridCol>
                <a:gridCol w="5669279">
                  <a:extLst>
                    <a:ext uri="{9D8B030D-6E8A-4147-A177-3AD203B41FA5}">
                      <a16:colId xmlns:a16="http://schemas.microsoft.com/office/drawing/2014/main" val="2381683241"/>
                    </a:ext>
                  </a:extLst>
                </a:gridCol>
              </a:tblGrid>
              <a:tr h="624333">
                <a:tc>
                  <a:txBody>
                    <a:bodyPr/>
                    <a:lstStyle/>
                    <a:p>
                      <a:pPr marL="175260" marR="165735" algn="ctr">
                        <a:lnSpc>
                          <a:spcPts val="1315"/>
                        </a:lnSpc>
                        <a:spcAft>
                          <a:spcPts val="0"/>
                        </a:spcAft>
                      </a:pPr>
                      <a:r>
                        <a:rPr lang="en-US" sz="1200" dirty="0">
                          <a:effectLst/>
                          <a:latin typeface="Arial" panose="020B0604020202020204" pitchFamily="34" charset="0"/>
                          <a:cs typeface="Arial" panose="020B0604020202020204" pitchFamily="34" charset="0"/>
                        </a:rPr>
                        <a:t>Level</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tc>
                  <a:txBody>
                    <a:bodyPr/>
                    <a:lstStyle/>
                    <a:p>
                      <a:pPr marL="134620" marR="135255" algn="ctr">
                        <a:lnSpc>
                          <a:spcPts val="1315"/>
                        </a:lnSpc>
                        <a:spcAft>
                          <a:spcPts val="0"/>
                        </a:spcAft>
                      </a:pPr>
                      <a:r>
                        <a:rPr lang="en-US" sz="1200" dirty="0">
                          <a:effectLst/>
                          <a:latin typeface="Arial" panose="020B0604020202020204" pitchFamily="34" charset="0"/>
                          <a:cs typeface="Arial" panose="020B0604020202020204" pitchFamily="34" charset="0"/>
                        </a:rPr>
                        <a:t>Grade</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tc>
                  <a:txBody>
                    <a:bodyPr/>
                    <a:lstStyle/>
                    <a:p>
                      <a:pPr marL="50800" algn="ctr">
                        <a:lnSpc>
                          <a:spcPts val="1315"/>
                        </a:lnSpc>
                        <a:spcAft>
                          <a:spcPts val="0"/>
                        </a:spcAft>
                      </a:pPr>
                      <a:r>
                        <a:rPr lang="en-US" sz="1200" dirty="0">
                          <a:effectLst/>
                          <a:latin typeface="Arial" panose="020B0604020202020204" pitchFamily="34" charset="0"/>
                          <a:cs typeface="Arial" panose="020B0604020202020204" pitchFamily="34" charset="0"/>
                        </a:rPr>
                        <a:t>Required Experience</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extLst>
                  <a:ext uri="{0D108BD9-81ED-4DB2-BD59-A6C34878D82A}">
                    <a16:rowId xmlns:a16="http://schemas.microsoft.com/office/drawing/2014/main" val="1776855591"/>
                  </a:ext>
                </a:extLst>
              </a:tr>
              <a:tr h="373409">
                <a:tc>
                  <a:txBody>
                    <a:bodyPr/>
                    <a:lstStyle/>
                    <a:p>
                      <a:pPr marL="175260" marR="163195" algn="ctr">
                        <a:lnSpc>
                          <a:spcPts val="1145"/>
                        </a:lnSpc>
                        <a:spcAft>
                          <a:spcPts val="0"/>
                        </a:spcAft>
                      </a:pPr>
                      <a:r>
                        <a:rPr lang="en-US" sz="1200" dirty="0">
                          <a:effectLst/>
                          <a:latin typeface="Arial" panose="020B0604020202020204" pitchFamily="34" charset="0"/>
                          <a:cs typeface="Arial" panose="020B0604020202020204" pitchFamily="34" charset="0"/>
                        </a:rPr>
                        <a:t>Entry</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tc>
                  <a:txBody>
                    <a:bodyPr/>
                    <a:lstStyle/>
                    <a:p>
                      <a:pPr marL="132715" marR="135255" algn="ctr">
                        <a:lnSpc>
                          <a:spcPts val="1145"/>
                        </a:lnSpc>
                        <a:spcAft>
                          <a:spcPts val="0"/>
                        </a:spcAft>
                      </a:pPr>
                      <a:r>
                        <a:rPr lang="en-US" sz="1200" b="1" dirty="0">
                          <a:solidFill>
                            <a:schemeClr val="bg1"/>
                          </a:solidFill>
                          <a:effectLst/>
                          <a:latin typeface="Arial" panose="020B0604020202020204" pitchFamily="34" charset="0"/>
                          <a:cs typeface="Arial" panose="020B0604020202020204" pitchFamily="34" charset="0"/>
                        </a:rPr>
                        <a:t>P-1</a:t>
                      </a:r>
                      <a:endParaRPr lang="en-IN" sz="1200" b="1" dirty="0">
                        <a:solidFill>
                          <a:schemeClr val="bg1"/>
                        </a:solidFill>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tc>
                  <a:txBody>
                    <a:bodyPr/>
                    <a:lstStyle/>
                    <a:p>
                      <a:pPr marL="50800" algn="l">
                        <a:lnSpc>
                          <a:spcPts val="1145"/>
                        </a:lnSpc>
                        <a:spcAft>
                          <a:spcPts val="0"/>
                        </a:spcAft>
                      </a:pPr>
                      <a:r>
                        <a:rPr lang="en-US" sz="1200" dirty="0">
                          <a:effectLst/>
                          <a:latin typeface="Arial" panose="020B0604020202020204" pitchFamily="34" charset="0"/>
                          <a:cs typeface="Arial" panose="020B0604020202020204" pitchFamily="34" charset="0"/>
                        </a:rPr>
                        <a:t>Minimum 4 years of work experience.</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extLst>
                  <a:ext uri="{0D108BD9-81ED-4DB2-BD59-A6C34878D82A}">
                    <a16:rowId xmlns:a16="http://schemas.microsoft.com/office/drawing/2014/main" val="238290547"/>
                  </a:ext>
                </a:extLst>
              </a:tr>
              <a:tr h="373409">
                <a:tc>
                  <a:txBody>
                    <a:bodyPr/>
                    <a:lstStyle/>
                    <a:p>
                      <a:pPr marL="175260" marR="163195" algn="ctr">
                        <a:lnSpc>
                          <a:spcPts val="1135"/>
                        </a:lnSpc>
                        <a:spcAft>
                          <a:spcPts val="0"/>
                        </a:spcAft>
                      </a:pPr>
                      <a:r>
                        <a:rPr lang="en-US" sz="1200" dirty="0">
                          <a:effectLst/>
                          <a:latin typeface="Arial" panose="020B0604020202020204" pitchFamily="34" charset="0"/>
                          <a:cs typeface="Arial" panose="020B0604020202020204" pitchFamily="34" charset="0"/>
                        </a:rPr>
                        <a:t>Entry</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tc>
                  <a:txBody>
                    <a:bodyPr/>
                    <a:lstStyle/>
                    <a:p>
                      <a:pPr marL="132715" marR="135255" algn="ctr">
                        <a:lnSpc>
                          <a:spcPts val="1135"/>
                        </a:lnSpc>
                        <a:spcAft>
                          <a:spcPts val="0"/>
                        </a:spcAft>
                      </a:pPr>
                      <a:r>
                        <a:rPr lang="en-US" sz="1200" b="1" dirty="0">
                          <a:solidFill>
                            <a:schemeClr val="bg1"/>
                          </a:solidFill>
                          <a:effectLst/>
                          <a:latin typeface="Arial" panose="020B0604020202020204" pitchFamily="34" charset="0"/>
                          <a:cs typeface="Arial" panose="020B0604020202020204" pitchFamily="34" charset="0"/>
                        </a:rPr>
                        <a:t>P-2</a:t>
                      </a:r>
                      <a:endParaRPr lang="en-IN" sz="1200" b="1" dirty="0">
                        <a:solidFill>
                          <a:schemeClr val="bg1"/>
                        </a:solidFill>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tc>
                  <a:txBody>
                    <a:bodyPr/>
                    <a:lstStyle/>
                    <a:p>
                      <a:pPr marL="50800" algn="l">
                        <a:lnSpc>
                          <a:spcPts val="1135"/>
                        </a:lnSpc>
                        <a:spcAft>
                          <a:spcPts val="0"/>
                        </a:spcAft>
                      </a:pPr>
                      <a:r>
                        <a:rPr lang="en-US" sz="1200" dirty="0">
                          <a:effectLst/>
                          <a:latin typeface="Arial" panose="020B0604020202020204" pitchFamily="34" charset="0"/>
                          <a:cs typeface="Arial" panose="020B0604020202020204" pitchFamily="34" charset="0"/>
                        </a:rPr>
                        <a:t>Minimum 6 years of work experience.</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extLst>
                  <a:ext uri="{0D108BD9-81ED-4DB2-BD59-A6C34878D82A}">
                    <a16:rowId xmlns:a16="http://schemas.microsoft.com/office/drawing/2014/main" val="291744326"/>
                  </a:ext>
                </a:extLst>
              </a:tr>
              <a:tr h="843345">
                <a:tc>
                  <a:txBody>
                    <a:bodyPr/>
                    <a:lstStyle/>
                    <a:p>
                      <a:pPr algn="ctr">
                        <a:lnSpc>
                          <a:spcPct val="107000"/>
                        </a:lnSpc>
                        <a:spcBef>
                          <a:spcPts val="40"/>
                        </a:spcBef>
                        <a:spcAft>
                          <a:spcPts val="0"/>
                        </a:spcAft>
                      </a:pPr>
                      <a:r>
                        <a:rPr lang="en-US" sz="1200" dirty="0">
                          <a:effectLst/>
                          <a:latin typeface="Arial" panose="020B0604020202020204" pitchFamily="34" charset="0"/>
                          <a:cs typeface="Arial" panose="020B0604020202020204" pitchFamily="34" charset="0"/>
                        </a:rPr>
                        <a:t> </a:t>
                      </a:r>
                      <a:endParaRPr lang="en-IN" sz="1200" dirty="0">
                        <a:effectLst/>
                        <a:latin typeface="Arial" panose="020B0604020202020204" pitchFamily="34" charset="0"/>
                        <a:cs typeface="Arial" panose="020B0604020202020204" pitchFamily="34" charset="0"/>
                      </a:endParaRPr>
                    </a:p>
                    <a:p>
                      <a:pPr algn="ctr">
                        <a:lnSpc>
                          <a:spcPct val="107000"/>
                        </a:lnSpc>
                        <a:spcBef>
                          <a:spcPts val="40"/>
                        </a:spcBef>
                        <a:spcAft>
                          <a:spcPts val="0"/>
                        </a:spcAft>
                      </a:pPr>
                      <a:r>
                        <a:rPr lang="en-US" sz="1200" dirty="0">
                          <a:effectLst/>
                          <a:latin typeface="Arial" panose="020B0604020202020204" pitchFamily="34" charset="0"/>
                          <a:cs typeface="Arial" panose="020B0604020202020204" pitchFamily="34" charset="0"/>
                        </a:rPr>
                        <a:t>Entry</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tc>
                  <a:txBody>
                    <a:bodyPr/>
                    <a:lstStyle/>
                    <a:p>
                      <a:pPr algn="ctr">
                        <a:lnSpc>
                          <a:spcPct val="107000"/>
                        </a:lnSpc>
                        <a:spcBef>
                          <a:spcPts val="40"/>
                        </a:spcBef>
                        <a:spcAft>
                          <a:spcPts val="0"/>
                        </a:spcAft>
                      </a:pPr>
                      <a:r>
                        <a:rPr lang="en-US" sz="1200" b="1" dirty="0">
                          <a:solidFill>
                            <a:schemeClr val="bg1"/>
                          </a:solidFill>
                          <a:effectLst/>
                          <a:latin typeface="Arial" panose="020B0604020202020204" pitchFamily="34" charset="0"/>
                          <a:cs typeface="Arial" panose="020B0604020202020204" pitchFamily="34" charset="0"/>
                        </a:rPr>
                        <a:t> </a:t>
                      </a:r>
                      <a:endParaRPr lang="en-IN" sz="1200" b="1" dirty="0">
                        <a:solidFill>
                          <a:schemeClr val="bg1"/>
                        </a:solidFill>
                        <a:effectLst/>
                        <a:latin typeface="Arial" panose="020B0604020202020204" pitchFamily="34" charset="0"/>
                        <a:cs typeface="Arial" panose="020B0604020202020204" pitchFamily="34" charset="0"/>
                      </a:endParaRPr>
                    </a:p>
                    <a:p>
                      <a:pPr marL="132715" marR="135255" algn="ctr">
                        <a:lnSpc>
                          <a:spcPct val="107000"/>
                        </a:lnSpc>
                        <a:spcAft>
                          <a:spcPts val="0"/>
                        </a:spcAft>
                      </a:pPr>
                      <a:r>
                        <a:rPr lang="en-US" sz="1200" b="1" dirty="0">
                          <a:solidFill>
                            <a:schemeClr val="bg1"/>
                          </a:solidFill>
                          <a:effectLst/>
                          <a:latin typeface="Arial" panose="020B0604020202020204" pitchFamily="34" charset="0"/>
                          <a:cs typeface="Arial" panose="020B0604020202020204" pitchFamily="34" charset="0"/>
                        </a:rPr>
                        <a:t>P-3</a:t>
                      </a:r>
                      <a:endParaRPr lang="en-IN" sz="1200" b="1" dirty="0">
                        <a:solidFill>
                          <a:schemeClr val="bg1"/>
                        </a:solidFill>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tc>
                  <a:txBody>
                    <a:bodyPr/>
                    <a:lstStyle/>
                    <a:p>
                      <a:pPr marL="50800" algn="l">
                        <a:lnSpc>
                          <a:spcPts val="1135"/>
                        </a:lnSpc>
                        <a:spcAft>
                          <a:spcPts val="0"/>
                        </a:spcAft>
                      </a:pPr>
                      <a:r>
                        <a:rPr lang="en-US" sz="1200" dirty="0">
                          <a:effectLst/>
                          <a:latin typeface="Arial" panose="020B0604020202020204" pitchFamily="34" charset="0"/>
                          <a:cs typeface="Arial" panose="020B0604020202020204" pitchFamily="34" charset="0"/>
                        </a:rPr>
                        <a:t>Minimum</a:t>
                      </a:r>
                      <a:r>
                        <a:rPr lang="en-US" sz="1200" spc="-21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8</a:t>
                      </a:r>
                      <a:r>
                        <a:rPr lang="en-US" sz="1200" spc="-21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years </a:t>
                      </a:r>
                      <a:r>
                        <a:rPr lang="en-US" sz="1200" spc="-21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of </a:t>
                      </a:r>
                      <a:r>
                        <a:rPr lang="en-US" sz="1200" spc="-20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work </a:t>
                      </a:r>
                      <a:r>
                        <a:rPr lang="en-US" sz="1200" spc="-21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experience </a:t>
                      </a:r>
                      <a:r>
                        <a:rPr lang="en-US" sz="1200" spc="-21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of </a:t>
                      </a:r>
                      <a:r>
                        <a:rPr lang="en-US" sz="1200" spc="-20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progressively</a:t>
                      </a:r>
                      <a:r>
                        <a:rPr lang="en-US" sz="1200" spc="-20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responsible</a:t>
                      </a:r>
                      <a:r>
                        <a:rPr lang="en-IN" sz="1200" baseline="0" dirty="0">
                          <a:effectLst/>
                          <a:latin typeface="Arial" panose="020B0604020202020204" pitchFamily="34" charset="0"/>
                          <a:cs typeface="Arial" panose="020B0604020202020204" pitchFamily="34" charset="0"/>
                        </a:rPr>
                        <a:t> e</a:t>
                      </a:r>
                      <a:r>
                        <a:rPr lang="en-US" sz="1200" dirty="0" err="1">
                          <a:effectLst/>
                          <a:latin typeface="Arial" panose="020B0604020202020204" pitchFamily="34" charset="0"/>
                          <a:cs typeface="Arial" panose="020B0604020202020204" pitchFamily="34" charset="0"/>
                        </a:rPr>
                        <a:t>xperience</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at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the</a:t>
                      </a:r>
                      <a:r>
                        <a:rPr lang="en-US" sz="1200" spc="-22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national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and/or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international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level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in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related</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areas</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extLst>
                  <a:ext uri="{0D108BD9-81ED-4DB2-BD59-A6C34878D82A}">
                    <a16:rowId xmlns:a16="http://schemas.microsoft.com/office/drawing/2014/main" val="847126807"/>
                  </a:ext>
                </a:extLst>
              </a:tr>
              <a:tr h="841248">
                <a:tc>
                  <a:txBody>
                    <a:bodyPr/>
                    <a:lstStyle/>
                    <a:p>
                      <a:pPr algn="ctr">
                        <a:lnSpc>
                          <a:spcPct val="107000"/>
                        </a:lnSpc>
                        <a:spcBef>
                          <a:spcPts val="40"/>
                        </a:spcBef>
                        <a:spcAft>
                          <a:spcPts val="0"/>
                        </a:spcAft>
                      </a:pPr>
                      <a:r>
                        <a:rPr lang="en-US" sz="1200" dirty="0">
                          <a:effectLst/>
                          <a:latin typeface="Arial" panose="020B0604020202020204" pitchFamily="34" charset="0"/>
                          <a:cs typeface="Arial" panose="020B0604020202020204" pitchFamily="34" charset="0"/>
                        </a:rPr>
                        <a:t> Mid</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tc>
                  <a:txBody>
                    <a:bodyPr/>
                    <a:lstStyle/>
                    <a:p>
                      <a:pPr algn="ctr">
                        <a:lnSpc>
                          <a:spcPct val="107000"/>
                        </a:lnSpc>
                        <a:spcBef>
                          <a:spcPts val="40"/>
                        </a:spcBef>
                        <a:spcAft>
                          <a:spcPts val="0"/>
                        </a:spcAft>
                      </a:pPr>
                      <a:r>
                        <a:rPr lang="en-US" sz="1200" b="1" dirty="0">
                          <a:solidFill>
                            <a:schemeClr val="bg1"/>
                          </a:solidFill>
                          <a:effectLst/>
                          <a:latin typeface="Arial" panose="020B0604020202020204" pitchFamily="34" charset="0"/>
                          <a:cs typeface="Arial" panose="020B0604020202020204" pitchFamily="34" charset="0"/>
                        </a:rPr>
                        <a:t> </a:t>
                      </a:r>
                      <a:endParaRPr lang="en-IN" sz="1200" b="1" dirty="0">
                        <a:solidFill>
                          <a:schemeClr val="bg1"/>
                        </a:solidFill>
                        <a:effectLst/>
                        <a:latin typeface="Arial" panose="020B0604020202020204" pitchFamily="34" charset="0"/>
                        <a:cs typeface="Arial" panose="020B0604020202020204" pitchFamily="34" charset="0"/>
                      </a:endParaRPr>
                    </a:p>
                    <a:p>
                      <a:pPr marL="132715" marR="135255" algn="ctr">
                        <a:lnSpc>
                          <a:spcPct val="107000"/>
                        </a:lnSpc>
                        <a:spcAft>
                          <a:spcPts val="0"/>
                        </a:spcAft>
                      </a:pPr>
                      <a:r>
                        <a:rPr lang="en-US" sz="1200" b="1" dirty="0">
                          <a:solidFill>
                            <a:schemeClr val="bg1"/>
                          </a:solidFill>
                          <a:effectLst/>
                          <a:latin typeface="Arial" panose="020B0604020202020204" pitchFamily="34" charset="0"/>
                          <a:cs typeface="Arial" panose="020B0604020202020204" pitchFamily="34" charset="0"/>
                        </a:rPr>
                        <a:t>P-4</a:t>
                      </a:r>
                      <a:endParaRPr lang="en-IN" sz="1200" b="1" dirty="0">
                        <a:solidFill>
                          <a:schemeClr val="bg1"/>
                        </a:solidFill>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tc>
                  <a:txBody>
                    <a:bodyPr/>
                    <a:lstStyle/>
                    <a:p>
                      <a:pPr marL="50800" algn="l">
                        <a:lnSpc>
                          <a:spcPts val="1135"/>
                        </a:lnSpc>
                        <a:spcAft>
                          <a:spcPts val="0"/>
                        </a:spcAft>
                      </a:pPr>
                      <a:r>
                        <a:rPr lang="en-US" sz="1200" dirty="0">
                          <a:effectLst/>
                          <a:latin typeface="Arial" panose="020B0604020202020204" pitchFamily="34" charset="0"/>
                          <a:cs typeface="Arial" panose="020B0604020202020204" pitchFamily="34" charset="0"/>
                        </a:rPr>
                        <a:t>Minimum</a:t>
                      </a:r>
                      <a:r>
                        <a:rPr lang="en-US" sz="1200" spc="-23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10 </a:t>
                      </a:r>
                      <a:r>
                        <a:rPr lang="en-US" sz="1200" spc="-23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years</a:t>
                      </a:r>
                      <a:r>
                        <a:rPr lang="en-US" sz="1200" spc="-24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of </a:t>
                      </a:r>
                      <a:r>
                        <a:rPr lang="en-US" sz="1200" spc="-23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work </a:t>
                      </a:r>
                      <a:r>
                        <a:rPr lang="en-US" sz="1200" spc="-24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experience</a:t>
                      </a:r>
                      <a:r>
                        <a:rPr lang="en-US" sz="1200" spc="-23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of </a:t>
                      </a:r>
                      <a:r>
                        <a:rPr lang="en-US" sz="1200" spc="-23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progressively </a:t>
                      </a:r>
                      <a:r>
                        <a:rPr lang="en-US" sz="1200" spc="-24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responsible experience</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at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the</a:t>
                      </a:r>
                      <a:r>
                        <a:rPr lang="en-US" sz="1200" spc="-22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national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and/or</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international</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level</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in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related</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areas</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extLst>
                  <a:ext uri="{0D108BD9-81ED-4DB2-BD59-A6C34878D82A}">
                    <a16:rowId xmlns:a16="http://schemas.microsoft.com/office/drawing/2014/main" val="3238528637"/>
                  </a:ext>
                </a:extLst>
              </a:tr>
              <a:tr h="841248">
                <a:tc>
                  <a:txBody>
                    <a:bodyPr/>
                    <a:lstStyle/>
                    <a:p>
                      <a:pPr algn="ctr">
                        <a:lnSpc>
                          <a:spcPct val="107000"/>
                        </a:lnSpc>
                        <a:spcBef>
                          <a:spcPts val="50"/>
                        </a:spcBef>
                        <a:spcAft>
                          <a:spcPts val="0"/>
                        </a:spcAft>
                      </a:pPr>
                      <a:r>
                        <a:rPr lang="en-US" sz="1200" dirty="0">
                          <a:effectLst/>
                          <a:latin typeface="Arial" panose="020B0604020202020204" pitchFamily="34" charset="0"/>
                          <a:cs typeface="Arial" panose="020B0604020202020204" pitchFamily="34" charset="0"/>
                        </a:rPr>
                        <a:t> Mid</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tc>
                  <a:txBody>
                    <a:bodyPr/>
                    <a:lstStyle/>
                    <a:p>
                      <a:pPr algn="ctr">
                        <a:lnSpc>
                          <a:spcPct val="107000"/>
                        </a:lnSpc>
                        <a:spcBef>
                          <a:spcPts val="50"/>
                        </a:spcBef>
                        <a:spcAft>
                          <a:spcPts val="0"/>
                        </a:spcAft>
                      </a:pPr>
                      <a:r>
                        <a:rPr lang="en-US" sz="1200" b="1" dirty="0">
                          <a:solidFill>
                            <a:schemeClr val="bg1"/>
                          </a:solidFill>
                          <a:effectLst/>
                          <a:latin typeface="Arial" panose="020B0604020202020204" pitchFamily="34" charset="0"/>
                          <a:cs typeface="Arial" panose="020B0604020202020204" pitchFamily="34" charset="0"/>
                        </a:rPr>
                        <a:t> </a:t>
                      </a:r>
                      <a:endParaRPr lang="en-IN" sz="1200" b="1" dirty="0">
                        <a:solidFill>
                          <a:schemeClr val="bg1"/>
                        </a:solidFill>
                        <a:effectLst/>
                        <a:latin typeface="Arial" panose="020B0604020202020204" pitchFamily="34" charset="0"/>
                        <a:cs typeface="Arial" panose="020B0604020202020204" pitchFamily="34" charset="0"/>
                      </a:endParaRPr>
                    </a:p>
                    <a:p>
                      <a:pPr marL="132715" marR="135255" algn="ctr">
                        <a:lnSpc>
                          <a:spcPct val="107000"/>
                        </a:lnSpc>
                        <a:spcAft>
                          <a:spcPts val="0"/>
                        </a:spcAft>
                      </a:pPr>
                      <a:r>
                        <a:rPr lang="en-US" sz="1200" b="1" dirty="0">
                          <a:solidFill>
                            <a:schemeClr val="bg1"/>
                          </a:solidFill>
                          <a:effectLst/>
                          <a:latin typeface="Arial" panose="020B0604020202020204" pitchFamily="34" charset="0"/>
                          <a:cs typeface="Arial" panose="020B0604020202020204" pitchFamily="34" charset="0"/>
                        </a:rPr>
                        <a:t>P-5</a:t>
                      </a:r>
                      <a:endParaRPr lang="en-IN" sz="1200" b="1" dirty="0">
                        <a:solidFill>
                          <a:schemeClr val="bg1"/>
                        </a:solidFill>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tc>
                  <a:txBody>
                    <a:bodyPr/>
                    <a:lstStyle/>
                    <a:p>
                      <a:pPr marL="50800" algn="l">
                        <a:lnSpc>
                          <a:spcPts val="1145"/>
                        </a:lnSpc>
                        <a:spcAft>
                          <a:spcPts val="0"/>
                        </a:spcAft>
                      </a:pPr>
                      <a:r>
                        <a:rPr lang="en-US" sz="1200" dirty="0">
                          <a:effectLst/>
                          <a:latin typeface="Arial" panose="020B0604020202020204" pitchFamily="34" charset="0"/>
                          <a:cs typeface="Arial" panose="020B0604020202020204" pitchFamily="34" charset="0"/>
                        </a:rPr>
                        <a:t>Minimum</a:t>
                      </a:r>
                      <a:r>
                        <a:rPr lang="en-US" sz="1200" spc="-23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12 </a:t>
                      </a:r>
                      <a:r>
                        <a:rPr lang="en-US" sz="1200" spc="-23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years</a:t>
                      </a:r>
                      <a:r>
                        <a:rPr lang="en-US" sz="1200" spc="-24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of</a:t>
                      </a:r>
                      <a:r>
                        <a:rPr lang="en-US" sz="1200" spc="-23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work</a:t>
                      </a:r>
                      <a:r>
                        <a:rPr lang="en-US" sz="1200" spc="-24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experience</a:t>
                      </a:r>
                      <a:r>
                        <a:rPr lang="en-US" sz="1200" spc="-23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of </a:t>
                      </a:r>
                      <a:r>
                        <a:rPr lang="en-US" sz="1200" spc="-23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progressively</a:t>
                      </a:r>
                      <a:r>
                        <a:rPr lang="en-US" sz="1200" spc="-24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responsible</a:t>
                      </a:r>
                      <a:r>
                        <a:rPr lang="en-IN" sz="1200" baseline="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experience</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at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the</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national</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and/or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international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level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in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related</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areas</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extLst>
                  <a:ext uri="{0D108BD9-81ED-4DB2-BD59-A6C34878D82A}">
                    <a16:rowId xmlns:a16="http://schemas.microsoft.com/office/drawing/2014/main" val="1990422212"/>
                  </a:ext>
                </a:extLst>
              </a:tr>
              <a:tr h="841248">
                <a:tc>
                  <a:txBody>
                    <a:bodyPr/>
                    <a:lstStyle/>
                    <a:p>
                      <a:pPr algn="ctr">
                        <a:lnSpc>
                          <a:spcPct val="107000"/>
                        </a:lnSpc>
                        <a:spcBef>
                          <a:spcPts val="40"/>
                        </a:spcBef>
                        <a:spcAft>
                          <a:spcPts val="0"/>
                        </a:spcAft>
                      </a:pPr>
                      <a:r>
                        <a:rPr lang="en-US" sz="1200" dirty="0">
                          <a:effectLst/>
                          <a:latin typeface="Arial" panose="020B0604020202020204" pitchFamily="34" charset="0"/>
                          <a:cs typeface="Arial" panose="020B0604020202020204" pitchFamily="34" charset="0"/>
                        </a:rPr>
                        <a:t> Senior</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tc>
                  <a:txBody>
                    <a:bodyPr/>
                    <a:lstStyle/>
                    <a:p>
                      <a:pPr algn="ctr">
                        <a:lnSpc>
                          <a:spcPct val="107000"/>
                        </a:lnSpc>
                        <a:spcBef>
                          <a:spcPts val="40"/>
                        </a:spcBef>
                        <a:spcAft>
                          <a:spcPts val="0"/>
                        </a:spcAft>
                      </a:pPr>
                      <a:r>
                        <a:rPr lang="en-US" sz="1200" b="1" dirty="0">
                          <a:solidFill>
                            <a:schemeClr val="bg1"/>
                          </a:solidFill>
                          <a:effectLst/>
                          <a:latin typeface="Arial" panose="020B0604020202020204" pitchFamily="34" charset="0"/>
                          <a:cs typeface="Arial" panose="020B0604020202020204" pitchFamily="34" charset="0"/>
                        </a:rPr>
                        <a:t> </a:t>
                      </a:r>
                      <a:endParaRPr lang="en-IN" sz="1200" b="1" dirty="0">
                        <a:solidFill>
                          <a:schemeClr val="bg1"/>
                        </a:solidFill>
                        <a:effectLst/>
                        <a:latin typeface="Arial" panose="020B0604020202020204" pitchFamily="34" charset="0"/>
                        <a:cs typeface="Arial" panose="020B0604020202020204" pitchFamily="34" charset="0"/>
                      </a:endParaRPr>
                    </a:p>
                    <a:p>
                      <a:pPr marL="132715" marR="135255" algn="ctr">
                        <a:lnSpc>
                          <a:spcPct val="107000"/>
                        </a:lnSpc>
                        <a:spcAft>
                          <a:spcPts val="0"/>
                        </a:spcAft>
                      </a:pPr>
                      <a:r>
                        <a:rPr lang="en-US" sz="1200" b="1" dirty="0">
                          <a:solidFill>
                            <a:schemeClr val="bg1"/>
                          </a:solidFill>
                          <a:effectLst/>
                          <a:latin typeface="Arial" panose="020B0604020202020204" pitchFamily="34" charset="0"/>
                          <a:cs typeface="Arial" panose="020B0604020202020204" pitchFamily="34" charset="0"/>
                        </a:rPr>
                        <a:t>D-1</a:t>
                      </a:r>
                      <a:endParaRPr lang="en-IN" sz="1200" b="1" dirty="0">
                        <a:solidFill>
                          <a:schemeClr val="bg1"/>
                        </a:solidFill>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tc>
                  <a:txBody>
                    <a:bodyPr/>
                    <a:lstStyle/>
                    <a:p>
                      <a:pPr marL="50800" algn="l">
                        <a:lnSpc>
                          <a:spcPts val="1135"/>
                        </a:lnSpc>
                        <a:spcAft>
                          <a:spcPts val="0"/>
                        </a:spcAft>
                      </a:pPr>
                      <a:r>
                        <a:rPr lang="en-US" sz="1200" dirty="0">
                          <a:effectLst/>
                          <a:latin typeface="Arial" panose="020B0604020202020204" pitchFamily="34" charset="0"/>
                          <a:cs typeface="Arial" panose="020B0604020202020204" pitchFamily="34" charset="0"/>
                        </a:rPr>
                        <a:t>Minimum</a:t>
                      </a:r>
                      <a:r>
                        <a:rPr lang="en-US" sz="1200" spc="-23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15</a:t>
                      </a:r>
                      <a:r>
                        <a:rPr lang="en-US" sz="1200" spc="-23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years</a:t>
                      </a:r>
                      <a:r>
                        <a:rPr lang="en-US" sz="1200" spc="-24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of</a:t>
                      </a:r>
                      <a:r>
                        <a:rPr lang="en-US" sz="1200" spc="-23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work</a:t>
                      </a:r>
                      <a:r>
                        <a:rPr lang="en-US" sz="1200" spc="-24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experience</a:t>
                      </a:r>
                      <a:r>
                        <a:rPr lang="en-US" sz="1200" spc="-23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of </a:t>
                      </a:r>
                      <a:r>
                        <a:rPr lang="en-US" sz="1200" spc="-23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progressively </a:t>
                      </a:r>
                      <a:r>
                        <a:rPr lang="en-US" sz="1200" spc="-24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responsible experience</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at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the</a:t>
                      </a:r>
                      <a:r>
                        <a:rPr lang="en-US" sz="1200" spc="-22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national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and/or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international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level</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in</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related</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areas</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extLst>
                  <a:ext uri="{0D108BD9-81ED-4DB2-BD59-A6C34878D82A}">
                    <a16:rowId xmlns:a16="http://schemas.microsoft.com/office/drawing/2014/main" val="915378980"/>
                  </a:ext>
                </a:extLst>
              </a:tr>
              <a:tr h="841248">
                <a:tc>
                  <a:txBody>
                    <a:bodyPr/>
                    <a:lstStyle/>
                    <a:p>
                      <a:pPr algn="ctr">
                        <a:lnSpc>
                          <a:spcPct val="107000"/>
                        </a:lnSpc>
                        <a:spcBef>
                          <a:spcPts val="50"/>
                        </a:spcBef>
                        <a:spcAft>
                          <a:spcPts val="0"/>
                        </a:spcAft>
                      </a:pPr>
                      <a:r>
                        <a:rPr lang="en-US" sz="1200" dirty="0">
                          <a:effectLst/>
                          <a:latin typeface="Arial" panose="020B0604020202020204" pitchFamily="34" charset="0"/>
                          <a:cs typeface="Arial" panose="020B0604020202020204" pitchFamily="34" charset="0"/>
                        </a:rPr>
                        <a:t> Senior</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tc>
                  <a:txBody>
                    <a:bodyPr/>
                    <a:lstStyle/>
                    <a:p>
                      <a:pPr algn="ctr">
                        <a:lnSpc>
                          <a:spcPct val="107000"/>
                        </a:lnSpc>
                        <a:spcBef>
                          <a:spcPts val="50"/>
                        </a:spcBef>
                        <a:spcAft>
                          <a:spcPts val="0"/>
                        </a:spcAft>
                      </a:pPr>
                      <a:r>
                        <a:rPr lang="en-US" sz="1200" b="1" dirty="0">
                          <a:effectLst/>
                          <a:latin typeface="Arial" panose="020B0604020202020204" pitchFamily="34" charset="0"/>
                          <a:cs typeface="Arial" panose="020B0604020202020204" pitchFamily="34" charset="0"/>
                        </a:rPr>
                        <a:t> </a:t>
                      </a:r>
                      <a:endParaRPr lang="en-IN" sz="1200" b="1" dirty="0">
                        <a:effectLst/>
                        <a:latin typeface="Arial" panose="020B0604020202020204" pitchFamily="34" charset="0"/>
                        <a:cs typeface="Arial" panose="020B0604020202020204" pitchFamily="34" charset="0"/>
                      </a:endParaRPr>
                    </a:p>
                    <a:p>
                      <a:pPr marL="132715" marR="135255" algn="ctr">
                        <a:lnSpc>
                          <a:spcPct val="107000"/>
                        </a:lnSpc>
                        <a:spcBef>
                          <a:spcPts val="5"/>
                        </a:spcBef>
                        <a:spcAft>
                          <a:spcPts val="0"/>
                        </a:spcAft>
                      </a:pPr>
                      <a:r>
                        <a:rPr lang="en-US" sz="1200" b="1" dirty="0">
                          <a:effectLst/>
                          <a:latin typeface="Arial" panose="020B0604020202020204" pitchFamily="34" charset="0"/>
                          <a:cs typeface="Arial" panose="020B0604020202020204" pitchFamily="34" charset="0"/>
                        </a:rPr>
                        <a:t>D-2</a:t>
                      </a:r>
                      <a:endParaRPr lang="en-IN" sz="1200" b="1"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tc>
                  <a:txBody>
                    <a:bodyPr/>
                    <a:lstStyle/>
                    <a:p>
                      <a:pPr marL="50800" algn="l">
                        <a:lnSpc>
                          <a:spcPts val="1145"/>
                        </a:lnSpc>
                        <a:spcAft>
                          <a:spcPts val="0"/>
                        </a:spcAft>
                      </a:pPr>
                      <a:r>
                        <a:rPr lang="en-US" sz="1200" dirty="0">
                          <a:effectLst/>
                          <a:latin typeface="Arial" panose="020B0604020202020204" pitchFamily="34" charset="0"/>
                          <a:cs typeface="Arial" panose="020B0604020202020204" pitchFamily="34" charset="0"/>
                        </a:rPr>
                        <a:t>More</a:t>
                      </a:r>
                      <a:r>
                        <a:rPr lang="en-US" sz="1200" spc="-11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than</a:t>
                      </a:r>
                      <a:r>
                        <a:rPr lang="en-US" sz="1200" spc="-11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17</a:t>
                      </a:r>
                      <a:r>
                        <a:rPr lang="en-US" sz="1200" spc="-10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years</a:t>
                      </a:r>
                      <a:r>
                        <a:rPr lang="en-US" sz="1200" spc="-10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of</a:t>
                      </a:r>
                      <a:r>
                        <a:rPr lang="en-US" sz="1200" spc="-10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work</a:t>
                      </a:r>
                      <a:r>
                        <a:rPr lang="en-US" sz="1200" spc="-11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experience</a:t>
                      </a:r>
                      <a:r>
                        <a:rPr lang="en-US" sz="1200" spc="-10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of</a:t>
                      </a:r>
                      <a:r>
                        <a:rPr lang="en-US" sz="1200" spc="-10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progressively</a:t>
                      </a:r>
                      <a:r>
                        <a:rPr lang="en-US" sz="1200" spc="-10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responsible</a:t>
                      </a:r>
                      <a:r>
                        <a:rPr lang="en-IN" sz="1200" baseline="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experience</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at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the</a:t>
                      </a:r>
                      <a:r>
                        <a:rPr lang="en-US" sz="1200" spc="-225"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national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and/or</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international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level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in </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related</a:t>
                      </a:r>
                      <a:r>
                        <a:rPr lang="en-US" sz="1200" spc="-220"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cs typeface="Arial" panose="020B0604020202020204" pitchFamily="34" charset="0"/>
                        </a:rPr>
                        <a:t>areas</a:t>
                      </a:r>
                      <a:endParaRPr lang="en-IN" sz="1200" dirty="0">
                        <a:effectLst/>
                        <a:latin typeface="Arial" panose="020B0604020202020204" pitchFamily="34" charset="0"/>
                        <a:ea typeface="Arial" panose="020B0604020202020204" pitchFamily="34" charset="0"/>
                        <a:cs typeface="Arial" panose="020B0604020202020204" pitchFamily="34" charset="0"/>
                      </a:endParaRPr>
                    </a:p>
                  </a:txBody>
                  <a:tcPr marL="0" marR="0" marT="0" marB="0" anchor="ctr">
                    <a:solidFill>
                      <a:schemeClr val="accent6"/>
                    </a:solidFill>
                  </a:tcPr>
                </a:tc>
                <a:extLst>
                  <a:ext uri="{0D108BD9-81ED-4DB2-BD59-A6C34878D82A}">
                    <a16:rowId xmlns:a16="http://schemas.microsoft.com/office/drawing/2014/main" val="1509356844"/>
                  </a:ext>
                </a:extLst>
              </a:tr>
            </a:tbl>
          </a:graphicData>
        </a:graphic>
      </p:graphicFrame>
    </p:spTree>
    <p:extLst>
      <p:ext uri="{BB962C8B-B14F-4D97-AF65-F5344CB8AC3E}">
        <p14:creationId xmlns:p14="http://schemas.microsoft.com/office/powerpoint/2010/main" val="2080177055"/>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A697B0A-E57E-4AA2-8B3B-77C60E2A3D4C}"/>
              </a:ext>
            </a:extLst>
          </p:cNvPr>
          <p:cNvSpPr>
            <a:spLocks noGrp="1"/>
          </p:cNvSpPr>
          <p:nvPr>
            <p:ph type="title"/>
          </p:nvPr>
        </p:nvSpPr>
        <p:spPr>
          <a:xfrm>
            <a:off x="0" y="0"/>
            <a:ext cx="12192000" cy="662782"/>
          </a:xfrm>
        </p:spPr>
        <p:txBody>
          <a:bodyPr>
            <a:normAutofit/>
          </a:bodyPr>
          <a:lstStyle/>
          <a:p>
            <a:pPr algn="ctr"/>
            <a:r>
              <a:rPr lang="en-IN" sz="3600" b="1" dirty="0"/>
              <a:t>Recruitment Timelines &amp; Steps</a:t>
            </a:r>
          </a:p>
        </p:txBody>
      </p:sp>
      <p:sp>
        <p:nvSpPr>
          <p:cNvPr id="5" name="Slide Number Placeholder 4"/>
          <p:cNvSpPr>
            <a:spLocks noGrp="1"/>
          </p:cNvSpPr>
          <p:nvPr>
            <p:ph type="sldNum" sz="quarter" idx="2"/>
          </p:nvPr>
        </p:nvSpPr>
        <p:spPr/>
        <p:txBody>
          <a:bodyPr/>
          <a:lstStyle/>
          <a:p>
            <a:fld id="{891C7962-92CA-44A9-835D-B3C3FCF4F48F}" type="slidenum">
              <a:rPr lang="en-IN" smtClean="0"/>
              <a:t>9</a:t>
            </a:fld>
            <a:endParaRPr lang="en-IN"/>
          </a:p>
        </p:txBody>
      </p:sp>
      <p:graphicFrame>
        <p:nvGraphicFramePr>
          <p:cNvPr id="3" name="Table 2"/>
          <p:cNvGraphicFramePr>
            <a:graphicFrameLocks noGrp="1"/>
          </p:cNvGraphicFramePr>
          <p:nvPr>
            <p:extLst>
              <p:ext uri="{D42A27DB-BD31-4B8C-83A1-F6EECF244321}">
                <p14:modId xmlns:p14="http://schemas.microsoft.com/office/powerpoint/2010/main" val="3159889683"/>
              </p:ext>
            </p:extLst>
          </p:nvPr>
        </p:nvGraphicFramePr>
        <p:xfrm>
          <a:off x="137960" y="662782"/>
          <a:ext cx="11916080" cy="6154977"/>
        </p:xfrm>
        <a:graphic>
          <a:graphicData uri="http://schemas.openxmlformats.org/drawingml/2006/table">
            <a:tbl>
              <a:tblPr>
                <a:tableStyleId>{5C22544A-7EE6-4342-B048-85BDC9FD1C3A}</a:tableStyleId>
              </a:tblPr>
              <a:tblGrid>
                <a:gridCol w="237940">
                  <a:extLst>
                    <a:ext uri="{9D8B030D-6E8A-4147-A177-3AD203B41FA5}">
                      <a16:colId xmlns:a16="http://schemas.microsoft.com/office/drawing/2014/main" val="48129782"/>
                    </a:ext>
                  </a:extLst>
                </a:gridCol>
                <a:gridCol w="1684620">
                  <a:extLst>
                    <a:ext uri="{9D8B030D-6E8A-4147-A177-3AD203B41FA5}">
                      <a16:colId xmlns:a16="http://schemas.microsoft.com/office/drawing/2014/main" val="2928097565"/>
                    </a:ext>
                  </a:extLst>
                </a:gridCol>
                <a:gridCol w="532988">
                  <a:extLst>
                    <a:ext uri="{9D8B030D-6E8A-4147-A177-3AD203B41FA5}">
                      <a16:colId xmlns:a16="http://schemas.microsoft.com/office/drawing/2014/main" val="1202079623"/>
                    </a:ext>
                  </a:extLst>
                </a:gridCol>
                <a:gridCol w="456846">
                  <a:extLst>
                    <a:ext uri="{9D8B030D-6E8A-4147-A177-3AD203B41FA5}">
                      <a16:colId xmlns:a16="http://schemas.microsoft.com/office/drawing/2014/main" val="2491208519"/>
                    </a:ext>
                  </a:extLst>
                </a:gridCol>
                <a:gridCol w="456846">
                  <a:extLst>
                    <a:ext uri="{9D8B030D-6E8A-4147-A177-3AD203B41FA5}">
                      <a16:colId xmlns:a16="http://schemas.microsoft.com/office/drawing/2014/main" val="3021655703"/>
                    </a:ext>
                  </a:extLst>
                </a:gridCol>
                <a:gridCol w="456846">
                  <a:extLst>
                    <a:ext uri="{9D8B030D-6E8A-4147-A177-3AD203B41FA5}">
                      <a16:colId xmlns:a16="http://schemas.microsoft.com/office/drawing/2014/main" val="2376775389"/>
                    </a:ext>
                  </a:extLst>
                </a:gridCol>
                <a:gridCol w="475882">
                  <a:extLst>
                    <a:ext uri="{9D8B030D-6E8A-4147-A177-3AD203B41FA5}">
                      <a16:colId xmlns:a16="http://schemas.microsoft.com/office/drawing/2014/main" val="110961793"/>
                    </a:ext>
                  </a:extLst>
                </a:gridCol>
                <a:gridCol w="475882">
                  <a:extLst>
                    <a:ext uri="{9D8B030D-6E8A-4147-A177-3AD203B41FA5}">
                      <a16:colId xmlns:a16="http://schemas.microsoft.com/office/drawing/2014/main" val="1552243053"/>
                    </a:ext>
                  </a:extLst>
                </a:gridCol>
                <a:gridCol w="475882">
                  <a:extLst>
                    <a:ext uri="{9D8B030D-6E8A-4147-A177-3AD203B41FA5}">
                      <a16:colId xmlns:a16="http://schemas.microsoft.com/office/drawing/2014/main" val="274688474"/>
                    </a:ext>
                  </a:extLst>
                </a:gridCol>
                <a:gridCol w="475882">
                  <a:extLst>
                    <a:ext uri="{9D8B030D-6E8A-4147-A177-3AD203B41FA5}">
                      <a16:colId xmlns:a16="http://schemas.microsoft.com/office/drawing/2014/main" val="2334059659"/>
                    </a:ext>
                  </a:extLst>
                </a:gridCol>
                <a:gridCol w="475882">
                  <a:extLst>
                    <a:ext uri="{9D8B030D-6E8A-4147-A177-3AD203B41FA5}">
                      <a16:colId xmlns:a16="http://schemas.microsoft.com/office/drawing/2014/main" val="3768184581"/>
                    </a:ext>
                  </a:extLst>
                </a:gridCol>
                <a:gridCol w="475882">
                  <a:extLst>
                    <a:ext uri="{9D8B030D-6E8A-4147-A177-3AD203B41FA5}">
                      <a16:colId xmlns:a16="http://schemas.microsoft.com/office/drawing/2014/main" val="1371912243"/>
                    </a:ext>
                  </a:extLst>
                </a:gridCol>
                <a:gridCol w="475882">
                  <a:extLst>
                    <a:ext uri="{9D8B030D-6E8A-4147-A177-3AD203B41FA5}">
                      <a16:colId xmlns:a16="http://schemas.microsoft.com/office/drawing/2014/main" val="830222619"/>
                    </a:ext>
                  </a:extLst>
                </a:gridCol>
                <a:gridCol w="475882">
                  <a:extLst>
                    <a:ext uri="{9D8B030D-6E8A-4147-A177-3AD203B41FA5}">
                      <a16:colId xmlns:a16="http://schemas.microsoft.com/office/drawing/2014/main" val="590795386"/>
                    </a:ext>
                  </a:extLst>
                </a:gridCol>
                <a:gridCol w="475882">
                  <a:extLst>
                    <a:ext uri="{9D8B030D-6E8A-4147-A177-3AD203B41FA5}">
                      <a16:colId xmlns:a16="http://schemas.microsoft.com/office/drawing/2014/main" val="2244986526"/>
                    </a:ext>
                  </a:extLst>
                </a:gridCol>
                <a:gridCol w="475882">
                  <a:extLst>
                    <a:ext uri="{9D8B030D-6E8A-4147-A177-3AD203B41FA5}">
                      <a16:colId xmlns:a16="http://schemas.microsoft.com/office/drawing/2014/main" val="4157703378"/>
                    </a:ext>
                  </a:extLst>
                </a:gridCol>
                <a:gridCol w="475882">
                  <a:extLst>
                    <a:ext uri="{9D8B030D-6E8A-4147-A177-3AD203B41FA5}">
                      <a16:colId xmlns:a16="http://schemas.microsoft.com/office/drawing/2014/main" val="615978867"/>
                    </a:ext>
                  </a:extLst>
                </a:gridCol>
                <a:gridCol w="475882">
                  <a:extLst>
                    <a:ext uri="{9D8B030D-6E8A-4147-A177-3AD203B41FA5}">
                      <a16:colId xmlns:a16="http://schemas.microsoft.com/office/drawing/2014/main" val="4000235740"/>
                    </a:ext>
                  </a:extLst>
                </a:gridCol>
                <a:gridCol w="475882">
                  <a:extLst>
                    <a:ext uri="{9D8B030D-6E8A-4147-A177-3AD203B41FA5}">
                      <a16:colId xmlns:a16="http://schemas.microsoft.com/office/drawing/2014/main" val="3750221456"/>
                    </a:ext>
                  </a:extLst>
                </a:gridCol>
                <a:gridCol w="475882">
                  <a:extLst>
                    <a:ext uri="{9D8B030D-6E8A-4147-A177-3AD203B41FA5}">
                      <a16:colId xmlns:a16="http://schemas.microsoft.com/office/drawing/2014/main" val="814530125"/>
                    </a:ext>
                  </a:extLst>
                </a:gridCol>
                <a:gridCol w="475882">
                  <a:extLst>
                    <a:ext uri="{9D8B030D-6E8A-4147-A177-3AD203B41FA5}">
                      <a16:colId xmlns:a16="http://schemas.microsoft.com/office/drawing/2014/main" val="1898260897"/>
                    </a:ext>
                  </a:extLst>
                </a:gridCol>
                <a:gridCol w="475882">
                  <a:extLst>
                    <a:ext uri="{9D8B030D-6E8A-4147-A177-3AD203B41FA5}">
                      <a16:colId xmlns:a16="http://schemas.microsoft.com/office/drawing/2014/main" val="1439446507"/>
                    </a:ext>
                  </a:extLst>
                </a:gridCol>
                <a:gridCol w="475882">
                  <a:extLst>
                    <a:ext uri="{9D8B030D-6E8A-4147-A177-3AD203B41FA5}">
                      <a16:colId xmlns:a16="http://schemas.microsoft.com/office/drawing/2014/main" val="3660321410"/>
                    </a:ext>
                  </a:extLst>
                </a:gridCol>
              </a:tblGrid>
              <a:tr h="297882">
                <a:tc gridSpan="2">
                  <a:txBody>
                    <a:bodyPr/>
                    <a:lstStyle/>
                    <a:p>
                      <a:pPr algn="ctr" fontAlgn="b"/>
                      <a:r>
                        <a:rPr lang="en-IN" sz="1800" b="1" u="none" strike="noStrike" dirty="0">
                          <a:effectLst/>
                        </a:rPr>
                        <a:t> Work Plan</a:t>
                      </a:r>
                      <a:endParaRPr lang="en-IN" sz="1800" b="1" i="0" u="none" strike="noStrike" dirty="0">
                        <a:solidFill>
                          <a:srgbClr val="FFFFFF"/>
                        </a:solidFill>
                        <a:effectLst/>
                        <a:latin typeface="Arial" panose="020B0604020202020204" pitchFamily="34" charset="0"/>
                      </a:endParaRPr>
                    </a:p>
                  </a:txBody>
                  <a:tcPr marL="4182" marR="4182" marT="4182" marB="0" anchor="b"/>
                </a:tc>
                <a:tc hMerge="1">
                  <a:txBody>
                    <a:bodyPr/>
                    <a:lstStyle/>
                    <a:p>
                      <a:endParaRPr lang="en-IN"/>
                    </a:p>
                  </a:txBody>
                  <a:tcPr/>
                </a:tc>
                <a:tc>
                  <a:txBody>
                    <a:bodyPr/>
                    <a:lstStyle/>
                    <a:p>
                      <a:pPr algn="ctr" fontAlgn="b"/>
                      <a:r>
                        <a:rPr lang="en-IN" sz="1100" b="1" u="none" strike="noStrike" dirty="0">
                          <a:effectLst/>
                        </a:rPr>
                        <a:t>Week</a:t>
                      </a:r>
                    </a:p>
                    <a:p>
                      <a:pPr algn="ctr" fontAlgn="b"/>
                      <a:r>
                        <a:rPr lang="en-IN" sz="1100" b="1" u="none" strike="noStrike" dirty="0">
                          <a:effectLst/>
                        </a:rPr>
                        <a:t> 1</a:t>
                      </a:r>
                      <a:endParaRPr lang="en-IN" sz="110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050" b="1" u="none" strike="noStrike" dirty="0">
                          <a:effectLst/>
                        </a:rPr>
                        <a:t>Week 2</a:t>
                      </a:r>
                      <a:endParaRPr lang="en-IN" sz="105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050" b="1" u="none" strike="noStrike">
                          <a:effectLst/>
                        </a:rPr>
                        <a:t>Week 3</a:t>
                      </a:r>
                      <a:endParaRPr lang="en-IN" sz="105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1050" b="1" u="none" strike="noStrike">
                          <a:effectLst/>
                        </a:rPr>
                        <a:t>Week 4</a:t>
                      </a:r>
                      <a:endParaRPr lang="en-IN" sz="105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1100" b="1" u="none" strike="noStrike" dirty="0">
                          <a:effectLst/>
                        </a:rPr>
                        <a:t>Week 5</a:t>
                      </a:r>
                      <a:endParaRPr lang="en-IN" sz="110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100" b="1" u="none" strike="noStrike" dirty="0">
                          <a:effectLst/>
                        </a:rPr>
                        <a:t>Week 6</a:t>
                      </a:r>
                      <a:endParaRPr lang="en-IN" sz="110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100" b="1" u="none" strike="noStrike" dirty="0">
                          <a:effectLst/>
                        </a:rPr>
                        <a:t>Week 7</a:t>
                      </a:r>
                      <a:endParaRPr lang="en-IN" sz="110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100" b="1" u="none" strike="noStrike" dirty="0">
                          <a:effectLst/>
                        </a:rPr>
                        <a:t>Week 8</a:t>
                      </a:r>
                      <a:endParaRPr lang="en-IN" sz="110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100" b="1" u="none" strike="noStrike" dirty="0">
                          <a:effectLst/>
                        </a:rPr>
                        <a:t>Week 9</a:t>
                      </a:r>
                      <a:endParaRPr lang="en-IN" sz="110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050" b="1" u="none" strike="noStrike" dirty="0">
                          <a:effectLst/>
                        </a:rPr>
                        <a:t>Week 10</a:t>
                      </a:r>
                      <a:endParaRPr lang="en-IN" sz="105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050" b="1" u="none" strike="noStrike" dirty="0">
                          <a:effectLst/>
                        </a:rPr>
                        <a:t>Week 11</a:t>
                      </a:r>
                      <a:endParaRPr lang="en-IN" sz="105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050" b="1" u="none" strike="noStrike" dirty="0">
                          <a:effectLst/>
                        </a:rPr>
                        <a:t>Week 12</a:t>
                      </a:r>
                      <a:endParaRPr lang="en-IN" sz="105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050" b="1" u="none" strike="noStrike" dirty="0">
                          <a:effectLst/>
                        </a:rPr>
                        <a:t>Week 13</a:t>
                      </a:r>
                      <a:endParaRPr lang="en-IN" sz="105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050" b="1" u="none" strike="noStrike" dirty="0">
                          <a:effectLst/>
                        </a:rPr>
                        <a:t>Week 14</a:t>
                      </a:r>
                      <a:endParaRPr lang="en-IN" sz="105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050" b="1" u="none" strike="noStrike" dirty="0">
                          <a:effectLst/>
                        </a:rPr>
                        <a:t>Week 15</a:t>
                      </a:r>
                      <a:endParaRPr lang="en-IN" sz="105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050" b="1" u="none" strike="noStrike" dirty="0">
                          <a:effectLst/>
                        </a:rPr>
                        <a:t>Week 16</a:t>
                      </a:r>
                      <a:endParaRPr lang="en-IN" sz="105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050" b="1" u="none" strike="noStrike" dirty="0">
                          <a:effectLst/>
                        </a:rPr>
                        <a:t>Week 17</a:t>
                      </a:r>
                      <a:endParaRPr lang="en-IN" sz="105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050" b="1" u="none" strike="noStrike" dirty="0">
                          <a:effectLst/>
                        </a:rPr>
                        <a:t>Week 18</a:t>
                      </a:r>
                      <a:endParaRPr lang="en-IN" sz="105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050" b="1" u="none" strike="noStrike" dirty="0">
                          <a:effectLst/>
                        </a:rPr>
                        <a:t>Week 19</a:t>
                      </a:r>
                      <a:endParaRPr lang="en-IN" sz="105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050" b="1" u="none" strike="noStrike" dirty="0">
                          <a:effectLst/>
                        </a:rPr>
                        <a:t>Week 20</a:t>
                      </a:r>
                      <a:endParaRPr lang="en-IN" sz="105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1050" b="1" u="none" strike="noStrike" dirty="0">
                          <a:effectLst/>
                        </a:rPr>
                        <a:t>Week 21</a:t>
                      </a:r>
                      <a:endParaRPr lang="en-IN" sz="1050" b="1" i="0" u="none" strike="noStrike" dirty="0">
                        <a:solidFill>
                          <a:srgbClr val="FFFFFF"/>
                        </a:solidFill>
                        <a:effectLst/>
                        <a:latin typeface="Arial" panose="020B0604020202020204" pitchFamily="34" charset="0"/>
                      </a:endParaRPr>
                    </a:p>
                  </a:txBody>
                  <a:tcPr marL="4182" marR="4182" marT="4182" marB="0" anchor="b"/>
                </a:tc>
                <a:extLst>
                  <a:ext uri="{0D108BD9-81ED-4DB2-BD59-A6C34878D82A}">
                    <a16:rowId xmlns:a16="http://schemas.microsoft.com/office/drawing/2014/main" val="4185768928"/>
                  </a:ext>
                </a:extLst>
              </a:tr>
              <a:tr h="175490">
                <a:tc>
                  <a:txBody>
                    <a:bodyPr/>
                    <a:lstStyle/>
                    <a:p>
                      <a:pPr algn="l" fontAlgn="b"/>
                      <a:r>
                        <a:rPr lang="en-IN" sz="700" u="none" strike="noStrike">
                          <a:effectLst/>
                        </a:rPr>
                        <a:t> </a:t>
                      </a:r>
                      <a:endParaRPr lang="en-IN" sz="700" b="0" i="0" u="none" strike="noStrike">
                        <a:solidFill>
                          <a:srgbClr val="FFFFFF"/>
                        </a:solidFill>
                        <a:effectLst/>
                        <a:latin typeface="Arial" panose="020B0604020202020204" pitchFamily="34" charset="0"/>
                      </a:endParaRPr>
                    </a:p>
                  </a:txBody>
                  <a:tcPr marL="4182" marR="4182" marT="4182" marB="0" anchor="b"/>
                </a:tc>
                <a:tc>
                  <a:txBody>
                    <a:bodyPr/>
                    <a:lstStyle/>
                    <a:p>
                      <a:pPr algn="l" fontAlgn="b"/>
                      <a:r>
                        <a:rPr lang="en-IN" sz="900" b="1" u="none" strike="noStrike" dirty="0">
                          <a:effectLst/>
                        </a:rPr>
                        <a:t>Activity / Timeline in weeks</a:t>
                      </a:r>
                      <a:endParaRPr lang="en-IN" sz="900" b="1" i="0" u="none" strike="noStrike" dirty="0">
                        <a:solidFill>
                          <a:srgbClr val="FFFFFF"/>
                        </a:solidFill>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l" fontAlgn="b"/>
                      <a:r>
                        <a:rPr lang="en-IN" sz="700" u="none" strike="noStrike" dirty="0">
                          <a:effectLst/>
                        </a:rPr>
                        <a:t> </a:t>
                      </a:r>
                      <a:endParaRPr lang="en-IN" sz="700" b="1" i="0" u="none" strike="noStrike" dirty="0">
                        <a:solidFill>
                          <a:srgbClr val="FFFFFF"/>
                        </a:solidFill>
                        <a:effectLst/>
                        <a:latin typeface="Arial" panose="020B0604020202020204" pitchFamily="34" charset="0"/>
                      </a:endParaRPr>
                    </a:p>
                  </a:txBody>
                  <a:tcPr marL="4182" marR="4182" marT="4182" marB="0" anchor="b"/>
                </a:tc>
                <a:tc>
                  <a:txBody>
                    <a:bodyPr/>
                    <a:lstStyle/>
                    <a:p>
                      <a:pPr algn="l" fontAlgn="b"/>
                      <a:r>
                        <a:rPr lang="en-IN" sz="700" u="none" strike="noStrike" dirty="0">
                          <a:effectLst/>
                        </a:rPr>
                        <a:t> </a:t>
                      </a:r>
                      <a:endParaRPr lang="en-IN" sz="70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dirty="0">
                          <a:effectLst/>
                        </a:rPr>
                        <a:t> </a:t>
                      </a:r>
                      <a:endParaRPr lang="en-IN" sz="700" b="1" i="0" u="none" strike="noStrike" dirty="0">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1" i="0" u="none" strike="noStrike">
                        <a:solidFill>
                          <a:srgbClr val="FFFFFF"/>
                        </a:solidFill>
                        <a:effectLst/>
                        <a:latin typeface="Arial" panose="020B0604020202020204" pitchFamily="34" charset="0"/>
                      </a:endParaRPr>
                    </a:p>
                  </a:txBody>
                  <a:tcPr marL="4182" marR="4182" marT="4182" marB="0" anchor="b"/>
                </a:tc>
                <a:extLst>
                  <a:ext uri="{0D108BD9-81ED-4DB2-BD59-A6C34878D82A}">
                    <a16:rowId xmlns:a16="http://schemas.microsoft.com/office/drawing/2014/main" val="1133247875"/>
                  </a:ext>
                </a:extLst>
              </a:tr>
              <a:tr h="344361">
                <a:tc>
                  <a:txBody>
                    <a:bodyPr/>
                    <a:lstStyle/>
                    <a:p>
                      <a:pPr algn="l" fontAlgn="b"/>
                      <a:r>
                        <a:rPr lang="en-IN" sz="900" u="none" strike="noStrike">
                          <a:effectLst/>
                        </a:rPr>
                        <a:t>Sl. No. </a:t>
                      </a:r>
                      <a:endParaRPr lang="en-IN" sz="900" b="1" i="0" u="none" strike="noStrike">
                        <a:effectLst/>
                        <a:latin typeface="Arial" panose="020B0604020202020204" pitchFamily="34" charset="0"/>
                      </a:endParaRPr>
                    </a:p>
                  </a:txBody>
                  <a:tcPr marL="4182" marR="4182" marT="4182" marB="0" anchor="b"/>
                </a:tc>
                <a:tc>
                  <a:txBody>
                    <a:bodyPr/>
                    <a:lstStyle/>
                    <a:p>
                      <a:pPr algn="l" fontAlgn="b"/>
                      <a:r>
                        <a:rPr lang="en-IN" sz="900" u="none" strike="noStrike" dirty="0">
                          <a:effectLst/>
                        </a:rPr>
                        <a:t>Activities</a:t>
                      </a:r>
                      <a:endParaRPr lang="en-IN" sz="900" b="1" i="0" u="none" strike="noStrike" dirty="0">
                        <a:effectLst/>
                        <a:latin typeface="Arial" panose="020B0604020202020204" pitchFamily="34" charset="0"/>
                      </a:endParaRPr>
                    </a:p>
                  </a:txBody>
                  <a:tcPr marL="4182" marR="4182" marT="4182" marB="0" anchor="b"/>
                </a:tc>
                <a:tc gridSpan="21">
                  <a:txBody>
                    <a:bodyPr/>
                    <a:lstStyle/>
                    <a:p>
                      <a:pPr algn="ctr" fontAlgn="b"/>
                      <a:r>
                        <a:rPr lang="en-IN" sz="700" u="none" strike="noStrike" dirty="0">
                          <a:effectLst/>
                        </a:rPr>
                        <a:t> </a:t>
                      </a:r>
                      <a:endParaRPr lang="en-IN" sz="700" b="1" i="0" u="none" strike="noStrike" dirty="0">
                        <a:effectLst/>
                        <a:latin typeface="Arial" panose="020B0604020202020204" pitchFamily="34" charset="0"/>
                      </a:endParaRPr>
                    </a:p>
                  </a:txBody>
                  <a:tcPr marL="4182" marR="4182" marT="4182" marB="0" anchor="b"/>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tc hMerge="1">
                  <a:txBody>
                    <a:bodyPr/>
                    <a:lstStyle/>
                    <a:p>
                      <a:endParaRPr lang="en-IN"/>
                    </a:p>
                  </a:txBody>
                  <a:tcPr/>
                </a:tc>
                <a:extLst>
                  <a:ext uri="{0D108BD9-81ED-4DB2-BD59-A6C34878D82A}">
                    <a16:rowId xmlns:a16="http://schemas.microsoft.com/office/drawing/2014/main" val="2434188500"/>
                  </a:ext>
                </a:extLst>
              </a:tr>
              <a:tr h="661958">
                <a:tc>
                  <a:txBody>
                    <a:bodyPr/>
                    <a:lstStyle/>
                    <a:p>
                      <a:pPr algn="ctr" fontAlgn="ctr"/>
                      <a:r>
                        <a:rPr lang="en-IN" sz="900" u="none" strike="noStrike">
                          <a:effectLst/>
                        </a:rPr>
                        <a:t>1</a:t>
                      </a:r>
                      <a:endParaRPr lang="en-IN" sz="900" b="0" i="0" u="none" strike="noStrike">
                        <a:effectLst/>
                        <a:latin typeface="Arial" panose="020B0604020202020204" pitchFamily="34" charset="0"/>
                      </a:endParaRPr>
                    </a:p>
                  </a:txBody>
                  <a:tcPr marL="4182" marR="4182" marT="4182" marB="0" anchor="ctr"/>
                </a:tc>
                <a:tc>
                  <a:txBody>
                    <a:bodyPr/>
                    <a:lstStyle/>
                    <a:p>
                      <a:pPr algn="l" fontAlgn="ctr"/>
                      <a:r>
                        <a:rPr lang="en-US" sz="800" u="none" strike="noStrike" dirty="0">
                          <a:effectLst/>
                        </a:rPr>
                        <a:t>Draft new Job Descriptions; classification after approval of content. Identify platforms for advertising posts</a:t>
                      </a:r>
                      <a:endParaRPr lang="en-US" sz="800" b="0" i="0" u="none" strike="noStrike" dirty="0">
                        <a:effectLst/>
                        <a:latin typeface="Arial" panose="020B0604020202020204" pitchFamily="34" charset="0"/>
                      </a:endParaRPr>
                    </a:p>
                  </a:txBody>
                  <a:tcPr marL="4182" marR="4182" marT="4182" marB="0" anchor="ctr"/>
                </a:tc>
                <a:tc gridSpan="4">
                  <a:txBody>
                    <a:bodyPr/>
                    <a:lstStyle/>
                    <a:p>
                      <a:pPr algn="ctr" fontAlgn="t"/>
                      <a:r>
                        <a:rPr lang="en-IN" sz="600" u="none" strike="noStrike" dirty="0">
                          <a:effectLst/>
                        </a:rPr>
                        <a:t> </a:t>
                      </a:r>
                      <a:endParaRPr lang="en-IN" sz="600" b="0" i="0" u="none" strike="noStrike" dirty="0">
                        <a:effectLst/>
                        <a:latin typeface="Arial" panose="020B0604020202020204" pitchFamily="34" charset="0"/>
                      </a:endParaRPr>
                    </a:p>
                  </a:txBody>
                  <a:tcPr marL="4182" marR="4182" marT="4182" marB="0">
                    <a:solidFill>
                      <a:srgbClr val="0070C0"/>
                    </a:solidFill>
                  </a:tcPr>
                </a:tc>
                <a:tc hMerge="1">
                  <a:txBody>
                    <a:bodyPr/>
                    <a:lstStyle/>
                    <a:p>
                      <a:endParaRPr lang="en-IN"/>
                    </a:p>
                  </a:txBody>
                  <a:tcPr/>
                </a:tc>
                <a:tc hMerge="1">
                  <a:txBody>
                    <a:bodyPr/>
                    <a:lstStyle/>
                    <a:p>
                      <a:endParaRPr lang="en-IN"/>
                    </a:p>
                  </a:txBody>
                  <a:tcPr/>
                </a:tc>
                <a:tc hMerge="1">
                  <a:txBody>
                    <a:bodyPr/>
                    <a:lstStyle/>
                    <a:p>
                      <a:endParaRPr lang="en-IN"/>
                    </a:p>
                  </a:txBody>
                  <a:tcPr/>
                </a:tc>
                <a:tc>
                  <a:txBody>
                    <a:bodyPr/>
                    <a:lstStyle/>
                    <a:p>
                      <a:pPr algn="l"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l"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l"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l" fontAlgn="b"/>
                      <a:r>
                        <a:rPr lang="en-IN" sz="700" u="none" strike="noStrike">
                          <a:effectLst/>
                        </a:rPr>
                        <a:t> </a:t>
                      </a:r>
                      <a:endParaRPr lang="en-IN" sz="700" b="0"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0"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extLst>
                  <a:ext uri="{0D108BD9-81ED-4DB2-BD59-A6C34878D82A}">
                    <a16:rowId xmlns:a16="http://schemas.microsoft.com/office/drawing/2014/main" val="4143065387"/>
                  </a:ext>
                </a:extLst>
              </a:tr>
              <a:tr h="661958">
                <a:tc>
                  <a:txBody>
                    <a:bodyPr/>
                    <a:lstStyle/>
                    <a:p>
                      <a:pPr algn="ctr" fontAlgn="ctr"/>
                      <a:r>
                        <a:rPr lang="en-IN" sz="900" u="none" strike="noStrike">
                          <a:effectLst/>
                        </a:rPr>
                        <a:t>2</a:t>
                      </a:r>
                      <a:endParaRPr lang="en-IN" sz="900" b="0" i="0" u="none" strike="noStrike">
                        <a:effectLst/>
                        <a:latin typeface="Arial" panose="020B0604020202020204" pitchFamily="34" charset="0"/>
                      </a:endParaRPr>
                    </a:p>
                  </a:txBody>
                  <a:tcPr marL="4182" marR="4182" marT="4182" marB="0" anchor="ctr"/>
                </a:tc>
                <a:tc>
                  <a:txBody>
                    <a:bodyPr/>
                    <a:lstStyle/>
                    <a:p>
                      <a:pPr algn="l" fontAlgn="ctr"/>
                      <a:r>
                        <a:rPr lang="en-US" sz="800" u="none" strike="noStrike" dirty="0">
                          <a:effectLst/>
                        </a:rPr>
                        <a:t>Advertisement of posts on website and other local and international platforms. </a:t>
                      </a:r>
                      <a:endParaRPr lang="en-US" sz="800" b="0" i="0" u="none" strike="noStrike" dirty="0">
                        <a:effectLst/>
                        <a:latin typeface="Arial" panose="020B0604020202020204" pitchFamily="34" charset="0"/>
                      </a:endParaRPr>
                    </a:p>
                  </a:txBody>
                  <a:tcPr marL="4182" marR="4182" marT="4182" marB="0" anchor="ctr"/>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gridSpan="4">
                  <a:txBody>
                    <a:bodyPr/>
                    <a:lstStyle/>
                    <a:p>
                      <a:pPr algn="ctr" fontAlgn="ctr"/>
                      <a:r>
                        <a:rPr lang="en-IN" sz="700" u="none" strike="noStrike" dirty="0">
                          <a:effectLst/>
                        </a:rPr>
                        <a:t> </a:t>
                      </a:r>
                      <a:endParaRPr lang="en-IN" sz="700" b="0" i="0" u="none" strike="noStrike" dirty="0">
                        <a:effectLst/>
                        <a:latin typeface="Arial" panose="020B0604020202020204" pitchFamily="34" charset="0"/>
                      </a:endParaRPr>
                    </a:p>
                  </a:txBody>
                  <a:tcPr marL="4182" marR="4182" marT="4182" marB="0" anchor="ctr">
                    <a:solidFill>
                      <a:srgbClr val="0070C0"/>
                    </a:solidFill>
                  </a:tcPr>
                </a:tc>
                <a:tc hMerge="1">
                  <a:txBody>
                    <a:bodyPr/>
                    <a:lstStyle/>
                    <a:p>
                      <a:endParaRPr lang="en-IN"/>
                    </a:p>
                  </a:txBody>
                  <a:tcPr/>
                </a:tc>
                <a:tc hMerge="1">
                  <a:txBody>
                    <a:bodyPr/>
                    <a:lstStyle/>
                    <a:p>
                      <a:endParaRPr lang="en-IN"/>
                    </a:p>
                  </a:txBody>
                  <a:tcPr/>
                </a:tc>
                <a:tc hMerge="1">
                  <a:txBody>
                    <a:bodyPr/>
                    <a:lstStyle/>
                    <a:p>
                      <a:endParaRPr lang="en-IN"/>
                    </a:p>
                  </a:txBody>
                  <a:tcPr/>
                </a:tc>
                <a:tc>
                  <a:txBody>
                    <a:bodyPr/>
                    <a:lstStyle/>
                    <a:p>
                      <a:pPr algn="l"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extLst>
                  <a:ext uri="{0D108BD9-81ED-4DB2-BD59-A6C34878D82A}">
                    <a16:rowId xmlns:a16="http://schemas.microsoft.com/office/drawing/2014/main" val="1803642583"/>
                  </a:ext>
                </a:extLst>
              </a:tr>
              <a:tr h="661958">
                <a:tc>
                  <a:txBody>
                    <a:bodyPr/>
                    <a:lstStyle/>
                    <a:p>
                      <a:pPr algn="ctr" fontAlgn="ctr"/>
                      <a:r>
                        <a:rPr lang="en-IN" sz="900" u="none" strike="noStrike">
                          <a:effectLst/>
                        </a:rPr>
                        <a:t>3</a:t>
                      </a:r>
                      <a:endParaRPr lang="en-IN" sz="900" b="0" i="0" u="none" strike="noStrike">
                        <a:effectLst/>
                        <a:latin typeface="Arial" panose="020B0604020202020204" pitchFamily="34" charset="0"/>
                      </a:endParaRPr>
                    </a:p>
                  </a:txBody>
                  <a:tcPr marL="4182" marR="4182" marT="4182" marB="0" anchor="ctr"/>
                </a:tc>
                <a:tc>
                  <a:txBody>
                    <a:bodyPr/>
                    <a:lstStyle/>
                    <a:p>
                      <a:pPr algn="l" fontAlgn="ctr"/>
                      <a:r>
                        <a:rPr lang="en-US" sz="800" u="none" strike="noStrike" dirty="0">
                          <a:effectLst/>
                        </a:rPr>
                        <a:t>Constitute selection panels and Appointment Review Panel.  Finalize interview questions and other assessment tools</a:t>
                      </a:r>
                      <a:endParaRPr lang="en-US" sz="800" b="0" i="0" u="none" strike="noStrike" dirty="0">
                        <a:effectLst/>
                        <a:latin typeface="Arial" panose="020B0604020202020204" pitchFamily="34" charset="0"/>
                      </a:endParaRPr>
                    </a:p>
                  </a:txBody>
                  <a:tcPr marL="4182" marR="4182" marT="4182" marB="0" anchor="ctr"/>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gridSpan="4">
                  <a:txBody>
                    <a:bodyPr/>
                    <a:lstStyle/>
                    <a:p>
                      <a:pPr algn="ctr" fontAlgn="ctr"/>
                      <a:r>
                        <a:rPr lang="en-IN" sz="700" u="none" strike="noStrike" dirty="0">
                          <a:effectLst/>
                        </a:rPr>
                        <a:t> </a:t>
                      </a:r>
                      <a:endParaRPr lang="en-IN" sz="700" b="0" i="0" u="none" strike="noStrike" dirty="0">
                        <a:effectLst/>
                        <a:latin typeface="Arial" panose="020B0604020202020204" pitchFamily="34" charset="0"/>
                      </a:endParaRPr>
                    </a:p>
                  </a:txBody>
                  <a:tcPr marL="4182" marR="4182" marT="4182" marB="0" anchor="ctr">
                    <a:solidFill>
                      <a:srgbClr val="0070C0"/>
                    </a:solidFill>
                  </a:tcPr>
                </a:tc>
                <a:tc hMerge="1">
                  <a:txBody>
                    <a:bodyPr/>
                    <a:lstStyle/>
                    <a:p>
                      <a:endParaRPr lang="en-IN"/>
                    </a:p>
                  </a:txBody>
                  <a:tcPr/>
                </a:tc>
                <a:tc hMerge="1">
                  <a:txBody>
                    <a:bodyPr/>
                    <a:lstStyle/>
                    <a:p>
                      <a:endParaRPr lang="en-IN"/>
                    </a:p>
                  </a:txBody>
                  <a:tcPr/>
                </a:tc>
                <a:tc hMerge="1">
                  <a:txBody>
                    <a:bodyPr/>
                    <a:lstStyle/>
                    <a:p>
                      <a:endParaRPr lang="en-IN"/>
                    </a:p>
                  </a:txBody>
                  <a:tcPr/>
                </a:tc>
                <a:tc>
                  <a:txBody>
                    <a:bodyPr/>
                    <a:lstStyle/>
                    <a:p>
                      <a:pPr algn="l"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extLst>
                  <a:ext uri="{0D108BD9-81ED-4DB2-BD59-A6C34878D82A}">
                    <a16:rowId xmlns:a16="http://schemas.microsoft.com/office/drawing/2014/main" val="4170784815"/>
                  </a:ext>
                </a:extLst>
              </a:tr>
              <a:tr h="661958">
                <a:tc>
                  <a:txBody>
                    <a:bodyPr/>
                    <a:lstStyle/>
                    <a:p>
                      <a:pPr algn="ctr" fontAlgn="ctr"/>
                      <a:r>
                        <a:rPr lang="en-IN" sz="900" u="none" strike="noStrike">
                          <a:effectLst/>
                        </a:rPr>
                        <a:t>4</a:t>
                      </a:r>
                      <a:endParaRPr lang="en-IN" sz="900" b="0" i="0" u="none" strike="noStrike">
                        <a:effectLst/>
                        <a:latin typeface="Arial" panose="020B0604020202020204" pitchFamily="34" charset="0"/>
                      </a:endParaRPr>
                    </a:p>
                  </a:txBody>
                  <a:tcPr marL="4182" marR="4182" marT="4182" marB="0" anchor="ctr"/>
                </a:tc>
                <a:tc>
                  <a:txBody>
                    <a:bodyPr/>
                    <a:lstStyle/>
                    <a:p>
                      <a:pPr algn="l" fontAlgn="ctr"/>
                      <a:r>
                        <a:rPr lang="en-US" sz="800" u="none" strike="noStrike" dirty="0">
                          <a:effectLst/>
                        </a:rPr>
                        <a:t>Screen and longlist/short list applicants.  Get short list cleared and inform candidates of assessment dates</a:t>
                      </a:r>
                      <a:endParaRPr lang="en-US" sz="800" b="0" i="0" u="none" strike="noStrike" dirty="0">
                        <a:effectLst/>
                        <a:latin typeface="Arial" panose="020B0604020202020204" pitchFamily="34" charset="0"/>
                      </a:endParaRPr>
                    </a:p>
                  </a:txBody>
                  <a:tcPr marL="4182" marR="4182" marT="4182" marB="0" anchor="ctr"/>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gridSpan="3">
                  <a:txBody>
                    <a:bodyPr/>
                    <a:lstStyle/>
                    <a:p>
                      <a:pPr algn="ctr" fontAlgn="ctr"/>
                      <a:r>
                        <a:rPr lang="en-IN" sz="700" u="none" strike="noStrike" dirty="0">
                          <a:effectLst/>
                        </a:rPr>
                        <a:t> </a:t>
                      </a:r>
                      <a:endParaRPr lang="en-IN" sz="700" b="0" i="0" u="none" strike="noStrike" dirty="0">
                        <a:effectLst/>
                        <a:latin typeface="Arial" panose="020B0604020202020204" pitchFamily="34" charset="0"/>
                      </a:endParaRPr>
                    </a:p>
                  </a:txBody>
                  <a:tcPr marL="4182" marR="4182" marT="4182" marB="0" anchor="ctr">
                    <a:solidFill>
                      <a:srgbClr val="0070C0"/>
                    </a:solidFill>
                  </a:tcPr>
                </a:tc>
                <a:tc hMerge="1">
                  <a:txBody>
                    <a:bodyPr/>
                    <a:lstStyle/>
                    <a:p>
                      <a:endParaRPr lang="en-IN"/>
                    </a:p>
                  </a:txBody>
                  <a:tcPr/>
                </a:tc>
                <a:tc hMerge="1">
                  <a:txBody>
                    <a:bodyPr/>
                    <a:lstStyle/>
                    <a:p>
                      <a:endParaRPr lang="en-IN"/>
                    </a:p>
                  </a:txBody>
                  <a:tcPr/>
                </a:tc>
                <a:tc>
                  <a:txBody>
                    <a:bodyPr/>
                    <a:lstStyle/>
                    <a:p>
                      <a:pPr algn="l"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extLst>
                  <a:ext uri="{0D108BD9-81ED-4DB2-BD59-A6C34878D82A}">
                    <a16:rowId xmlns:a16="http://schemas.microsoft.com/office/drawing/2014/main" val="2167449262"/>
                  </a:ext>
                </a:extLst>
              </a:tr>
              <a:tr h="661958">
                <a:tc>
                  <a:txBody>
                    <a:bodyPr/>
                    <a:lstStyle/>
                    <a:p>
                      <a:pPr algn="ctr" fontAlgn="ctr"/>
                      <a:r>
                        <a:rPr lang="en-IN" sz="900" u="none" strike="noStrike">
                          <a:effectLst/>
                        </a:rPr>
                        <a:t>5</a:t>
                      </a:r>
                      <a:endParaRPr lang="en-IN" sz="900" b="0" i="0" u="none" strike="noStrike">
                        <a:effectLst/>
                        <a:latin typeface="Arial" panose="020B0604020202020204" pitchFamily="34" charset="0"/>
                      </a:endParaRPr>
                    </a:p>
                  </a:txBody>
                  <a:tcPr marL="4182" marR="4182" marT="4182" marB="0" anchor="ctr"/>
                </a:tc>
                <a:tc>
                  <a:txBody>
                    <a:bodyPr/>
                    <a:lstStyle/>
                    <a:p>
                      <a:pPr algn="l" fontAlgn="ctr"/>
                      <a:r>
                        <a:rPr lang="en-US" sz="800" u="none" strike="noStrike" dirty="0">
                          <a:effectLst/>
                        </a:rPr>
                        <a:t>Selection process for  advertised posts - corporate panel interviews, written tests (as applicable), </a:t>
                      </a:r>
                      <a:endParaRPr lang="en-US" sz="800" b="0" i="0" u="none" strike="noStrike" dirty="0">
                        <a:effectLst/>
                        <a:latin typeface="Arial" panose="020B0604020202020204" pitchFamily="34" charset="0"/>
                      </a:endParaRPr>
                    </a:p>
                  </a:txBody>
                  <a:tcPr marL="4182" marR="4182" marT="4182" marB="0" anchor="ctr"/>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gridSpan="4">
                  <a:txBody>
                    <a:bodyPr/>
                    <a:lstStyle/>
                    <a:p>
                      <a:pPr algn="ctr" fontAlgn="ctr"/>
                      <a:r>
                        <a:rPr lang="en-IN" sz="700" u="none" strike="noStrike" dirty="0">
                          <a:effectLst/>
                        </a:rPr>
                        <a:t> </a:t>
                      </a:r>
                      <a:endParaRPr lang="en-IN" sz="700" b="0" i="0" u="none" strike="noStrike" dirty="0">
                        <a:effectLst/>
                        <a:latin typeface="Arial" panose="020B0604020202020204" pitchFamily="34" charset="0"/>
                      </a:endParaRPr>
                    </a:p>
                    <a:p>
                      <a:pPr algn="ctr" fontAlgn="ctr"/>
                      <a:r>
                        <a:rPr lang="en-IN" sz="700" u="none" strike="noStrike" dirty="0">
                          <a:effectLst/>
                        </a:rPr>
                        <a:t> </a:t>
                      </a:r>
                      <a:endParaRPr lang="en-IN" sz="700" b="0" i="0" u="none" strike="noStrike" dirty="0">
                        <a:effectLst/>
                        <a:latin typeface="Arial" panose="020B0604020202020204" pitchFamily="34" charset="0"/>
                      </a:endParaRPr>
                    </a:p>
                    <a:p>
                      <a:pPr algn="ctr" fontAlgn="ctr"/>
                      <a:r>
                        <a:rPr lang="en-IN" sz="700" u="none" strike="noStrike" dirty="0">
                          <a:effectLst/>
                        </a:rPr>
                        <a:t> </a:t>
                      </a:r>
                      <a:endParaRPr lang="en-IN" sz="700" b="0" i="0" u="none" strike="noStrike" dirty="0">
                        <a:effectLst/>
                        <a:latin typeface="Arial" panose="020B0604020202020204" pitchFamily="34" charset="0"/>
                      </a:endParaRPr>
                    </a:p>
                    <a:p>
                      <a:pPr algn="ctr" fontAlgn="ctr"/>
                      <a:r>
                        <a:rPr lang="en-IN" sz="700" u="none" strike="noStrike" dirty="0">
                          <a:effectLst/>
                        </a:rPr>
                        <a:t> </a:t>
                      </a:r>
                      <a:endParaRPr lang="en-IN" sz="700" b="0" i="0" u="none" strike="noStrike" dirty="0">
                        <a:effectLst/>
                        <a:latin typeface="Arial" panose="020B0604020202020204" pitchFamily="34" charset="0"/>
                      </a:endParaRPr>
                    </a:p>
                  </a:txBody>
                  <a:tcPr marL="4182" marR="4182" marT="4182" marB="0" anchor="ctr">
                    <a:solidFill>
                      <a:srgbClr val="0070C0"/>
                    </a:solidFill>
                  </a:tcPr>
                </a:tc>
                <a:tc hMerge="1">
                  <a:txBody>
                    <a:bodyPr/>
                    <a:lstStyle/>
                    <a:p>
                      <a:pPr algn="ctr" fontAlgn="ctr"/>
                      <a:endParaRPr lang="en-IN" sz="700" b="0" i="0" u="none" strike="noStrike" dirty="0">
                        <a:effectLst/>
                        <a:latin typeface="Arial" panose="020B0604020202020204" pitchFamily="34" charset="0"/>
                      </a:endParaRPr>
                    </a:p>
                  </a:txBody>
                  <a:tcPr marL="4182" marR="4182" marT="4182" marB="0" anchor="ctr">
                    <a:solidFill>
                      <a:srgbClr val="0070C0"/>
                    </a:solidFill>
                  </a:tcPr>
                </a:tc>
                <a:tc hMerge="1">
                  <a:txBody>
                    <a:bodyPr/>
                    <a:lstStyle/>
                    <a:p>
                      <a:pPr algn="ctr" fontAlgn="ctr"/>
                      <a:endParaRPr lang="en-IN" sz="700" b="0" i="0" u="none" strike="noStrike" dirty="0">
                        <a:effectLst/>
                        <a:latin typeface="Arial" panose="020B0604020202020204" pitchFamily="34" charset="0"/>
                      </a:endParaRPr>
                    </a:p>
                  </a:txBody>
                  <a:tcPr marL="4182" marR="4182" marT="4182" marB="0" anchor="ctr">
                    <a:solidFill>
                      <a:srgbClr val="0070C0"/>
                    </a:solidFill>
                  </a:tcPr>
                </a:tc>
                <a:tc hMerge="1">
                  <a:txBody>
                    <a:bodyPr/>
                    <a:lstStyle/>
                    <a:p>
                      <a:pPr algn="ctr" fontAlgn="ctr"/>
                      <a:endParaRPr lang="en-IN" sz="700" b="0" i="0" u="none" strike="noStrike" dirty="0">
                        <a:effectLst/>
                        <a:latin typeface="Arial" panose="020B0604020202020204" pitchFamily="34" charset="0"/>
                      </a:endParaRPr>
                    </a:p>
                  </a:txBody>
                  <a:tcPr marL="4182" marR="4182" marT="4182" marB="0" anchor="ctr">
                    <a:solidFill>
                      <a:srgbClr val="0070C0"/>
                    </a:solidFill>
                  </a:tcPr>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extLst>
                  <a:ext uri="{0D108BD9-81ED-4DB2-BD59-A6C34878D82A}">
                    <a16:rowId xmlns:a16="http://schemas.microsoft.com/office/drawing/2014/main" val="1488055460"/>
                  </a:ext>
                </a:extLst>
              </a:tr>
              <a:tr h="661958">
                <a:tc>
                  <a:txBody>
                    <a:bodyPr/>
                    <a:lstStyle/>
                    <a:p>
                      <a:pPr algn="ctr" fontAlgn="ctr"/>
                      <a:r>
                        <a:rPr lang="en-IN" sz="900" u="none" strike="noStrike">
                          <a:effectLst/>
                        </a:rPr>
                        <a:t>6</a:t>
                      </a:r>
                      <a:endParaRPr lang="en-IN" sz="900" b="0" i="0" u="none" strike="noStrike">
                        <a:effectLst/>
                        <a:latin typeface="Arial" panose="020B0604020202020204" pitchFamily="34" charset="0"/>
                      </a:endParaRPr>
                    </a:p>
                  </a:txBody>
                  <a:tcPr marL="4182" marR="4182" marT="4182" marB="0" anchor="ctr"/>
                </a:tc>
                <a:tc>
                  <a:txBody>
                    <a:bodyPr/>
                    <a:lstStyle/>
                    <a:p>
                      <a:pPr algn="l" fontAlgn="ctr"/>
                      <a:r>
                        <a:rPr lang="en-US" sz="800" u="none" strike="noStrike" dirty="0">
                          <a:effectLst/>
                        </a:rPr>
                        <a:t>Finalization of reports and results of selection process; obtain reference checks of recommended candidates</a:t>
                      </a:r>
                      <a:endParaRPr lang="en-US" sz="800" b="0" i="0" u="none" strike="noStrike" dirty="0">
                        <a:effectLst/>
                        <a:latin typeface="Arial" panose="020B0604020202020204" pitchFamily="34" charset="0"/>
                      </a:endParaRPr>
                    </a:p>
                  </a:txBody>
                  <a:tcPr marL="4182" marR="4182" marT="4182" marB="0" anchor="ctr"/>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b"/>
                      <a:r>
                        <a:rPr lang="en-IN" sz="700" u="none" strike="noStrike">
                          <a:effectLst/>
                        </a:rPr>
                        <a:t> </a:t>
                      </a:r>
                      <a:endParaRPr lang="en-IN" sz="700" b="0" i="0" u="none" strike="noStrike">
                        <a:effectLst/>
                        <a:latin typeface="Arial" panose="020B0604020202020204" pitchFamily="34" charset="0"/>
                      </a:endParaRPr>
                    </a:p>
                  </a:txBody>
                  <a:tcPr marL="4182" marR="4182" marT="4182" marB="0" anchor="b"/>
                </a:tc>
                <a:tc>
                  <a:txBody>
                    <a:bodyPr/>
                    <a:lstStyle/>
                    <a:p>
                      <a:pPr algn="ctr" fontAlgn="b"/>
                      <a:r>
                        <a:rPr lang="en-IN" sz="700" u="none" strike="noStrike">
                          <a:effectLst/>
                        </a:rPr>
                        <a:t> </a:t>
                      </a:r>
                      <a:endParaRPr lang="en-IN" sz="700" b="0"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dirty="0">
                          <a:effectLst/>
                        </a:rPr>
                        <a:t> </a:t>
                      </a:r>
                      <a:endParaRPr lang="en-IN" sz="700" b="1" i="0" u="none" strike="noStrike" dirty="0">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gridSpan="3">
                  <a:txBody>
                    <a:bodyPr/>
                    <a:lstStyle/>
                    <a:p>
                      <a:pPr algn="ctr" fontAlgn="b"/>
                      <a:r>
                        <a:rPr lang="en-IN" sz="700" u="none" strike="noStrike" dirty="0">
                          <a:effectLst/>
                        </a:rPr>
                        <a:t> </a:t>
                      </a:r>
                      <a:endParaRPr lang="en-IN" sz="700" b="1" i="0" u="none" strike="noStrike" dirty="0">
                        <a:effectLst/>
                        <a:latin typeface="Arial" panose="020B0604020202020204" pitchFamily="34" charset="0"/>
                      </a:endParaRPr>
                    </a:p>
                    <a:p>
                      <a:pPr algn="ctr" fontAlgn="b"/>
                      <a:r>
                        <a:rPr lang="en-IN" sz="700" u="none" strike="noStrike" dirty="0">
                          <a:effectLst/>
                        </a:rPr>
                        <a:t> </a:t>
                      </a:r>
                      <a:endParaRPr lang="en-IN" sz="700" b="1" i="0" u="none" strike="noStrike" dirty="0">
                        <a:effectLst/>
                        <a:latin typeface="Arial" panose="020B0604020202020204" pitchFamily="34" charset="0"/>
                      </a:endParaRPr>
                    </a:p>
                    <a:p>
                      <a:pPr algn="ctr" fontAlgn="b"/>
                      <a:r>
                        <a:rPr lang="en-IN" sz="700" u="none" strike="noStrike" dirty="0">
                          <a:effectLst/>
                        </a:rPr>
                        <a:t> </a:t>
                      </a:r>
                      <a:endParaRPr lang="en-IN" sz="700" b="1" i="0" u="none" strike="noStrike" dirty="0">
                        <a:effectLst/>
                        <a:latin typeface="Arial" panose="020B0604020202020204" pitchFamily="34" charset="0"/>
                      </a:endParaRPr>
                    </a:p>
                  </a:txBody>
                  <a:tcPr marL="4182" marR="4182" marT="4182" marB="0" anchor="b">
                    <a:solidFill>
                      <a:srgbClr val="0070C0"/>
                    </a:solidFill>
                  </a:tcPr>
                </a:tc>
                <a:tc hMerge="1">
                  <a:txBody>
                    <a:bodyPr/>
                    <a:lstStyle/>
                    <a:p>
                      <a:pPr algn="ctr" fontAlgn="b"/>
                      <a:endParaRPr lang="en-IN" sz="700" b="1" i="0" u="none" strike="noStrike" dirty="0">
                        <a:effectLst/>
                        <a:latin typeface="Arial" panose="020B0604020202020204" pitchFamily="34" charset="0"/>
                      </a:endParaRPr>
                    </a:p>
                  </a:txBody>
                  <a:tcPr marL="4182" marR="4182" marT="4182" marB="0" anchor="b"/>
                </a:tc>
                <a:tc hMerge="1">
                  <a:txBody>
                    <a:bodyPr/>
                    <a:lstStyle/>
                    <a:p>
                      <a:pPr algn="ctr" fontAlgn="b"/>
                      <a:endParaRPr lang="en-IN" sz="700" b="1" i="0" u="none" strike="noStrike" dirty="0">
                        <a:effectLst/>
                        <a:latin typeface="Arial" panose="020B0604020202020204" pitchFamily="34" charset="0"/>
                      </a:endParaRPr>
                    </a:p>
                  </a:txBody>
                  <a:tcPr marL="4182" marR="4182" marT="4182" marB="0" anchor="b"/>
                </a:tc>
                <a:tc>
                  <a:txBody>
                    <a:bodyPr/>
                    <a:lstStyle/>
                    <a:p>
                      <a:pPr algn="l" fontAlgn="b"/>
                      <a:r>
                        <a:rPr lang="en-IN" sz="700" u="none" strike="noStrike" dirty="0">
                          <a:effectLst/>
                        </a:rPr>
                        <a:t> </a:t>
                      </a:r>
                      <a:endParaRPr lang="en-IN" sz="700" b="1" i="0" u="none" strike="noStrike" dirty="0">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extLst>
                  <a:ext uri="{0D108BD9-81ED-4DB2-BD59-A6C34878D82A}">
                    <a16:rowId xmlns:a16="http://schemas.microsoft.com/office/drawing/2014/main" val="3588152114"/>
                  </a:ext>
                </a:extLst>
              </a:tr>
              <a:tr h="661958">
                <a:tc>
                  <a:txBody>
                    <a:bodyPr/>
                    <a:lstStyle/>
                    <a:p>
                      <a:pPr algn="ctr" fontAlgn="ctr"/>
                      <a:r>
                        <a:rPr lang="en-IN" sz="900" u="none" strike="noStrike">
                          <a:effectLst/>
                        </a:rPr>
                        <a:t>7</a:t>
                      </a:r>
                      <a:endParaRPr lang="en-IN" sz="900" b="0" i="0" u="none" strike="noStrike">
                        <a:effectLst/>
                        <a:latin typeface="Arial" panose="020B0604020202020204" pitchFamily="34" charset="0"/>
                      </a:endParaRPr>
                    </a:p>
                  </a:txBody>
                  <a:tcPr marL="4182" marR="4182" marT="4182" marB="0" anchor="ctr"/>
                </a:tc>
                <a:tc>
                  <a:txBody>
                    <a:bodyPr/>
                    <a:lstStyle/>
                    <a:p>
                      <a:pPr algn="l" fontAlgn="ctr"/>
                      <a:r>
                        <a:rPr lang="en-US" sz="800" u="none" strike="noStrike" dirty="0">
                          <a:effectLst/>
                        </a:rPr>
                        <a:t>Submission of cases to Appointment Review Panel and approval by DG </a:t>
                      </a:r>
                      <a:endParaRPr lang="en-US" sz="800" b="0" i="0" u="none" strike="noStrike" dirty="0">
                        <a:effectLst/>
                        <a:latin typeface="Arial" panose="020B0604020202020204" pitchFamily="34" charset="0"/>
                      </a:endParaRPr>
                    </a:p>
                  </a:txBody>
                  <a:tcPr marL="4182" marR="4182" marT="4182" marB="0" anchor="ctr"/>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ctr" fontAlgn="ctr"/>
                      <a:r>
                        <a:rPr lang="en-IN" sz="700" u="none" strike="noStrike">
                          <a:effectLst/>
                        </a:rPr>
                        <a:t> </a:t>
                      </a:r>
                      <a:endParaRPr lang="en-IN" sz="700" b="0" i="0" u="none" strike="noStrike">
                        <a:effectLst/>
                        <a:latin typeface="Arial" panose="020B0604020202020204" pitchFamily="34" charset="0"/>
                      </a:endParaRPr>
                    </a:p>
                  </a:txBody>
                  <a:tcPr marL="4182" marR="4182" marT="4182" marB="0" anchor="ctr"/>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dirty="0">
                          <a:effectLst/>
                        </a:rPr>
                        <a:t> </a:t>
                      </a:r>
                      <a:endParaRPr lang="en-IN" sz="700" b="1" i="0" u="none" strike="noStrike" dirty="0">
                        <a:effectLst/>
                        <a:latin typeface="Arial" panose="020B0604020202020204" pitchFamily="34" charset="0"/>
                      </a:endParaRPr>
                    </a:p>
                  </a:txBody>
                  <a:tcPr marL="4182" marR="4182" marT="4182" marB="0" anchor="b"/>
                </a:tc>
                <a:tc>
                  <a:txBody>
                    <a:bodyPr/>
                    <a:lstStyle/>
                    <a:p>
                      <a:pPr algn="l" fontAlgn="b"/>
                      <a:r>
                        <a:rPr lang="en-IN" sz="700" u="none" strike="noStrike" dirty="0">
                          <a:effectLst/>
                        </a:rPr>
                        <a:t> </a:t>
                      </a:r>
                      <a:endParaRPr lang="en-IN" sz="700" b="1" i="0" u="none" strike="noStrike" dirty="0">
                        <a:effectLst/>
                        <a:latin typeface="Arial" panose="020B0604020202020204" pitchFamily="34" charset="0"/>
                      </a:endParaRPr>
                    </a:p>
                  </a:txBody>
                  <a:tcPr marL="4182" marR="4182" marT="4182" marB="0" anchor="b"/>
                </a:tc>
                <a:tc gridSpan="3">
                  <a:txBody>
                    <a:bodyPr/>
                    <a:lstStyle/>
                    <a:p>
                      <a:pPr algn="ctr" fontAlgn="b"/>
                      <a:r>
                        <a:rPr lang="en-IN" sz="700" u="none" strike="noStrike" dirty="0">
                          <a:effectLst/>
                        </a:rPr>
                        <a:t> </a:t>
                      </a:r>
                      <a:endParaRPr lang="en-IN" sz="700" b="1" i="0" u="none" strike="noStrike" dirty="0">
                        <a:effectLst/>
                        <a:latin typeface="Arial" panose="020B0604020202020204" pitchFamily="34" charset="0"/>
                      </a:endParaRPr>
                    </a:p>
                    <a:p>
                      <a:pPr algn="ctr" fontAlgn="b"/>
                      <a:r>
                        <a:rPr lang="en-IN" sz="700" u="none" strike="noStrike" dirty="0">
                          <a:effectLst/>
                        </a:rPr>
                        <a:t> </a:t>
                      </a:r>
                      <a:endParaRPr lang="en-IN" sz="700" b="1" i="0" u="none" strike="noStrike" dirty="0">
                        <a:effectLst/>
                        <a:latin typeface="Arial" panose="020B0604020202020204" pitchFamily="34" charset="0"/>
                      </a:endParaRPr>
                    </a:p>
                    <a:p>
                      <a:pPr algn="ctr" fontAlgn="b"/>
                      <a:r>
                        <a:rPr lang="en-IN" sz="700" u="none" strike="noStrike" dirty="0">
                          <a:effectLst/>
                        </a:rPr>
                        <a:t> </a:t>
                      </a:r>
                      <a:endParaRPr lang="en-IN" sz="700" b="1" i="0" u="none" strike="noStrike" dirty="0">
                        <a:effectLst/>
                        <a:latin typeface="Arial" panose="020B0604020202020204" pitchFamily="34" charset="0"/>
                      </a:endParaRPr>
                    </a:p>
                  </a:txBody>
                  <a:tcPr marL="4182" marR="4182" marT="4182" marB="0" anchor="b">
                    <a:solidFill>
                      <a:srgbClr val="0070C0"/>
                    </a:solidFill>
                  </a:tcPr>
                </a:tc>
                <a:tc hMerge="1">
                  <a:txBody>
                    <a:bodyPr/>
                    <a:lstStyle/>
                    <a:p>
                      <a:pPr algn="ctr" fontAlgn="b"/>
                      <a:endParaRPr lang="en-IN" sz="700" b="1" i="0" u="none" strike="noStrike" dirty="0">
                        <a:effectLst/>
                        <a:latin typeface="Arial" panose="020B0604020202020204" pitchFamily="34" charset="0"/>
                      </a:endParaRPr>
                    </a:p>
                  </a:txBody>
                  <a:tcPr marL="4182" marR="4182" marT="4182" marB="0" anchor="b">
                    <a:solidFill>
                      <a:srgbClr val="0070C0"/>
                    </a:solidFill>
                  </a:tcPr>
                </a:tc>
                <a:tc hMerge="1">
                  <a:txBody>
                    <a:bodyPr/>
                    <a:lstStyle/>
                    <a:p>
                      <a:pPr algn="ctr" fontAlgn="b"/>
                      <a:endParaRPr lang="en-IN" sz="700" b="1" i="0" u="none" strike="noStrike" dirty="0">
                        <a:effectLst/>
                        <a:latin typeface="Arial" panose="020B0604020202020204" pitchFamily="34" charset="0"/>
                      </a:endParaRPr>
                    </a:p>
                  </a:txBody>
                  <a:tcPr marL="4182" marR="4182" marT="4182" marB="0" anchor="b">
                    <a:solidFill>
                      <a:srgbClr val="0070C0"/>
                    </a:solidFill>
                  </a:tcPr>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extLst>
                  <a:ext uri="{0D108BD9-81ED-4DB2-BD59-A6C34878D82A}">
                    <a16:rowId xmlns:a16="http://schemas.microsoft.com/office/drawing/2014/main" val="1172027903"/>
                  </a:ext>
                </a:extLst>
              </a:tr>
              <a:tr h="661958">
                <a:tc>
                  <a:txBody>
                    <a:bodyPr/>
                    <a:lstStyle/>
                    <a:p>
                      <a:pPr algn="ctr" fontAlgn="ctr"/>
                      <a:r>
                        <a:rPr lang="en-IN" sz="900" u="none" strike="noStrike">
                          <a:effectLst/>
                        </a:rPr>
                        <a:t>8</a:t>
                      </a:r>
                      <a:endParaRPr lang="en-IN" sz="900" b="0" i="0" u="none" strike="noStrike">
                        <a:effectLst/>
                        <a:latin typeface="Arial" panose="020B0604020202020204" pitchFamily="34" charset="0"/>
                      </a:endParaRPr>
                    </a:p>
                  </a:txBody>
                  <a:tcPr marL="4182" marR="4182" marT="4182" marB="0" anchor="ctr"/>
                </a:tc>
                <a:tc>
                  <a:txBody>
                    <a:bodyPr/>
                    <a:lstStyle/>
                    <a:p>
                      <a:pPr algn="l" fontAlgn="ctr"/>
                      <a:r>
                        <a:rPr lang="en-IN" sz="800" u="none" strike="noStrike" dirty="0">
                          <a:effectLst/>
                        </a:rPr>
                        <a:t>Inform selected candidates</a:t>
                      </a:r>
                      <a:endParaRPr lang="en-IN" sz="800" b="0" i="0" u="none" strike="noStrike" dirty="0">
                        <a:effectLst/>
                        <a:latin typeface="Arial" panose="020B0604020202020204" pitchFamily="34" charset="0"/>
                      </a:endParaRPr>
                    </a:p>
                  </a:txBody>
                  <a:tcPr marL="4182" marR="4182" marT="4182" marB="0" anchor="ctr"/>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t"/>
                      <a:r>
                        <a:rPr lang="en-IN" sz="600" u="none" strike="noStrike">
                          <a:effectLst/>
                        </a:rPr>
                        <a:t> </a:t>
                      </a:r>
                      <a:endParaRPr lang="en-IN" sz="600" b="0" i="0" u="none" strike="noStrike">
                        <a:effectLst/>
                        <a:latin typeface="Arial" panose="020B0604020202020204" pitchFamily="34" charset="0"/>
                      </a:endParaRPr>
                    </a:p>
                  </a:txBody>
                  <a:tcPr marL="75272" marR="4182" marT="4182" marB="0"/>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ctr" fontAlgn="ctr"/>
                      <a:r>
                        <a:rPr lang="en-IN" sz="700" u="none" strike="noStrike" dirty="0">
                          <a:effectLst/>
                        </a:rPr>
                        <a:t> </a:t>
                      </a:r>
                      <a:endParaRPr lang="en-IN" sz="700" b="0" i="0" u="none" strike="noStrike" dirty="0">
                        <a:effectLst/>
                        <a:latin typeface="Arial" panose="020B0604020202020204" pitchFamily="34" charset="0"/>
                      </a:endParaRPr>
                    </a:p>
                  </a:txBody>
                  <a:tcPr marL="4182" marR="4182" marT="4182" marB="0" anchor="ctr"/>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dirty="0">
                          <a:effectLst/>
                        </a:rPr>
                        <a:t> </a:t>
                      </a:r>
                      <a:endParaRPr lang="en-IN" sz="700" b="1" i="0" u="none" strike="noStrike" dirty="0">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a:txBody>
                    <a:bodyPr/>
                    <a:lstStyle/>
                    <a:p>
                      <a:pPr algn="l" fontAlgn="b"/>
                      <a:r>
                        <a:rPr lang="en-IN" sz="700" u="none" strike="noStrike">
                          <a:effectLst/>
                        </a:rPr>
                        <a:t> </a:t>
                      </a:r>
                      <a:endParaRPr lang="en-IN" sz="700" b="1" i="0" u="none" strike="noStrike">
                        <a:effectLst/>
                        <a:latin typeface="Arial" panose="020B0604020202020204" pitchFamily="34" charset="0"/>
                      </a:endParaRPr>
                    </a:p>
                  </a:txBody>
                  <a:tcPr marL="4182" marR="4182" marT="4182" marB="0" anchor="b"/>
                </a:tc>
                <a:tc gridSpan="2">
                  <a:txBody>
                    <a:bodyPr/>
                    <a:lstStyle/>
                    <a:p>
                      <a:pPr algn="ctr" fontAlgn="b"/>
                      <a:r>
                        <a:rPr lang="en-IN" sz="700" u="none" strike="noStrike" dirty="0">
                          <a:effectLst/>
                        </a:rPr>
                        <a:t> </a:t>
                      </a:r>
                      <a:endParaRPr lang="en-IN" sz="700" b="1" i="0" u="none" strike="noStrike" dirty="0">
                        <a:effectLst/>
                        <a:latin typeface="Arial" panose="020B0604020202020204" pitchFamily="34" charset="0"/>
                      </a:endParaRPr>
                    </a:p>
                  </a:txBody>
                  <a:tcPr marL="4182" marR="4182" marT="4182" marB="0" anchor="b">
                    <a:solidFill>
                      <a:srgbClr val="0070C0"/>
                    </a:solidFill>
                  </a:tcPr>
                </a:tc>
                <a:tc hMerge="1">
                  <a:txBody>
                    <a:bodyPr/>
                    <a:lstStyle/>
                    <a:p>
                      <a:endParaRPr lang="en-IN"/>
                    </a:p>
                  </a:txBody>
                  <a:tcPr/>
                </a:tc>
                <a:extLst>
                  <a:ext uri="{0D108BD9-81ED-4DB2-BD59-A6C34878D82A}">
                    <a16:rowId xmlns:a16="http://schemas.microsoft.com/office/drawing/2014/main" val="1753512051"/>
                  </a:ext>
                </a:extLst>
              </a:tr>
            </a:tbl>
          </a:graphicData>
        </a:graphic>
      </p:graphicFrame>
    </p:spTree>
    <p:extLst>
      <p:ext uri="{BB962C8B-B14F-4D97-AF65-F5344CB8AC3E}">
        <p14:creationId xmlns:p14="http://schemas.microsoft.com/office/powerpoint/2010/main" val="1887648377"/>
      </p:ext>
    </p:extLst>
  </p:cSld>
  <p:clrMapOvr>
    <a:masterClrMapping/>
  </p:clrMapOvr>
  <p:transition spd="med"/>
</p:sld>
</file>

<file path=ppt/theme/theme1.xml><?xml version="1.0" encoding="utf-8"?>
<a:theme xmlns:a="http://schemas.openxmlformats.org/drawingml/2006/main" name="ISA key achievements_Final_Draft">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8" tIns="45718" rIns="45718" bIns="45718"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8" tIns="45718" rIns="45718" bIns="45718"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ISA key achievements_Final_Draft</Template>
  <TotalTime>8615</TotalTime>
  <Words>1750</Words>
  <Application>Microsoft Office PowerPoint</Application>
  <PresentationFormat>Widescreen</PresentationFormat>
  <Paragraphs>412</Paragraphs>
  <Slides>15</Slides>
  <Notes>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15</vt:i4>
      </vt:variant>
    </vt:vector>
  </HeadingPairs>
  <TitlesOfParts>
    <vt:vector size="25" baseType="lpstr">
      <vt:lpstr>Arial</vt:lpstr>
      <vt:lpstr>Calibri</vt:lpstr>
      <vt:lpstr>Helvetica</vt:lpstr>
      <vt:lpstr>Lucida Sans</vt:lpstr>
      <vt:lpstr>Mangal</vt:lpstr>
      <vt:lpstr>Symbol</vt:lpstr>
      <vt:lpstr>Times New Roman</vt:lpstr>
      <vt:lpstr>Wingdings</vt:lpstr>
      <vt:lpstr>Yu Mincho</vt:lpstr>
      <vt:lpstr>ISA key achievements_Final_Draft</vt:lpstr>
      <vt:lpstr>Organisational Roadmap of ISA</vt:lpstr>
      <vt:lpstr>ISA Roadmap</vt:lpstr>
      <vt:lpstr>Guidance from the Second Assembly  </vt:lpstr>
      <vt:lpstr>Recruitment Criteria</vt:lpstr>
      <vt:lpstr>Selection guiding principles</vt:lpstr>
      <vt:lpstr>Organizational Roadmap</vt:lpstr>
      <vt:lpstr>ISA vis. Other Organizations</vt:lpstr>
      <vt:lpstr>ISA Secretariat’s recruitment process: Key elements of Job Classification Work Experience </vt:lpstr>
      <vt:lpstr>Recruitment Timelines &amp; Steps</vt:lpstr>
      <vt:lpstr>Recruitment Outreach</vt:lpstr>
      <vt:lpstr>Posting, Advertising, Screening and Shortlisting of applications </vt:lpstr>
      <vt:lpstr>Selection Process</vt:lpstr>
      <vt:lpstr>Selection Process….</vt:lpstr>
      <vt:lpstr>Selection Process …</vt:lpstr>
      <vt:lpstr>Benefits…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Archana</dc:creator>
  <cp:lastModifiedBy>Archana</cp:lastModifiedBy>
  <cp:revision>171</cp:revision>
  <cp:lastPrinted>2019-07-23T05:40:56Z</cp:lastPrinted>
  <dcterms:created xsi:type="dcterms:W3CDTF">2018-01-01T03:16:28Z</dcterms:created>
  <dcterms:modified xsi:type="dcterms:W3CDTF">2020-06-17T04:56:16Z</dcterms:modified>
</cp:coreProperties>
</file>