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5.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22" r:id="rId4"/>
    <p:sldMasterId id="2147483892" r:id="rId5"/>
    <p:sldMasterId id="2147483942" r:id="rId6"/>
    <p:sldMasterId id="2147483980" r:id="rId7"/>
    <p:sldMasterId id="2147483986" r:id="rId8"/>
    <p:sldMasterId id="2147484002" r:id="rId9"/>
  </p:sldMasterIdLst>
  <p:notesMasterIdLst>
    <p:notesMasterId r:id="rId25"/>
  </p:notesMasterIdLst>
  <p:handoutMasterIdLst>
    <p:handoutMasterId r:id="rId26"/>
  </p:handoutMasterIdLst>
  <p:sldIdLst>
    <p:sldId id="329" r:id="rId10"/>
    <p:sldId id="1737" r:id="rId11"/>
    <p:sldId id="1778" r:id="rId12"/>
    <p:sldId id="1760" r:id="rId13"/>
    <p:sldId id="1869" r:id="rId14"/>
    <p:sldId id="1861" r:id="rId15"/>
    <p:sldId id="1759" r:id="rId16"/>
    <p:sldId id="1810" r:id="rId17"/>
    <p:sldId id="1811" r:id="rId18"/>
    <p:sldId id="1866" r:id="rId19"/>
    <p:sldId id="1867" r:id="rId20"/>
    <p:sldId id="1868" r:id="rId21"/>
    <p:sldId id="1870" r:id="rId22"/>
    <p:sldId id="1771" r:id="rId23"/>
    <p:sldId id="1746" r:id="rId24"/>
  </p:sldIdLst>
  <p:sldSz cx="12192000" cy="6858000"/>
  <p:notesSz cx="6950075" cy="9236075"/>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7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AE"/>
    <a:srgbClr val="2E2E38"/>
    <a:srgbClr val="F0F0F0"/>
    <a:srgbClr val="999999"/>
    <a:srgbClr val="FFE600"/>
    <a:srgbClr val="D2F4DC"/>
    <a:srgbClr val="747480"/>
    <a:srgbClr val="C4C4CD"/>
    <a:srgbClr val="FFFF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89322" autoAdjust="0"/>
  </p:normalViewPr>
  <p:slideViewPr>
    <p:cSldViewPr snapToGrid="0" snapToObjects="1" showGuides="1">
      <p:cViewPr varScale="1">
        <p:scale>
          <a:sx n="63" d="100"/>
          <a:sy n="63" d="100"/>
        </p:scale>
        <p:origin x="772" y="64"/>
      </p:cViewPr>
      <p:guideLst>
        <p:guide orient="horz" pos="2160"/>
        <p:guide pos="3840"/>
      </p:guideLst>
    </p:cSldViewPr>
  </p:slideViewPr>
  <p:outlineViewPr>
    <p:cViewPr>
      <p:scale>
        <a:sx n="33" d="100"/>
        <a:sy n="33" d="100"/>
      </p:scale>
      <p:origin x="0" y="-7090"/>
    </p:cViewPr>
  </p:outlineViewPr>
  <p:notesTextViewPr>
    <p:cViewPr>
      <p:scale>
        <a:sx n="50" d="100"/>
        <a:sy n="50" d="100"/>
      </p:scale>
      <p:origin x="0" y="0"/>
    </p:cViewPr>
  </p:notesTextViewPr>
  <p:sorterViewPr>
    <p:cViewPr>
      <p:scale>
        <a:sx n="130" d="100"/>
        <a:sy n="130" d="100"/>
      </p:scale>
      <p:origin x="0" y="0"/>
    </p:cViewPr>
  </p:sorterViewPr>
  <p:notesViewPr>
    <p:cSldViewPr snapToGrid="0" snapToObjects="1" showGuides="1">
      <p:cViewPr varScale="1">
        <p:scale>
          <a:sx n="80" d="100"/>
          <a:sy n="80" d="100"/>
        </p:scale>
        <p:origin x="-2004" y="-96"/>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commentAuthors" Target="commen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ags" Target="tags/tag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GB" dirty="0">
              <a:latin typeface="Arial" pitchFamily="34" charset="0"/>
            </a:endParaRPr>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75A85089-C692-4DEA-AC49-04CF34D4FE14}" type="datetimeFigureOut">
              <a:rPr lang="en-GB" smtClean="0">
                <a:latin typeface="Arial" pitchFamily="34" charset="0"/>
              </a:rPr>
              <a:pPr/>
              <a:t>09/03/2021</a:t>
            </a:fld>
            <a:endParaRPr lang="en-GB" dirty="0">
              <a:latin typeface="Arial" pitchFamily="34" charset="0"/>
            </a:endParaRPr>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GB" dirty="0">
              <a:latin typeface="Arial" pitchFamily="34" charset="0"/>
            </a:endParaRPr>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D3A5C721-4BB5-4DB6-AD65-4BA2A62B05B6}" type="slidenum">
              <a:rPr lang="en-GB" smtClean="0">
                <a:latin typeface="Arial" pitchFamily="34" charset="0"/>
              </a:rPr>
              <a:pPr/>
              <a:t>‹#›</a:t>
            </a:fld>
            <a:endParaRPr lang="en-GB" dirty="0">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atin typeface="Arial" pitchFamily="34" charset="0"/>
              </a:defRPr>
            </a:lvl1pPr>
          </a:lstStyle>
          <a:p>
            <a:endParaRPr lang="en-GB" dirty="0"/>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atin typeface="Arial" pitchFamily="34" charset="0"/>
              </a:defRPr>
            </a:lvl1pPr>
          </a:lstStyle>
          <a:p>
            <a:fld id="{8045EBA9-A28D-4849-BFEA-AA04F6A21B63}" type="datetimeFigureOut">
              <a:rPr lang="en-GB" smtClean="0"/>
              <a:pPr/>
              <a:t>09/03/2021</a:t>
            </a:fld>
            <a:endParaRPr lang="en-GB" dirty="0"/>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2492" tIns="46246" rIns="92492" bIns="46246" rtlCol="0" anchor="ctr"/>
          <a:lstStyle/>
          <a:p>
            <a:endParaRPr lang="en-GB" dirty="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atin typeface="Arial" pitchFamily="34" charset="0"/>
              </a:defRPr>
            </a:lvl1pPr>
          </a:lstStyle>
          <a:p>
            <a:endParaRPr lang="en-GB" dirty="0"/>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atin typeface="Arial" pitchFamily="34" charset="0"/>
              </a:defRPr>
            </a:lvl1pPr>
          </a:lstStyle>
          <a:p>
            <a:fld id="{5B43D19E-BFDB-4C92-8EDD-32EDDA8F41DF}" type="slidenum">
              <a:rPr lang="en-GB" smtClean="0"/>
              <a:pPr/>
              <a:t>‹#›</a:t>
            </a:fld>
            <a:endParaRPr lang="en-GB" dirty="0"/>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r>
              <a:rPr lang="en-IN" sz="2000" dirty="0"/>
              <a:t>1. Developing methodology, structuring, 2.identifying trends, 3 Country reports 4. Capacity Building (2-3 brief points) 1.Identify key drivers, parameters and data points. 1.2. Structuring of the reports – key contents, data sources, indexing</a:t>
            </a:r>
          </a:p>
        </p:txBody>
      </p:sp>
      <p:sp>
        <p:nvSpPr>
          <p:cNvPr id="4" name="Slide Number Placeholder 3"/>
          <p:cNvSpPr>
            <a:spLocks noGrp="1"/>
          </p:cNvSpPr>
          <p:nvPr>
            <p:ph type="sldNum" sz="quarter" idx="5"/>
          </p:nvPr>
        </p:nvSpPr>
        <p:spPr/>
        <p:txBody>
          <a:bodyPr/>
          <a:lstStyle/>
          <a:p>
            <a:fld id="{5B43D19E-BFDB-4C92-8EDD-32EDDA8F41DF}" type="slidenum">
              <a:rPr lang="en-GB" smtClean="0"/>
              <a:pPr/>
              <a:t>4</a:t>
            </a:fld>
            <a:endParaRPr lang="en-GB" dirty="0"/>
          </a:p>
        </p:txBody>
      </p:sp>
    </p:spTree>
    <p:extLst>
      <p:ext uri="{BB962C8B-B14F-4D97-AF65-F5344CB8AC3E}">
        <p14:creationId xmlns:p14="http://schemas.microsoft.com/office/powerpoint/2010/main" val="551439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95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7079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2447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15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5288" y="692150"/>
            <a:ext cx="6159500" cy="346392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4953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9.jpeg"/><Relationship Id="rId1" Type="http://schemas.openxmlformats.org/officeDocument/2006/relationships/slideMaster" Target="../slideMasters/slideMaster6.xml"/><Relationship Id="rId5" Type="http://schemas.openxmlformats.org/officeDocument/2006/relationships/image" Target="../media/image17.wmf"/><Relationship Id="rId4" Type="http://schemas.openxmlformats.org/officeDocument/2006/relationships/image" Target="../media/image20.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1.jpeg"/><Relationship Id="rId1" Type="http://schemas.openxmlformats.org/officeDocument/2006/relationships/slideMaster" Target="../slideMasters/slideMaster6.xml"/><Relationship Id="rId4" Type="http://schemas.openxmlformats.org/officeDocument/2006/relationships/image" Target="../media/image22.jpe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oleObject" Target="../embeddings/oleObject1.bin"/><Relationship Id="rId4"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13.emf"/><Relationship Id="rId4" Type="http://schemas.openxmlformats.org/officeDocument/2006/relationships/image" Target="../media/image12.wmf"/></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0.wmf"/><Relationship Id="rId1" Type="http://schemas.openxmlformats.org/officeDocument/2006/relationships/slideMaster" Target="../slideMasters/slideMaster3.xml"/><Relationship Id="rId4" Type="http://schemas.openxmlformats.org/officeDocument/2006/relationships/image" Target="../media/image13.emf"/></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3486726" cy="7589838"/>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tx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100" y="3046159"/>
            <a:ext cx="4326679" cy="1046323"/>
          </a:xfrm>
        </p:spPr>
        <p:txBody>
          <a:bodyPr/>
          <a:lstStyle>
            <a:lvl1pPr marL="0" indent="0" algn="l">
              <a:spcAft>
                <a:spcPts val="1199"/>
              </a:spcAft>
              <a:buNone/>
              <a:defRPr sz="1999">
                <a:solidFill>
                  <a:schemeClr val="tx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8150370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513" y="2578743"/>
            <a:ext cx="4535597" cy="1055708"/>
          </a:xfrm>
        </p:spPr>
        <p:txBody>
          <a:bodyPr/>
          <a:lstStyle>
            <a:lvl1pPr marL="0" indent="0">
              <a:buNone/>
              <a:defRPr sz="2999"/>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513" y="3840384"/>
            <a:ext cx="4535597" cy="1055708"/>
          </a:xfrm>
        </p:spPr>
        <p:txBody>
          <a:bodyPr/>
          <a:lstStyle>
            <a:lvl1pPr marL="0" indent="0">
              <a:buNone/>
              <a:defRPr sz="1599"/>
            </a:lvl1pPr>
          </a:lstStyle>
          <a:p>
            <a:pPr lvl="0"/>
            <a:r>
              <a:rPr lang="en-IN" dirty="0"/>
              <a:t>text</a:t>
            </a:r>
          </a:p>
        </p:txBody>
      </p:sp>
      <p:sp>
        <p:nvSpPr>
          <p:cNvPr id="2" name="Date Placeholder 1">
            <a:extLst>
              <a:ext uri="{FF2B5EF4-FFF2-40B4-BE49-F238E27FC236}">
                <a16:creationId xmlns:a16="http://schemas.microsoft.com/office/drawing/2014/main" id="{F656DB61-969F-46BA-942C-3600269FA4D1}"/>
              </a:ext>
            </a:extLst>
          </p:cNvPr>
          <p:cNvSpPr>
            <a:spLocks noGrp="1"/>
          </p:cNvSpPr>
          <p:nvPr>
            <p:ph type="dt" sz="half" idx="13"/>
          </p:nvPr>
        </p:nvSpPr>
        <p:spPr/>
        <p:txBody>
          <a:bodyPr/>
          <a:lstStyle/>
          <a:p>
            <a:endParaRPr lang="en-IN" dirty="0"/>
          </a:p>
        </p:txBody>
      </p:sp>
      <p:sp>
        <p:nvSpPr>
          <p:cNvPr id="3" name="Footer Placeholder 2">
            <a:extLst>
              <a:ext uri="{FF2B5EF4-FFF2-40B4-BE49-F238E27FC236}">
                <a16:creationId xmlns:a16="http://schemas.microsoft.com/office/drawing/2014/main" id="{C7C562FF-E912-4424-B259-AED677C026AF}"/>
              </a:ext>
            </a:extLst>
          </p:cNvPr>
          <p:cNvSpPr>
            <a:spLocks noGrp="1"/>
          </p:cNvSpPr>
          <p:nvPr>
            <p:ph type="ftr" sz="quarter" idx="14"/>
          </p:nvPr>
        </p:nvSpPr>
        <p:spPr/>
        <p:txBody>
          <a:bodyPr/>
          <a:lstStyle/>
          <a:p>
            <a:r>
              <a:rPr lang="en-IN"/>
              <a:t>Ease of Doing Solar 2020</a:t>
            </a:r>
            <a:endParaRPr lang="en-US" dirty="0"/>
          </a:p>
        </p:txBody>
      </p:sp>
      <p:sp>
        <p:nvSpPr>
          <p:cNvPr id="4" name="Slide Number Placeholder 3">
            <a:extLst>
              <a:ext uri="{FF2B5EF4-FFF2-40B4-BE49-F238E27FC236}">
                <a16:creationId xmlns:a16="http://schemas.microsoft.com/office/drawing/2014/main" id="{E82C1B82-1A85-4CFD-98C3-C21698A96B67}"/>
              </a:ext>
            </a:extLst>
          </p:cNvPr>
          <p:cNvSpPr>
            <a:spLocks noGrp="1"/>
          </p:cNvSpPr>
          <p:nvPr>
            <p:ph type="sldNum" sz="quarter" idx="15"/>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58052468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cSld name="2_Final legal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2C72D4-8941-4841-A1D6-780403604C5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500" r="12500"/>
          <a:stretch/>
        </p:blipFill>
        <p:spPr>
          <a:xfrm>
            <a:off x="0" y="0"/>
            <a:ext cx="12192000"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745378" rtl="0" fontAlgn="base">
              <a:lnSpc>
                <a:spcPct val="100000"/>
              </a:lnSpc>
              <a:spcBef>
                <a:spcPct val="70000"/>
              </a:spcBef>
              <a:spcAft>
                <a:spcPct val="0"/>
              </a:spcAft>
              <a:buSzPct val="100000"/>
              <a:buNone/>
              <a:defRPr lang="en-US" sz="900" kern="1200" noProof="0" dirty="0" smtClean="0">
                <a:solidFill>
                  <a:schemeClr val="bg1"/>
                </a:solidFill>
                <a:latin typeface="EYInterstate Light" panose="02000506000000020004" pitchFamily="2" charset="0"/>
                <a:ea typeface="+mn-ea"/>
                <a:cs typeface="Arial" pitchFamily="34" charset="0"/>
              </a:defRPr>
            </a:lvl1pPr>
            <a:lvl2pPr marL="0" indent="0" algn="l" defTabSz="745378" rtl="0" fontAlgn="base">
              <a:lnSpc>
                <a:spcPct val="100000"/>
              </a:lnSpc>
              <a:spcBef>
                <a:spcPct val="0"/>
              </a:spcBef>
              <a:spcAft>
                <a:spcPct val="0"/>
              </a:spcAft>
              <a:buSzPct val="100000"/>
              <a:buNone/>
              <a:defRPr lang="en-US" sz="675" b="1" kern="1200" noProof="0" dirty="0" smtClean="0">
                <a:solidFill>
                  <a:schemeClr val="bg1"/>
                </a:solidFill>
                <a:latin typeface="EYInterstate Light" panose="02000506000000020004" pitchFamily="2" charset="0"/>
                <a:ea typeface="+mn-ea"/>
                <a:cs typeface="Arial" pitchFamily="34" charset="0"/>
              </a:defRPr>
            </a:lvl2pPr>
            <a:lvl3pPr marL="131957" indent="-131957" algn="l" defTabSz="745378" rtl="0" fontAlgn="base">
              <a:lnSpc>
                <a:spcPct val="100000"/>
              </a:lnSpc>
              <a:spcBef>
                <a:spcPct val="0"/>
              </a:spcBef>
              <a:spcAft>
                <a:spcPct val="0"/>
              </a:spcAft>
              <a:buClr>
                <a:schemeClr val="tx2"/>
              </a:buClr>
              <a:buSzPct val="70000"/>
              <a:buFont typeface="Arial" pitchFamily="34" charset="0"/>
              <a:buChar char="►"/>
              <a:defRPr lang="en-US" sz="675" b="1" kern="1200" noProof="0" dirty="0" smtClean="0">
                <a:solidFill>
                  <a:schemeClr val="bg1"/>
                </a:solidFill>
                <a:latin typeface="EYInterstate Light" panose="02000506000000020004" pitchFamily="2" charset="0"/>
                <a:ea typeface="+mn-ea"/>
                <a:cs typeface="Arial" pitchFamily="34" charset="0"/>
              </a:defRPr>
            </a:lvl3pPr>
            <a:lvl4pPr marL="0" indent="0" algn="l" defTabSz="745378" rtl="0" fontAlgn="base">
              <a:lnSpc>
                <a:spcPct val="100000"/>
              </a:lnSpc>
              <a:spcBef>
                <a:spcPct val="0"/>
              </a:spcBef>
              <a:spcAft>
                <a:spcPct val="0"/>
              </a:spcAft>
              <a:buSzPct val="100000"/>
              <a:buNone/>
              <a:defRPr lang="en-US" sz="600" kern="1200" noProof="0" dirty="0" smtClean="0">
                <a:solidFill>
                  <a:schemeClr val="bg1"/>
                </a:solidFill>
                <a:latin typeface="EYInterstate Light" panose="02000506000000020004" pitchFamily="2" charset="0"/>
                <a:ea typeface="+mn-ea"/>
                <a:cs typeface="Arial" pitchFamily="34" charset="0"/>
              </a:defRPr>
            </a:lvl4pPr>
            <a:lvl5pPr marL="141467" indent="-141467" algn="l" defTabSz="745378" rtl="0" fontAlgn="base">
              <a:lnSpc>
                <a:spcPct val="100000"/>
              </a:lnSpc>
              <a:spcBef>
                <a:spcPct val="0"/>
              </a:spcBef>
              <a:spcAft>
                <a:spcPct val="0"/>
              </a:spcAft>
              <a:buClr>
                <a:schemeClr val="tx2"/>
              </a:buClr>
              <a:buSzPct val="70000"/>
              <a:buFont typeface="Arial" pitchFamily="34" charset="0"/>
              <a:buChar char="►"/>
              <a:defRPr lang="en-US" sz="600" kern="1200" noProof="0" dirty="0">
                <a:solidFill>
                  <a:schemeClr val="bg1"/>
                </a:solidFill>
                <a:latin typeface="EYInterstate Light" panose="02000506000000020004" pitchFamily="2" charset="0"/>
                <a:ea typeface="+mn-ea"/>
                <a:cs typeface="Arial"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9260103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77856" y="5340096"/>
            <a:ext cx="1316736" cy="1156968"/>
          </a:xfrm>
          <a:prstGeom prst="rect">
            <a:avLst/>
          </a:prstGeom>
        </p:spPr>
      </p:pic>
      <p:sp>
        <p:nvSpPr>
          <p:cNvPr id="10" name="Rectangle 1"/>
          <p:cNvSpPr>
            <a:spLocks noChangeAspect="1"/>
          </p:cNvSpPr>
          <p:nvPr userDrawn="1"/>
        </p:nvSpPr>
        <p:spPr>
          <a:xfrm>
            <a:off x="2577042" y="777242"/>
            <a:ext cx="9007476"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199" dirty="0">
              <a:solidFill>
                <a:schemeClr val="tx1"/>
              </a:solidFill>
            </a:endParaRPr>
          </a:p>
        </p:txBody>
      </p:sp>
      <p:sp>
        <p:nvSpPr>
          <p:cNvPr id="12" name="Title 1"/>
          <p:cNvSpPr>
            <a:spLocks noGrp="1"/>
          </p:cNvSpPr>
          <p:nvPr>
            <p:ph type="ctrTitle"/>
          </p:nvPr>
        </p:nvSpPr>
        <p:spPr>
          <a:xfrm>
            <a:off x="2950462" y="2240280"/>
            <a:ext cx="8290560" cy="860400"/>
          </a:xfrm>
        </p:spPr>
        <p:txBody>
          <a:bodyPr/>
          <a:lstStyle>
            <a:lvl1pPr>
              <a:defRPr>
                <a:solidFill>
                  <a:srgbClr val="404040"/>
                </a:solidFill>
                <a:latin typeface="+mn-lt"/>
                <a:cs typeface="Arial" pitchFamily="34" charset="0"/>
              </a:defRPr>
            </a:lvl1pPr>
          </a:lstStyle>
          <a:p>
            <a:r>
              <a:rPr lang="en-US"/>
              <a:t>Click to edit Master title style</a:t>
            </a:r>
            <a:endParaRPr lang="en-GB" dirty="0"/>
          </a:p>
        </p:txBody>
      </p:sp>
      <p:sp>
        <p:nvSpPr>
          <p:cNvPr id="15" name="Subtitle 2"/>
          <p:cNvSpPr>
            <a:spLocks noGrp="1"/>
          </p:cNvSpPr>
          <p:nvPr>
            <p:ph type="subTitle" idx="1"/>
          </p:nvPr>
        </p:nvSpPr>
        <p:spPr>
          <a:xfrm>
            <a:off x="2950464" y="3220754"/>
            <a:ext cx="8290560" cy="645742"/>
          </a:xfrm>
        </p:spPr>
        <p:txBody>
          <a:bodyPr/>
          <a:lstStyle>
            <a:lvl1pPr marL="0" indent="0" algn="l">
              <a:buNone/>
              <a:defRPr sz="1999">
                <a:solidFill>
                  <a:srgbClr val="404040"/>
                </a:solidFill>
                <a:latin typeface="+mn-lt"/>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dirty="0"/>
          </a:p>
        </p:txBody>
      </p:sp>
    </p:spTree>
    <p:extLst>
      <p:ext uri="{BB962C8B-B14F-4D97-AF65-F5344CB8AC3E}">
        <p14:creationId xmlns:p14="http://schemas.microsoft.com/office/powerpoint/2010/main" val="226553287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7034"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609601" y="1425600"/>
            <a:ext cx="10972800" cy="4698977"/>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9" name="Footer Placeholder 5">
            <a:extLst>
              <a:ext uri="{FF2B5EF4-FFF2-40B4-BE49-F238E27FC236}">
                <a16:creationId xmlns:a16="http://schemas.microsoft.com/office/drawing/2014/main" id="{99347EF3-3DF1-408C-98D6-B19428C21E02}"/>
              </a:ext>
            </a:extLst>
          </p:cNvPr>
          <p:cNvSpPr txBox="1">
            <a:spLocks/>
          </p:cNvSpPr>
          <p:nvPr userDrawn="1"/>
        </p:nvSpPr>
        <p:spPr>
          <a:xfrm>
            <a:off x="1344907" y="6492928"/>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23133547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7034"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609601" y="1425600"/>
            <a:ext cx="109728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9" name="Footer Placeholder 5">
            <a:extLst>
              <a:ext uri="{FF2B5EF4-FFF2-40B4-BE49-F238E27FC236}">
                <a16:creationId xmlns:a16="http://schemas.microsoft.com/office/drawing/2014/main" id="{39032FCC-D471-46B3-823D-D5A2B407D581}"/>
              </a:ext>
            </a:extLst>
          </p:cNvPr>
          <p:cNvSpPr txBox="1">
            <a:spLocks/>
          </p:cNvSpPr>
          <p:nvPr userDrawn="1"/>
        </p:nvSpPr>
        <p:spPr>
          <a:xfrm>
            <a:off x="1344907" y="6481877"/>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378880659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7034"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609601" y="1425600"/>
            <a:ext cx="10972800" cy="4698977"/>
          </a:xfrm>
          <a:prstGeom prst="rect">
            <a:avLst/>
          </a:prstGeom>
        </p:spPr>
        <p:txBody>
          <a:bodyPr/>
          <a:lstStyle>
            <a:lvl1pPr marL="0" indent="0">
              <a:buNone/>
              <a:defRPr>
                <a:solidFill>
                  <a:schemeClr val="bg1"/>
                </a:solidFill>
                <a:latin typeface="+mn-lt"/>
                <a:cs typeface="Arial" pitchFamily="34" charset="0"/>
              </a:defRPr>
            </a:lvl1pPr>
            <a:lvl2pPr marL="356438">
              <a:defRPr>
                <a:solidFill>
                  <a:schemeClr val="bg1"/>
                </a:solidFill>
                <a:latin typeface="+mn-lt"/>
                <a:cs typeface="Arial" pitchFamily="34" charset="0"/>
              </a:defRPr>
            </a:lvl2pPr>
            <a:lvl3pPr marL="712875">
              <a:defRPr>
                <a:solidFill>
                  <a:schemeClr val="bg1"/>
                </a:solidFill>
                <a:latin typeface="+mn-lt"/>
                <a:cs typeface="Arial" pitchFamily="34" charset="0"/>
              </a:defRPr>
            </a:lvl3pPr>
            <a:lvl4pPr marL="1069313">
              <a:defRPr>
                <a:solidFill>
                  <a:schemeClr val="bg1"/>
                </a:solidFill>
                <a:latin typeface="+mn-lt"/>
                <a:cs typeface="Arial" pitchFamily="34" charset="0"/>
              </a:defRPr>
            </a:lvl4pPr>
            <a:lvl5pPr marL="1425751">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9" name="Footer Placeholder 5">
            <a:extLst>
              <a:ext uri="{FF2B5EF4-FFF2-40B4-BE49-F238E27FC236}">
                <a16:creationId xmlns:a16="http://schemas.microsoft.com/office/drawing/2014/main" id="{7C58B604-B1AB-430D-BC52-937E6355BA46}"/>
              </a:ext>
            </a:extLst>
          </p:cNvPr>
          <p:cNvSpPr txBox="1">
            <a:spLocks/>
          </p:cNvSpPr>
          <p:nvPr userDrawn="1"/>
        </p:nvSpPr>
        <p:spPr>
          <a:xfrm>
            <a:off x="1493763" y="6471244"/>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1197927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6" name="Title 5"/>
          <p:cNvSpPr>
            <a:spLocks noGrp="1"/>
          </p:cNvSpPr>
          <p:nvPr>
            <p:ph type="title"/>
          </p:nvPr>
        </p:nvSpPr>
        <p:spPr>
          <a:xfrm>
            <a:off x="609601" y="201600"/>
            <a:ext cx="10977034" cy="860400"/>
          </a:xfrm>
          <a:prstGeom prst="rect">
            <a:avLst/>
          </a:prstGeom>
        </p:spPr>
        <p:txBody>
          <a:bodyPr/>
          <a:lstStyle/>
          <a:p>
            <a:r>
              <a:rPr lang="en-US"/>
              <a:t>Click to edit Master title style</a:t>
            </a:r>
            <a:endParaRPr lang="en-US" dirty="0"/>
          </a:p>
        </p:txBody>
      </p:sp>
      <p:sp>
        <p:nvSpPr>
          <p:cNvPr id="9" name="Footer Placeholder 5">
            <a:extLst>
              <a:ext uri="{FF2B5EF4-FFF2-40B4-BE49-F238E27FC236}">
                <a16:creationId xmlns:a16="http://schemas.microsoft.com/office/drawing/2014/main" id="{77BC5666-950D-4E46-B0BA-7F5282D68C9B}"/>
              </a:ext>
            </a:extLst>
          </p:cNvPr>
          <p:cNvSpPr txBox="1">
            <a:spLocks/>
          </p:cNvSpPr>
          <p:nvPr userDrawn="1"/>
        </p:nvSpPr>
        <p:spPr>
          <a:xfrm>
            <a:off x="1313005" y="6487771"/>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19342779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6" name="Title 5"/>
          <p:cNvSpPr>
            <a:spLocks noGrp="1"/>
          </p:cNvSpPr>
          <p:nvPr>
            <p:ph type="title"/>
          </p:nvPr>
        </p:nvSpPr>
        <p:spPr>
          <a:xfrm>
            <a:off x="609601" y="201600"/>
            <a:ext cx="10977034" cy="860400"/>
          </a:xfrm>
          <a:prstGeom prst="rect">
            <a:avLst/>
          </a:prstGeom>
        </p:spPr>
        <p:txBody>
          <a:bodyPr/>
          <a:lstStyle/>
          <a:p>
            <a:r>
              <a:rPr lang="en-US"/>
              <a:t>Click to edit Master title style</a:t>
            </a:r>
            <a:endParaRPr lang="en-US" dirty="0"/>
          </a:p>
        </p:txBody>
      </p:sp>
      <p:sp>
        <p:nvSpPr>
          <p:cNvPr id="5" name="Footer Placeholder 5">
            <a:extLst>
              <a:ext uri="{FF2B5EF4-FFF2-40B4-BE49-F238E27FC236}">
                <a16:creationId xmlns:a16="http://schemas.microsoft.com/office/drawing/2014/main" id="{5DC95830-D14B-468B-8F61-27BDD878C735}"/>
              </a:ext>
            </a:extLst>
          </p:cNvPr>
          <p:cNvSpPr txBox="1">
            <a:spLocks/>
          </p:cNvSpPr>
          <p:nvPr userDrawn="1"/>
        </p:nvSpPr>
        <p:spPr>
          <a:xfrm>
            <a:off x="1419334" y="6482296"/>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280503183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7034"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sz="half" idx="1"/>
          </p:nvPr>
        </p:nvSpPr>
        <p:spPr>
          <a:xfrm>
            <a:off x="609600" y="1426466"/>
            <a:ext cx="5384800" cy="4698111"/>
          </a:xfrm>
          <a:prstGeom prst="rect">
            <a:avLst/>
          </a:prstGeom>
        </p:spPr>
        <p:txBody>
          <a:bodyPr/>
          <a:lstStyle>
            <a:lvl1pPr>
              <a:defRPr sz="2399">
                <a:solidFill>
                  <a:schemeClr val="bg1"/>
                </a:solidFill>
                <a:latin typeface="+mn-lt"/>
                <a:cs typeface="Arial" pitchFamily="34" charset="0"/>
              </a:defRPr>
            </a:lvl1pPr>
            <a:lvl2pPr>
              <a:defRPr sz="2399">
                <a:solidFill>
                  <a:schemeClr val="bg1"/>
                </a:solidFill>
                <a:latin typeface="+mn-lt"/>
                <a:cs typeface="Arial" pitchFamily="34" charset="0"/>
              </a:defRPr>
            </a:lvl2pPr>
            <a:lvl3pPr>
              <a:defRPr sz="1999">
                <a:solidFill>
                  <a:schemeClr val="bg1"/>
                </a:solidFill>
                <a:latin typeface="+mn-lt"/>
                <a:cs typeface="Arial" pitchFamily="34" charset="0"/>
              </a:defRPr>
            </a:lvl3pPr>
            <a:lvl4pPr>
              <a:defRPr sz="1799">
                <a:solidFill>
                  <a:schemeClr val="bg1"/>
                </a:solidFill>
                <a:latin typeface="+mn-lt"/>
                <a:cs typeface="Arial" pitchFamily="34" charset="0"/>
              </a:defRPr>
            </a:lvl4pPr>
            <a:lvl5pPr>
              <a:defRPr sz="1799">
                <a:solidFill>
                  <a:schemeClr val="bg1"/>
                </a:solidFill>
                <a:latin typeface="+mn-lt"/>
                <a:cs typeface="Arial" pitchFamily="34" charset="0"/>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97601" y="1426466"/>
            <a:ext cx="5384800" cy="4698111"/>
          </a:xfrm>
          <a:prstGeom prst="rect">
            <a:avLst/>
          </a:prstGeom>
        </p:spPr>
        <p:txBody>
          <a:bodyPr/>
          <a:lstStyle>
            <a:lvl1pPr>
              <a:defRPr sz="2399">
                <a:solidFill>
                  <a:schemeClr val="bg1"/>
                </a:solidFill>
                <a:latin typeface="+mn-lt"/>
                <a:cs typeface="Arial" pitchFamily="34" charset="0"/>
              </a:defRPr>
            </a:lvl1pPr>
            <a:lvl2pPr>
              <a:defRPr sz="2399">
                <a:solidFill>
                  <a:schemeClr val="bg1"/>
                </a:solidFill>
                <a:latin typeface="+mn-lt"/>
                <a:cs typeface="Arial" pitchFamily="34" charset="0"/>
              </a:defRPr>
            </a:lvl2pPr>
            <a:lvl3pPr>
              <a:defRPr sz="1999">
                <a:solidFill>
                  <a:schemeClr val="bg1"/>
                </a:solidFill>
                <a:latin typeface="+mn-lt"/>
                <a:cs typeface="Arial" pitchFamily="34" charset="0"/>
              </a:defRPr>
            </a:lvl3pPr>
            <a:lvl4pPr>
              <a:defRPr sz="1799">
                <a:solidFill>
                  <a:schemeClr val="bg1"/>
                </a:solidFill>
                <a:latin typeface="+mn-lt"/>
                <a:cs typeface="Arial" pitchFamily="34" charset="0"/>
              </a:defRPr>
            </a:lvl4pPr>
            <a:lvl5pPr>
              <a:defRPr sz="1799">
                <a:solidFill>
                  <a:schemeClr val="bg1"/>
                </a:solidFill>
                <a:latin typeface="+mn-lt"/>
                <a:cs typeface="Arial" pitchFamily="34" charset="0"/>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12"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9" name="Footer Placeholder 5">
            <a:extLst>
              <a:ext uri="{FF2B5EF4-FFF2-40B4-BE49-F238E27FC236}">
                <a16:creationId xmlns:a16="http://schemas.microsoft.com/office/drawing/2014/main" id="{FF831C28-70AE-42B5-BE06-09EC339AF829}"/>
              </a:ext>
            </a:extLst>
          </p:cNvPr>
          <p:cNvSpPr txBox="1">
            <a:spLocks/>
          </p:cNvSpPr>
          <p:nvPr userDrawn="1"/>
        </p:nvSpPr>
        <p:spPr>
          <a:xfrm>
            <a:off x="1366172" y="6487033"/>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31100136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7034"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8" name="Line 10"/>
          <p:cNvSpPr>
            <a:spLocks noChangeShapeType="1"/>
          </p:cNvSpPr>
          <p:nvPr userDrawn="1"/>
        </p:nvSpPr>
        <p:spPr bwMode="auto">
          <a:xfrm>
            <a:off x="609601"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13" name="Content Placeholder 2"/>
          <p:cNvSpPr>
            <a:spLocks noGrp="1"/>
          </p:cNvSpPr>
          <p:nvPr>
            <p:ph sz="half" idx="1"/>
          </p:nvPr>
        </p:nvSpPr>
        <p:spPr>
          <a:xfrm>
            <a:off x="609600" y="2121115"/>
            <a:ext cx="5390400" cy="3994963"/>
          </a:xfrm>
          <a:prstGeom prst="rect">
            <a:avLst/>
          </a:prstGeom>
        </p:spPr>
        <p:txBody>
          <a:bodyPr/>
          <a:lstStyle>
            <a:lvl1pPr>
              <a:defRPr sz="2399">
                <a:solidFill>
                  <a:schemeClr val="bg1"/>
                </a:solidFill>
              </a:defRPr>
            </a:lvl1pPr>
            <a:lvl2pPr>
              <a:defRPr sz="2399">
                <a:solidFill>
                  <a:schemeClr val="bg1"/>
                </a:solidFill>
              </a:defRPr>
            </a:lvl2pPr>
            <a:lvl3pPr>
              <a:defRPr sz="1999">
                <a:solidFill>
                  <a:schemeClr val="bg1"/>
                </a:solidFill>
              </a:defRPr>
            </a:lvl3pPr>
            <a:lvl4pPr>
              <a:defRPr sz="1799">
                <a:solidFill>
                  <a:schemeClr val="bg1"/>
                </a:solidFill>
              </a:defRPr>
            </a:lvl4pPr>
            <a:lvl5pPr>
              <a:defRPr sz="17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Content Placeholder 3"/>
          <p:cNvSpPr>
            <a:spLocks noGrp="1"/>
          </p:cNvSpPr>
          <p:nvPr>
            <p:ph sz="half" idx="2"/>
          </p:nvPr>
        </p:nvSpPr>
        <p:spPr>
          <a:xfrm>
            <a:off x="6201600" y="2121115"/>
            <a:ext cx="5390400" cy="3994963"/>
          </a:xfrm>
          <a:prstGeom prst="rect">
            <a:avLst/>
          </a:prstGeom>
        </p:spPr>
        <p:txBody>
          <a:bodyPr/>
          <a:lstStyle>
            <a:lvl1pPr>
              <a:defRPr sz="2399">
                <a:solidFill>
                  <a:schemeClr val="bg1"/>
                </a:solidFill>
              </a:defRPr>
            </a:lvl1pPr>
            <a:lvl2pPr>
              <a:defRPr sz="2399">
                <a:solidFill>
                  <a:schemeClr val="bg1"/>
                </a:solidFill>
              </a:defRPr>
            </a:lvl2pPr>
            <a:lvl3pPr>
              <a:defRPr sz="1999">
                <a:solidFill>
                  <a:schemeClr val="bg1"/>
                </a:solidFill>
              </a:defRPr>
            </a:lvl3pPr>
            <a:lvl4pPr>
              <a:defRPr sz="1799">
                <a:solidFill>
                  <a:schemeClr val="bg1"/>
                </a:solidFill>
              </a:defRPr>
            </a:lvl4pPr>
            <a:lvl5pPr>
              <a:defRPr sz="17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Text Placeholder 9"/>
          <p:cNvSpPr>
            <a:spLocks noGrp="1"/>
          </p:cNvSpPr>
          <p:nvPr>
            <p:ph type="body" sz="quarter" idx="12"/>
          </p:nvPr>
        </p:nvSpPr>
        <p:spPr>
          <a:xfrm>
            <a:off x="609600" y="1426464"/>
            <a:ext cx="5390400" cy="640800"/>
          </a:xfrm>
          <a:prstGeom prst="rect">
            <a:avLst/>
          </a:prstGeom>
        </p:spPr>
        <p:txBody>
          <a:bodyPr anchor="t" anchorCtr="0"/>
          <a:lstStyle>
            <a:lvl1pPr>
              <a:buNone/>
              <a:defRPr b="1">
                <a:solidFill>
                  <a:schemeClr val="bg1"/>
                </a:solidFill>
              </a:defRPr>
            </a:lvl1pPr>
          </a:lstStyle>
          <a:p>
            <a:pPr lvl="0"/>
            <a:endParaRPr lang="en-GB" dirty="0"/>
          </a:p>
        </p:txBody>
      </p:sp>
      <p:sp>
        <p:nvSpPr>
          <p:cNvPr id="16" name="Text Placeholder 9"/>
          <p:cNvSpPr>
            <a:spLocks noGrp="1"/>
          </p:cNvSpPr>
          <p:nvPr>
            <p:ph type="body" sz="quarter" idx="13"/>
          </p:nvPr>
        </p:nvSpPr>
        <p:spPr>
          <a:xfrm>
            <a:off x="6201600" y="1426464"/>
            <a:ext cx="5390400" cy="640800"/>
          </a:xfrm>
          <a:prstGeom prst="rect">
            <a:avLst/>
          </a:prstGeom>
        </p:spPr>
        <p:txBody>
          <a:bodyPr anchor="t" anchorCtr="0"/>
          <a:lstStyle>
            <a:lvl1pPr>
              <a:buNone/>
              <a:defRPr b="1">
                <a:solidFill>
                  <a:schemeClr val="bg1"/>
                </a:solidFill>
              </a:defRPr>
            </a:lvl1pPr>
          </a:lstStyle>
          <a:p>
            <a:pPr lvl="0"/>
            <a:endParaRPr lang="en-GB" dirty="0"/>
          </a:p>
        </p:txBody>
      </p:sp>
      <p:sp>
        <p:nvSpPr>
          <p:cNvPr id="11" name="Footer Placeholder 5">
            <a:extLst>
              <a:ext uri="{FF2B5EF4-FFF2-40B4-BE49-F238E27FC236}">
                <a16:creationId xmlns:a16="http://schemas.microsoft.com/office/drawing/2014/main" id="{B745B6C6-34DE-44C2-BD9E-F9478BF82680}"/>
              </a:ext>
            </a:extLst>
          </p:cNvPr>
          <p:cNvSpPr txBox="1">
            <a:spLocks/>
          </p:cNvSpPr>
          <p:nvPr userDrawn="1"/>
        </p:nvSpPr>
        <p:spPr>
          <a:xfrm>
            <a:off x="1376804" y="6476819"/>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26935825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607486" y="1024130"/>
            <a:ext cx="10972800" cy="1643063"/>
          </a:xfrm>
          <a:prstGeom prst="rect">
            <a:avLst/>
          </a:prstGeom>
        </p:spPr>
        <p:txBody>
          <a:bodyPr/>
          <a:lstStyle>
            <a:lvl1pPr marL="0" indent="0" algn="l">
              <a:lnSpc>
                <a:spcPct val="85000"/>
              </a:lnSpc>
              <a:spcBef>
                <a:spcPts val="0"/>
              </a:spcBef>
              <a:buNone/>
              <a:defRPr sz="4998" b="1">
                <a:solidFill>
                  <a:schemeClr val="bg2"/>
                </a:solidFill>
                <a:latin typeface="+mn-lt"/>
                <a:cs typeface="Arial" pitchFamily="34" charset="0"/>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609601" y="6242400"/>
            <a:ext cx="109728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latin typeface="+mn-lt"/>
              <a:cs typeface="Arial" pitchFamily="34" charset="0"/>
            </a:endParaRPr>
          </a:p>
        </p:txBody>
      </p:sp>
      <p:sp>
        <p:nvSpPr>
          <p:cNvPr id="6" name="Footer Placeholder 5">
            <a:extLst>
              <a:ext uri="{FF2B5EF4-FFF2-40B4-BE49-F238E27FC236}">
                <a16:creationId xmlns:a16="http://schemas.microsoft.com/office/drawing/2014/main" id="{1903127F-3A9C-445D-9BC7-16E0BD3069DE}"/>
              </a:ext>
            </a:extLst>
          </p:cNvPr>
          <p:cNvSpPr txBox="1">
            <a:spLocks/>
          </p:cNvSpPr>
          <p:nvPr userDrawn="1"/>
        </p:nvSpPr>
        <p:spPr>
          <a:xfrm>
            <a:off x="1355540" y="6487773"/>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507191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0" y="1137921"/>
            <a:ext cx="4954924"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29748" y="3813288"/>
            <a:ext cx="3087667"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29748" y="4055931"/>
            <a:ext cx="3087667" cy="180000"/>
          </a:xfrm>
        </p:spPr>
        <p:txBody>
          <a:bodyPr/>
          <a:lstStyle>
            <a:lvl1pPr marL="0" indent="0">
              <a:buNone/>
              <a:defRPr sz="1199">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20" y="3578084"/>
            <a:ext cx="778554"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1" y="1137921"/>
            <a:ext cx="5462580"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1" y="1635009"/>
            <a:ext cx="5462580" cy="1611554"/>
          </a:xfrm>
        </p:spPr>
        <p:txBody>
          <a:bodyPr/>
          <a:lstStyle>
            <a:lvl1pPr marL="0" indent="0">
              <a:buNone/>
              <a:defRPr sz="1599"/>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C5822E28-B24F-4CF6-8F50-70ED7C22A114}"/>
              </a:ext>
            </a:extLst>
          </p:cNvPr>
          <p:cNvSpPr>
            <a:spLocks noGrp="1"/>
          </p:cNvSpPr>
          <p:nvPr>
            <p:ph type="dt" sz="half" idx="19"/>
          </p:nvPr>
        </p:nvSpPr>
        <p:spPr/>
        <p:txBody>
          <a:bodyPr/>
          <a:lstStyle/>
          <a:p>
            <a:endParaRPr lang="en-IN" dirty="0"/>
          </a:p>
        </p:txBody>
      </p:sp>
      <p:sp>
        <p:nvSpPr>
          <p:cNvPr id="4" name="Footer Placeholder 3">
            <a:extLst>
              <a:ext uri="{FF2B5EF4-FFF2-40B4-BE49-F238E27FC236}">
                <a16:creationId xmlns:a16="http://schemas.microsoft.com/office/drawing/2014/main" id="{6865E1CD-A05B-41DC-B488-E4BA204E7AE5}"/>
              </a:ext>
            </a:extLst>
          </p:cNvPr>
          <p:cNvSpPr>
            <a:spLocks noGrp="1"/>
          </p:cNvSpPr>
          <p:nvPr>
            <p:ph type="ftr" sz="quarter" idx="20"/>
          </p:nvPr>
        </p:nvSpPr>
        <p:spPr/>
        <p:txBody>
          <a:bodyPr/>
          <a:lstStyle/>
          <a:p>
            <a:r>
              <a:rPr lang="en-IN"/>
              <a:t>Ease of Doing Solar 2020</a:t>
            </a:r>
            <a:endParaRPr lang="en-US" dirty="0"/>
          </a:p>
        </p:txBody>
      </p:sp>
      <p:sp>
        <p:nvSpPr>
          <p:cNvPr id="6" name="Slide Number Placeholder 5">
            <a:extLst>
              <a:ext uri="{FF2B5EF4-FFF2-40B4-BE49-F238E27FC236}">
                <a16:creationId xmlns:a16="http://schemas.microsoft.com/office/drawing/2014/main" id="{5716ABDB-CF45-4001-9487-F3BA3DD8DACD}"/>
              </a:ext>
            </a:extLst>
          </p:cNvPr>
          <p:cNvSpPr>
            <a:spLocks noGrp="1"/>
          </p:cNvSpPr>
          <p:nvPr>
            <p:ph type="sldNum" sz="quarter" idx="21"/>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283310098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09601" y="201168"/>
            <a:ext cx="109728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3077" name="Freeform 5"/>
          <p:cNvSpPr>
            <a:spLocks/>
          </p:cNvSpPr>
          <p:nvPr userDrawn="1"/>
        </p:nvSpPr>
        <p:spPr bwMode="gray">
          <a:xfrm>
            <a:off x="609601" y="1042417"/>
            <a:ext cx="109728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392" tIns="45696" rIns="91392" bIns="45696" numCol="1" anchor="t" anchorCtr="0" compatLnSpc="1">
            <a:prstTxWarp prst="textNoShape">
              <a:avLst/>
            </a:prstTxWarp>
          </a:bodyPr>
          <a:lstStyle/>
          <a:p>
            <a:endParaRPr lang="en-GB" sz="1799">
              <a:solidFill>
                <a:schemeClr val="bg1"/>
              </a:solidFill>
              <a:latin typeface="+mn-lt"/>
              <a:cs typeface="Arial" pitchFamily="34" charset="0"/>
            </a:endParaRPr>
          </a:p>
        </p:txBody>
      </p:sp>
    </p:spTree>
    <p:extLst>
      <p:ext uri="{BB962C8B-B14F-4D97-AF65-F5344CB8AC3E}">
        <p14:creationId xmlns:p14="http://schemas.microsoft.com/office/powerpoint/2010/main" val="139781484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09601" y="201168"/>
            <a:ext cx="109728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4101" name="Freeform 5"/>
          <p:cNvSpPr>
            <a:spLocks/>
          </p:cNvSpPr>
          <p:nvPr userDrawn="1"/>
        </p:nvSpPr>
        <p:spPr bwMode="gray">
          <a:xfrm>
            <a:off x="609601" y="1042417"/>
            <a:ext cx="109728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392" tIns="45696" rIns="91392" bIns="45696" numCol="1" anchor="t" anchorCtr="0" compatLnSpc="1">
            <a:prstTxWarp prst="textNoShape">
              <a:avLst/>
            </a:prstTxWarp>
          </a:bodyPr>
          <a:lstStyle/>
          <a:p>
            <a:endParaRPr lang="en-GB" sz="1799">
              <a:solidFill>
                <a:schemeClr val="bg1"/>
              </a:solidFill>
              <a:latin typeface="+mn-lt"/>
              <a:cs typeface="Arial" pitchFamily="34" charset="0"/>
            </a:endParaRPr>
          </a:p>
        </p:txBody>
      </p:sp>
    </p:spTree>
    <p:extLst>
      <p:ext uri="{BB962C8B-B14F-4D97-AF65-F5344CB8AC3E}">
        <p14:creationId xmlns:p14="http://schemas.microsoft.com/office/powerpoint/2010/main" val="33451716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09601" y="201168"/>
            <a:ext cx="109728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4101" name="Freeform 5"/>
          <p:cNvSpPr>
            <a:spLocks/>
          </p:cNvSpPr>
          <p:nvPr userDrawn="1"/>
        </p:nvSpPr>
        <p:spPr bwMode="gray">
          <a:xfrm>
            <a:off x="609601" y="1040400"/>
            <a:ext cx="109728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392" tIns="45696" rIns="91392" bIns="45696" numCol="1" anchor="t" anchorCtr="0" compatLnSpc="1">
            <a:prstTxWarp prst="textNoShape">
              <a:avLst/>
            </a:prstTxWarp>
          </a:bodyPr>
          <a:lstStyle/>
          <a:p>
            <a:endParaRPr lang="en-GB" sz="1799">
              <a:solidFill>
                <a:schemeClr val="bg1"/>
              </a:solidFill>
              <a:latin typeface="+mn-lt"/>
              <a:cs typeface="Arial" pitchFamily="34" charset="0"/>
            </a:endParaRPr>
          </a:p>
        </p:txBody>
      </p:sp>
    </p:spTree>
    <p:extLst>
      <p:ext uri="{BB962C8B-B14F-4D97-AF65-F5344CB8AC3E}">
        <p14:creationId xmlns:p14="http://schemas.microsoft.com/office/powerpoint/2010/main" val="332009166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607484" y="6243638"/>
            <a:ext cx="10972800" cy="0"/>
          </a:xfrm>
          <a:prstGeom prst="line">
            <a:avLst/>
          </a:prstGeom>
          <a:noFill/>
          <a:ln w="3175">
            <a:solidFill>
              <a:schemeClr val="bg1"/>
            </a:solidFill>
            <a:round/>
            <a:headEnd/>
            <a:tailEnd/>
          </a:ln>
          <a:effectLst/>
        </p:spPr>
        <p:txBody>
          <a:bodyPr wrap="none" anchor="ctr"/>
          <a:lstStyle/>
          <a:p>
            <a:endParaRPr lang="en-US" sz="1799" noProof="0" dirty="0">
              <a:solidFill>
                <a:schemeClr val="bg1"/>
              </a:solidFill>
              <a:latin typeface="+mn-lt"/>
              <a:cs typeface="Arial" pitchFamily="34" charset="0"/>
            </a:endParaRPr>
          </a:p>
        </p:txBody>
      </p:sp>
      <p:sp>
        <p:nvSpPr>
          <p:cNvPr id="4" name="Footer Placeholder 5">
            <a:extLst>
              <a:ext uri="{FF2B5EF4-FFF2-40B4-BE49-F238E27FC236}">
                <a16:creationId xmlns:a16="http://schemas.microsoft.com/office/drawing/2014/main" id="{EB85C50B-4344-4965-B704-8FB71864FB86}"/>
              </a:ext>
            </a:extLst>
          </p:cNvPr>
          <p:cNvSpPr txBox="1">
            <a:spLocks/>
          </p:cNvSpPr>
          <p:nvPr userDrawn="1"/>
        </p:nvSpPr>
        <p:spPr>
          <a:xfrm>
            <a:off x="1313009" y="6481877"/>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195555812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7483" y="719139"/>
            <a:ext cx="4675200" cy="5210062"/>
          </a:xfrm>
          <a:prstGeom prst="rect">
            <a:avLst/>
          </a:prstGeo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mn-lt"/>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125" indent="-176125" algn="l" defTabSz="994865"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819" indent="-188819" algn="l" defTabSz="994865"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Footer Placeholder 5">
            <a:extLst>
              <a:ext uri="{FF2B5EF4-FFF2-40B4-BE49-F238E27FC236}">
                <a16:creationId xmlns:a16="http://schemas.microsoft.com/office/drawing/2014/main" id="{BECAAA8B-CCCA-41A1-A069-E45490D9AA5C}"/>
              </a:ext>
            </a:extLst>
          </p:cNvPr>
          <p:cNvSpPr txBox="1">
            <a:spLocks/>
          </p:cNvSpPr>
          <p:nvPr userDrawn="1"/>
        </p:nvSpPr>
        <p:spPr>
          <a:xfrm>
            <a:off x="994033" y="6487772"/>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21802150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Footer Placeholder 5">
            <a:extLst>
              <a:ext uri="{FF2B5EF4-FFF2-40B4-BE49-F238E27FC236}">
                <a16:creationId xmlns:a16="http://schemas.microsoft.com/office/drawing/2014/main" id="{EE1AFEB7-CB7C-4A08-B7A8-50D985BF6EF4}"/>
              </a:ext>
            </a:extLst>
          </p:cNvPr>
          <p:cNvSpPr txBox="1">
            <a:spLocks/>
          </p:cNvSpPr>
          <p:nvPr userDrawn="1"/>
        </p:nvSpPr>
        <p:spPr>
          <a:xfrm>
            <a:off x="1153520" y="6471244"/>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3342574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DAC7B4-6A01-49C4-9730-BF8572B139E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1426" cy="6858001"/>
          </a:xfrm>
          <a:prstGeom prst="rect">
            <a:avLst/>
          </a:prstGeom>
        </p:spPr>
      </p:pic>
      <p:sp>
        <p:nvSpPr>
          <p:cNvPr id="3" name="Rectangle 2">
            <a:extLst>
              <a:ext uri="{FF2B5EF4-FFF2-40B4-BE49-F238E27FC236}">
                <a16:creationId xmlns:a16="http://schemas.microsoft.com/office/drawing/2014/main" id="{E4BCCB2E-3515-42EB-B2C6-FB7D701D1793}"/>
              </a:ext>
            </a:extLst>
          </p:cNvPr>
          <p:cNvSpPr/>
          <p:nvPr userDrawn="1"/>
        </p:nvSpPr>
        <p:spPr>
          <a:xfrm>
            <a:off x="1" y="5916260"/>
            <a:ext cx="12192000" cy="941741"/>
          </a:xfrm>
          <a:prstGeom prst="rect">
            <a:avLst/>
          </a:prstGeom>
          <a:gradFill flip="none" rotWithShape="1">
            <a:gsLst>
              <a:gs pos="0">
                <a:schemeClr val="bg2">
                  <a:alpha val="0"/>
                </a:schemeClr>
              </a:gs>
              <a:gs pos="61000">
                <a:schemeClr val="bg2">
                  <a:alpha val="34000"/>
                </a:schemeClr>
              </a:gs>
              <a:gs pos="100000">
                <a:schemeClr val="bg2"/>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744" dirty="0">
              <a:solidFill>
                <a:schemeClr val="tx1"/>
              </a:solidFill>
            </a:endParaRPr>
          </a:p>
        </p:txBody>
      </p:sp>
      <p:sp>
        <p:nvSpPr>
          <p:cNvPr id="6" name="Title 1">
            <a:extLst>
              <a:ext uri="{FF2B5EF4-FFF2-40B4-BE49-F238E27FC236}">
                <a16:creationId xmlns:a16="http://schemas.microsoft.com/office/drawing/2014/main" id="{01B1427F-F1DB-442D-870C-2543A78EC303}"/>
              </a:ext>
            </a:extLst>
          </p:cNvPr>
          <p:cNvSpPr>
            <a:spLocks noGrp="1"/>
          </p:cNvSpPr>
          <p:nvPr>
            <p:ph type="ctrTitle"/>
          </p:nvPr>
        </p:nvSpPr>
        <p:spPr>
          <a:xfrm>
            <a:off x="1365114" y="1116221"/>
            <a:ext cx="5836239" cy="533811"/>
          </a:xfrm>
          <a:prstGeom prst="rect">
            <a:avLst/>
          </a:prstGeom>
        </p:spPr>
        <p:txBody>
          <a:bodyPr/>
          <a:lstStyle>
            <a:lvl1pPr>
              <a:defRPr sz="1860" b="0">
                <a:solidFill>
                  <a:srgbClr val="FFFFFF"/>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7" name="Subtitle 2">
            <a:extLst>
              <a:ext uri="{FF2B5EF4-FFF2-40B4-BE49-F238E27FC236}">
                <a16:creationId xmlns:a16="http://schemas.microsoft.com/office/drawing/2014/main" id="{97E0F9BC-39E2-4ADF-93B9-7358577711CD}"/>
              </a:ext>
            </a:extLst>
          </p:cNvPr>
          <p:cNvSpPr>
            <a:spLocks noGrp="1"/>
          </p:cNvSpPr>
          <p:nvPr>
            <p:ph type="subTitle" idx="1"/>
          </p:nvPr>
        </p:nvSpPr>
        <p:spPr>
          <a:xfrm>
            <a:off x="1365114" y="1806100"/>
            <a:ext cx="5836239" cy="400633"/>
          </a:xfrm>
          <a:prstGeom prst="rect">
            <a:avLst/>
          </a:prstGeom>
        </p:spPr>
        <p:txBody>
          <a:bodyPr/>
          <a:lstStyle>
            <a:lvl1pPr marL="0" indent="0" algn="l">
              <a:buNone/>
              <a:defRPr sz="993">
                <a:solidFill>
                  <a:srgbClr val="FFFFFF"/>
                </a:solidFill>
                <a:latin typeface="EYInterstate" panose="02000503020000020004" pitchFamily="2" charset="0"/>
                <a:cs typeface="Arial" pitchFamily="34" charset="0"/>
              </a:defRPr>
            </a:lvl1pPr>
            <a:lvl2pPr marL="0" indent="0" algn="l">
              <a:buNone/>
              <a:defRPr sz="993">
                <a:solidFill>
                  <a:srgbClr val="404040"/>
                </a:solidFill>
              </a:defRPr>
            </a:lvl2pPr>
            <a:lvl3pPr marL="567010" indent="0" algn="ctr">
              <a:buNone/>
              <a:defRPr>
                <a:solidFill>
                  <a:schemeClr val="tx1">
                    <a:tint val="75000"/>
                  </a:schemeClr>
                </a:solidFill>
              </a:defRPr>
            </a:lvl3pPr>
            <a:lvl4pPr marL="850516" indent="0" algn="ctr">
              <a:buNone/>
              <a:defRPr>
                <a:solidFill>
                  <a:schemeClr val="tx1">
                    <a:tint val="75000"/>
                  </a:schemeClr>
                </a:solidFill>
              </a:defRPr>
            </a:lvl4pPr>
            <a:lvl5pPr marL="1134021" indent="0" algn="ctr">
              <a:buNone/>
              <a:defRPr>
                <a:solidFill>
                  <a:schemeClr val="tx1">
                    <a:tint val="75000"/>
                  </a:schemeClr>
                </a:solidFill>
              </a:defRPr>
            </a:lvl5pPr>
            <a:lvl6pPr marL="1417525" indent="0" algn="ctr">
              <a:buNone/>
              <a:defRPr>
                <a:solidFill>
                  <a:schemeClr val="tx1">
                    <a:tint val="75000"/>
                  </a:schemeClr>
                </a:solidFill>
              </a:defRPr>
            </a:lvl6pPr>
            <a:lvl7pPr marL="1701030" indent="0" algn="ctr">
              <a:buNone/>
              <a:defRPr>
                <a:solidFill>
                  <a:schemeClr val="tx1">
                    <a:tint val="75000"/>
                  </a:schemeClr>
                </a:solidFill>
              </a:defRPr>
            </a:lvl7pPr>
            <a:lvl8pPr marL="1984535" indent="0" algn="ctr">
              <a:buNone/>
              <a:defRPr>
                <a:solidFill>
                  <a:schemeClr val="tx1">
                    <a:tint val="75000"/>
                  </a:schemeClr>
                </a:solidFill>
              </a:defRPr>
            </a:lvl8pPr>
            <a:lvl9pPr marL="2268040" indent="0" algn="ctr">
              <a:buNone/>
              <a:defRPr>
                <a:solidFill>
                  <a:schemeClr val="tx1">
                    <a:tint val="75000"/>
                  </a:schemeClr>
                </a:solidFill>
              </a:defRPr>
            </a:lvl9pPr>
          </a:lstStyle>
          <a:p>
            <a:pPr lvl="0"/>
            <a:r>
              <a:rPr lang="en-US" dirty="0"/>
              <a:t>Click to edit Master subtitle style</a:t>
            </a:r>
            <a:endParaRPr lang="en-GB" dirty="0"/>
          </a:p>
        </p:txBody>
      </p:sp>
      <p:pic>
        <p:nvPicPr>
          <p:cNvPr id="8" name="Picture 7">
            <a:extLst>
              <a:ext uri="{FF2B5EF4-FFF2-40B4-BE49-F238E27FC236}">
                <a16:creationId xmlns:a16="http://schemas.microsoft.com/office/drawing/2014/main" id="{727C5A3D-F97A-4F85-9F88-240C2439860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03667" y="6288223"/>
            <a:ext cx="5817715" cy="383886"/>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08833" y="614452"/>
            <a:ext cx="5671130" cy="2501820"/>
          </a:xfrm>
          <a:prstGeom prst="rect">
            <a:avLst/>
          </a:prstGeom>
        </p:spPr>
      </p:pic>
      <p:pic>
        <p:nvPicPr>
          <p:cNvPr id="11" name="Picture 10"/>
          <p:cNvPicPr>
            <a:picLocks noChangeAspect="1"/>
          </p:cNvPicPr>
          <p:nvPr userDrawn="1"/>
        </p:nvPicPr>
        <p:blipFill>
          <a:blip r:embed="rId5" cstate="email">
            <a:lum bright="40000" contrast="40000"/>
            <a:extLst>
              <a:ext uri="{28A0092B-C50C-407E-A947-70E740481C1C}">
                <a14:useLocalDpi xmlns:a14="http://schemas.microsoft.com/office/drawing/2010/main"/>
              </a:ext>
            </a:extLst>
          </a:blip>
          <a:stretch>
            <a:fillRect/>
          </a:stretch>
        </p:blipFill>
        <p:spPr>
          <a:xfrm>
            <a:off x="9430031" y="5654936"/>
            <a:ext cx="1688799" cy="797565"/>
          </a:xfrm>
          <a:prstGeom prst="rect">
            <a:avLst/>
          </a:prstGeom>
        </p:spPr>
      </p:pic>
    </p:spTree>
    <p:extLst>
      <p:ext uri="{BB962C8B-B14F-4D97-AF65-F5344CB8AC3E}">
        <p14:creationId xmlns:p14="http://schemas.microsoft.com/office/powerpoint/2010/main" val="324708868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29921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5_Cover">
    <p:spTree>
      <p:nvGrpSpPr>
        <p:cNvPr id="1" name=""/>
        <p:cNvGrpSpPr/>
        <p:nvPr/>
      </p:nvGrpSpPr>
      <p:grpSpPr>
        <a:xfrm>
          <a:off x="0" y="0"/>
          <a:ext cx="0" cy="0"/>
          <a:chOff x="0" y="0"/>
          <a:chExt cx="0" cy="0"/>
        </a:xfrm>
      </p:grpSpPr>
      <p:sp>
        <p:nvSpPr>
          <p:cNvPr id="3" name="TextBox 2"/>
          <p:cNvSpPr txBox="1"/>
          <p:nvPr userDrawn="1"/>
        </p:nvSpPr>
        <p:spPr>
          <a:xfrm>
            <a:off x="1431166" y="592915"/>
            <a:ext cx="7648636" cy="217712"/>
          </a:xfrm>
          <a:prstGeom prst="rect">
            <a:avLst/>
          </a:prstGeom>
          <a:noFill/>
        </p:spPr>
        <p:txBody>
          <a:bodyPr wrap="square" lIns="0" tIns="22681" rIns="0" bIns="0" rtlCol="0">
            <a:spAutoFit/>
          </a:bodyPr>
          <a:lstStyle/>
          <a:p>
            <a:pPr>
              <a:lnSpc>
                <a:spcPct val="85000"/>
              </a:lnSpc>
              <a:spcAft>
                <a:spcPts val="372"/>
              </a:spcAft>
              <a:buClr>
                <a:schemeClr val="accent2"/>
              </a:buClr>
              <a:buSzPct val="70000"/>
            </a:pPr>
            <a:r>
              <a:rPr lang="en-US" altLang="en-US" sz="1488" b="1" dirty="0">
                <a:latin typeface="EYInterstate Light" panose="02000506000000020004" pitchFamily="2" charset="0"/>
              </a:rPr>
              <a:t>Contact us</a:t>
            </a:r>
            <a:endParaRPr lang="en-IN" sz="1488" b="1" dirty="0">
              <a:latin typeface="EYInterstate Light" panose="02000506000000020004" pitchFamily="2" charset="0"/>
            </a:endParaRPr>
          </a:p>
        </p:txBody>
      </p:sp>
      <p:sp>
        <p:nvSpPr>
          <p:cNvPr id="2" name="Rectangle 1"/>
          <p:cNvSpPr/>
          <p:nvPr userDrawn="1"/>
        </p:nvSpPr>
        <p:spPr>
          <a:xfrm>
            <a:off x="1436239" y="837830"/>
            <a:ext cx="9319523" cy="28365"/>
          </a:xfrm>
          <a:prstGeom prst="rect">
            <a:avLst/>
          </a:prstGeom>
          <a:solidFill>
            <a:srgbClr val="FFE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744" dirty="0">
              <a:solidFill>
                <a:schemeClr val="tx1"/>
              </a:solidFill>
            </a:endParaRPr>
          </a:p>
        </p:txBody>
      </p:sp>
      <p:sp>
        <p:nvSpPr>
          <p:cNvPr id="6" name="Rectangle 28">
            <a:extLst>
              <a:ext uri="{FF2B5EF4-FFF2-40B4-BE49-F238E27FC236}">
                <a16:creationId xmlns:a16="http://schemas.microsoft.com/office/drawing/2014/main" id="{3AD61F04-0F21-4D87-A905-8A79C66B693C}"/>
              </a:ext>
            </a:extLst>
          </p:cNvPr>
          <p:cNvSpPr>
            <a:spLocks noChangeArrowheads="1"/>
          </p:cNvSpPr>
          <p:nvPr userDrawn="1"/>
        </p:nvSpPr>
        <p:spPr bwMode="auto">
          <a:xfrm>
            <a:off x="4768137" y="1066701"/>
            <a:ext cx="3236210" cy="384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910" tIns="34456" rIns="68910" bIns="34456">
            <a:spAutoFit/>
          </a:bodyPr>
          <a:lstStyle>
            <a:lvl1pPr>
              <a:tabLst>
                <a:tab pos="342900" algn="l"/>
              </a:tabLst>
              <a:defRPr>
                <a:solidFill>
                  <a:schemeClr val="tx1"/>
                </a:solidFill>
                <a:latin typeface="Arial" panose="020B0604020202020204" pitchFamily="34" charset="0"/>
              </a:defRPr>
            </a:lvl1pPr>
            <a:lvl2pPr marL="742950" indent="-285750">
              <a:tabLst>
                <a:tab pos="342900" algn="l"/>
              </a:tabLst>
              <a:defRPr>
                <a:solidFill>
                  <a:schemeClr val="tx1"/>
                </a:solidFill>
                <a:latin typeface="Arial" panose="020B0604020202020204" pitchFamily="34" charset="0"/>
              </a:defRPr>
            </a:lvl2pPr>
            <a:lvl3pPr marL="1143000" indent="-228600">
              <a:tabLst>
                <a:tab pos="342900" algn="l"/>
              </a:tabLst>
              <a:defRPr>
                <a:solidFill>
                  <a:schemeClr val="tx1"/>
                </a:solidFill>
                <a:latin typeface="Arial" panose="020B0604020202020204" pitchFamily="34" charset="0"/>
              </a:defRPr>
            </a:lvl3pPr>
            <a:lvl4pPr marL="1600200" indent="-228600">
              <a:tabLst>
                <a:tab pos="342900" algn="l"/>
              </a:tabLst>
              <a:defRPr>
                <a:solidFill>
                  <a:schemeClr val="tx1"/>
                </a:solidFill>
                <a:latin typeface="Arial" panose="020B0604020202020204" pitchFamily="34" charset="0"/>
              </a:defRPr>
            </a:lvl4pPr>
            <a:lvl5pPr marL="2057400" indent="-228600">
              <a:tabLst>
                <a:tab pos="3429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429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429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429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42900" algn="l"/>
              </a:tabLst>
              <a:defRPr>
                <a:solidFill>
                  <a:schemeClr val="tx1"/>
                </a:solidFill>
                <a:latin typeface="Arial" panose="020B0604020202020204" pitchFamily="34" charset="0"/>
              </a:defRPr>
            </a:lvl9pPr>
          </a:lstStyle>
          <a:p>
            <a:pPr eaLnBrk="1" fontAlgn="ctr" hangingPunct="1"/>
            <a:r>
              <a:rPr lang="en-US" altLang="en-US" sz="558" b="1" dirty="0">
                <a:solidFill>
                  <a:schemeClr val="tx1"/>
                </a:solidFill>
                <a:latin typeface="EYInterstate Light" panose="02000506000000020004" pitchFamily="2" charset="0"/>
              </a:rPr>
              <a:t>Hyderabad</a:t>
            </a:r>
          </a:p>
          <a:p>
            <a:pPr eaLnBrk="1" fontAlgn="ctr" hangingPunct="1"/>
            <a:r>
              <a:rPr lang="en-US" altLang="en-US" sz="558" dirty="0">
                <a:solidFill>
                  <a:schemeClr val="tx1"/>
                </a:solidFill>
                <a:latin typeface="EYInterstate Light" panose="02000506000000020004" pitchFamily="2" charset="0"/>
              </a:rPr>
              <a:t>Oval Office, 18, iLabs Centre</a:t>
            </a:r>
          </a:p>
          <a:p>
            <a:pPr eaLnBrk="1" fontAlgn="ctr" hangingPunct="1"/>
            <a:r>
              <a:rPr lang="en-US" altLang="en-US" sz="558" dirty="0">
                <a:solidFill>
                  <a:schemeClr val="tx1"/>
                </a:solidFill>
                <a:latin typeface="EYInterstate Light" panose="02000506000000020004" pitchFamily="2" charset="0"/>
              </a:rPr>
              <a:t>Hitech City, Madhapur</a:t>
            </a:r>
          </a:p>
          <a:p>
            <a:pPr eaLnBrk="1" fontAlgn="ctr" hangingPunct="1"/>
            <a:r>
              <a:rPr lang="en-US" altLang="en-US" sz="558" dirty="0">
                <a:solidFill>
                  <a:schemeClr val="tx1"/>
                </a:solidFill>
                <a:latin typeface="EYInterstate Light" panose="02000506000000020004" pitchFamily="2" charset="0"/>
              </a:rPr>
              <a:t>Hyderabad - 500 081</a:t>
            </a:r>
          </a:p>
          <a:p>
            <a:pPr eaLnBrk="1" fontAlgn="ctr" hangingPunct="1"/>
            <a:r>
              <a:rPr lang="en-US" altLang="en-US" sz="558" dirty="0">
                <a:solidFill>
                  <a:schemeClr val="tx1"/>
                </a:solidFill>
                <a:latin typeface="EYInterstate Light" panose="02000506000000020004" pitchFamily="2" charset="0"/>
              </a:rPr>
              <a:t>Tel:	+ 91 40 6736 2000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Jamshedpur</a:t>
            </a:r>
          </a:p>
          <a:p>
            <a:pPr eaLnBrk="1" fontAlgn="ctr" hangingPunct="1"/>
            <a:r>
              <a:rPr lang="en-US" altLang="en-US" sz="558" dirty="0">
                <a:solidFill>
                  <a:schemeClr val="tx1"/>
                </a:solidFill>
                <a:latin typeface="EYInterstate Light" panose="02000506000000020004" pitchFamily="2" charset="0"/>
              </a:rPr>
              <a:t>1st Floor, Shantiniketan Building </a:t>
            </a:r>
          </a:p>
          <a:p>
            <a:pPr eaLnBrk="1" fontAlgn="ctr" hangingPunct="1"/>
            <a:r>
              <a:rPr lang="en-US" altLang="en-US" sz="558" dirty="0">
                <a:solidFill>
                  <a:schemeClr val="tx1"/>
                </a:solidFill>
                <a:latin typeface="EYInterstate Light" panose="02000506000000020004" pitchFamily="2" charset="0"/>
              </a:rPr>
              <a:t>Holding No. 1, SB Shop Area </a:t>
            </a:r>
          </a:p>
          <a:p>
            <a:pPr eaLnBrk="1" fontAlgn="ctr" hangingPunct="1"/>
            <a:r>
              <a:rPr lang="en-US" altLang="en-US" sz="558" dirty="0">
                <a:solidFill>
                  <a:schemeClr val="tx1"/>
                </a:solidFill>
                <a:latin typeface="EYInterstate Light" panose="02000506000000020004" pitchFamily="2" charset="0"/>
              </a:rPr>
              <a:t>Bistupur, Jamshedpur – 831 001</a:t>
            </a:r>
          </a:p>
          <a:p>
            <a:pPr eaLnBrk="1" fontAlgn="ctr" hangingPunct="1"/>
            <a:r>
              <a:rPr lang="en-US" altLang="en-US" sz="558" dirty="0">
                <a:solidFill>
                  <a:schemeClr val="tx1"/>
                </a:solidFill>
                <a:latin typeface="EYInterstate Light" panose="02000506000000020004" pitchFamily="2" charset="0"/>
              </a:rPr>
              <a:t>Tel:	+ 91 657 663 1000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Kochi</a:t>
            </a:r>
          </a:p>
          <a:p>
            <a:pPr eaLnBrk="1" fontAlgn="ctr" hangingPunct="1"/>
            <a:r>
              <a:rPr lang="en-US" altLang="en-US" sz="558" dirty="0">
                <a:solidFill>
                  <a:schemeClr val="tx1"/>
                </a:solidFill>
                <a:latin typeface="EYInterstate Light" panose="02000506000000020004" pitchFamily="2" charset="0"/>
              </a:rPr>
              <a:t>9th Floor, ABAD Nucleus</a:t>
            </a:r>
          </a:p>
          <a:p>
            <a:pPr eaLnBrk="1" fontAlgn="ctr" hangingPunct="1"/>
            <a:r>
              <a:rPr lang="en-US" altLang="en-US" sz="558" dirty="0">
                <a:solidFill>
                  <a:schemeClr val="tx1"/>
                </a:solidFill>
                <a:latin typeface="EYInterstate Light" panose="02000506000000020004" pitchFamily="2" charset="0"/>
              </a:rPr>
              <a:t>NH-49, Maradu PO</a:t>
            </a:r>
          </a:p>
          <a:p>
            <a:pPr eaLnBrk="1" fontAlgn="ctr" hangingPunct="1"/>
            <a:r>
              <a:rPr lang="en-US" altLang="en-US" sz="558" dirty="0">
                <a:solidFill>
                  <a:schemeClr val="tx1"/>
                </a:solidFill>
                <a:latin typeface="EYInterstate Light" panose="02000506000000020004" pitchFamily="2" charset="0"/>
              </a:rPr>
              <a:t>Kochi - 682 304</a:t>
            </a:r>
          </a:p>
          <a:p>
            <a:pPr eaLnBrk="1" fontAlgn="ctr" hangingPunct="1"/>
            <a:r>
              <a:rPr lang="en-US" altLang="en-US" sz="558" dirty="0">
                <a:solidFill>
                  <a:schemeClr val="tx1"/>
                </a:solidFill>
                <a:latin typeface="EYInterstate Light" panose="02000506000000020004" pitchFamily="2" charset="0"/>
              </a:rPr>
              <a:t>Tel:	+ 91 484 304 4000 </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Kolkata</a:t>
            </a:r>
          </a:p>
          <a:p>
            <a:pPr eaLnBrk="1" fontAlgn="ctr" hangingPunct="1"/>
            <a:r>
              <a:rPr lang="en-US" altLang="en-US" sz="558" dirty="0">
                <a:solidFill>
                  <a:schemeClr val="tx1"/>
                </a:solidFill>
                <a:latin typeface="EYInterstate Light" panose="02000506000000020004" pitchFamily="2" charset="0"/>
              </a:rPr>
              <a:t>22 Camac Street</a:t>
            </a:r>
          </a:p>
          <a:p>
            <a:pPr eaLnBrk="1" fontAlgn="ctr" hangingPunct="1"/>
            <a:r>
              <a:rPr lang="en-US" altLang="en-US" sz="558" dirty="0">
                <a:solidFill>
                  <a:schemeClr val="tx1"/>
                </a:solidFill>
                <a:latin typeface="EYInterstate Light" panose="02000506000000020004" pitchFamily="2" charset="0"/>
              </a:rPr>
              <a:t>3rd Floor, Block ‘C’</a:t>
            </a:r>
          </a:p>
          <a:p>
            <a:pPr eaLnBrk="1" fontAlgn="ctr" hangingPunct="1"/>
            <a:r>
              <a:rPr lang="en-US" altLang="en-US" sz="558" dirty="0">
                <a:solidFill>
                  <a:schemeClr val="tx1"/>
                </a:solidFill>
                <a:latin typeface="EYInterstate Light" panose="02000506000000020004" pitchFamily="2" charset="0"/>
              </a:rPr>
              <a:t>Kolkata - 700 016</a:t>
            </a:r>
          </a:p>
          <a:p>
            <a:pPr eaLnBrk="1" fontAlgn="ctr" hangingPunct="1"/>
            <a:r>
              <a:rPr lang="en-US" altLang="en-US" sz="558" dirty="0">
                <a:solidFill>
                  <a:schemeClr val="tx1"/>
                </a:solidFill>
                <a:latin typeface="EYInterstate Light" panose="02000506000000020004" pitchFamily="2" charset="0"/>
              </a:rPr>
              <a:t>Tel:	+ 91 33 6615 3400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Mumbai</a:t>
            </a:r>
          </a:p>
          <a:p>
            <a:pPr eaLnBrk="1" fontAlgn="ctr" hangingPunct="1"/>
            <a:r>
              <a:rPr lang="en-US" altLang="en-US" sz="558" dirty="0">
                <a:solidFill>
                  <a:schemeClr val="tx1"/>
                </a:solidFill>
                <a:latin typeface="EYInterstate Light" panose="02000506000000020004" pitchFamily="2" charset="0"/>
              </a:rPr>
              <a:t>14th Floor, The Ruby</a:t>
            </a:r>
          </a:p>
          <a:p>
            <a:pPr eaLnBrk="1" fontAlgn="ctr" hangingPunct="1"/>
            <a:r>
              <a:rPr lang="en-US" altLang="en-US" sz="558" dirty="0">
                <a:solidFill>
                  <a:schemeClr val="tx1"/>
                </a:solidFill>
                <a:latin typeface="EYInterstate Light" panose="02000506000000020004" pitchFamily="2" charset="0"/>
              </a:rPr>
              <a:t>29 Senapati Bapat Marg</a:t>
            </a:r>
          </a:p>
          <a:p>
            <a:pPr eaLnBrk="1" fontAlgn="ctr" hangingPunct="1"/>
            <a:r>
              <a:rPr lang="en-US" altLang="en-US" sz="558" dirty="0">
                <a:solidFill>
                  <a:schemeClr val="tx1"/>
                </a:solidFill>
                <a:latin typeface="EYInterstate Light" panose="02000506000000020004" pitchFamily="2" charset="0"/>
              </a:rPr>
              <a:t>Dadar (W), Mumbai - 400 028</a:t>
            </a:r>
          </a:p>
          <a:p>
            <a:pPr eaLnBrk="1" fontAlgn="ctr" hangingPunct="1"/>
            <a:r>
              <a:rPr lang="en-US" altLang="en-US" sz="558" dirty="0">
                <a:solidFill>
                  <a:schemeClr val="tx1"/>
                </a:solidFill>
                <a:latin typeface="EYInterstate Light" panose="02000506000000020004" pitchFamily="2" charset="0"/>
              </a:rPr>
              <a:t>Tel:	+ 91 22 6192 0000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dirty="0">
                <a:solidFill>
                  <a:schemeClr val="tx1"/>
                </a:solidFill>
                <a:latin typeface="EYInterstate Light" panose="02000506000000020004" pitchFamily="2" charset="0"/>
              </a:rPr>
              <a:t>5th Floor, Block B-2</a:t>
            </a:r>
          </a:p>
          <a:p>
            <a:pPr eaLnBrk="1" fontAlgn="ctr" hangingPunct="1"/>
            <a:r>
              <a:rPr lang="en-US" altLang="en-US" sz="558" dirty="0">
                <a:solidFill>
                  <a:schemeClr val="tx1"/>
                </a:solidFill>
                <a:latin typeface="EYInterstate Light" panose="02000506000000020004" pitchFamily="2" charset="0"/>
              </a:rPr>
              <a:t>Nirlon Knowledge Park</a:t>
            </a:r>
          </a:p>
          <a:p>
            <a:pPr eaLnBrk="1" fontAlgn="ctr" hangingPunct="1"/>
            <a:r>
              <a:rPr lang="en-US" altLang="en-US" sz="558" dirty="0">
                <a:solidFill>
                  <a:schemeClr val="tx1"/>
                </a:solidFill>
                <a:latin typeface="EYInterstate Light" panose="02000506000000020004" pitchFamily="2" charset="0"/>
              </a:rPr>
              <a:t>Off. Western Express Highway</a:t>
            </a:r>
          </a:p>
          <a:p>
            <a:pPr eaLnBrk="1" fontAlgn="ctr" hangingPunct="1"/>
            <a:r>
              <a:rPr lang="en-US" altLang="en-US" sz="558" dirty="0">
                <a:solidFill>
                  <a:schemeClr val="tx1"/>
                </a:solidFill>
                <a:latin typeface="EYInterstate Light" panose="02000506000000020004" pitchFamily="2" charset="0"/>
              </a:rPr>
              <a:t>Goregaon (E)</a:t>
            </a:r>
          </a:p>
          <a:p>
            <a:pPr eaLnBrk="1" fontAlgn="ctr" hangingPunct="1"/>
            <a:r>
              <a:rPr lang="en-US" altLang="en-US" sz="558" dirty="0">
                <a:solidFill>
                  <a:schemeClr val="tx1"/>
                </a:solidFill>
                <a:latin typeface="EYInterstate Light" panose="02000506000000020004" pitchFamily="2" charset="0"/>
              </a:rPr>
              <a:t>Mumbai - 400 063</a:t>
            </a:r>
          </a:p>
          <a:p>
            <a:pPr eaLnBrk="1" fontAlgn="ctr" hangingPunct="1"/>
            <a:r>
              <a:rPr lang="en-US" altLang="en-US" sz="558" dirty="0">
                <a:solidFill>
                  <a:schemeClr val="tx1"/>
                </a:solidFill>
                <a:latin typeface="EYInterstate Light" panose="02000506000000020004" pitchFamily="2" charset="0"/>
              </a:rPr>
              <a:t>Tel:	+ 91 22 6192 0000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Pune</a:t>
            </a:r>
          </a:p>
          <a:p>
            <a:pPr eaLnBrk="1" fontAlgn="ctr" hangingPunct="1"/>
            <a:r>
              <a:rPr lang="en-US" altLang="en-US" sz="558" dirty="0">
                <a:solidFill>
                  <a:schemeClr val="tx1"/>
                </a:solidFill>
                <a:latin typeface="EYInterstate Light" panose="02000506000000020004" pitchFamily="2" charset="0"/>
              </a:rPr>
              <a:t>C-401, 4th floor </a:t>
            </a:r>
          </a:p>
          <a:p>
            <a:pPr eaLnBrk="1" fontAlgn="ctr" hangingPunct="1"/>
            <a:r>
              <a:rPr lang="en-US" altLang="en-US" sz="558" dirty="0">
                <a:solidFill>
                  <a:schemeClr val="tx1"/>
                </a:solidFill>
                <a:latin typeface="EYInterstate Light" panose="02000506000000020004" pitchFamily="2" charset="0"/>
              </a:rPr>
              <a:t>Panchshil Tech Park</a:t>
            </a:r>
          </a:p>
          <a:p>
            <a:pPr eaLnBrk="1" fontAlgn="ctr" hangingPunct="1"/>
            <a:r>
              <a:rPr lang="en-US" altLang="en-US" sz="558" dirty="0">
                <a:solidFill>
                  <a:schemeClr val="tx1"/>
                </a:solidFill>
                <a:latin typeface="EYInterstate Light" panose="02000506000000020004" pitchFamily="2" charset="0"/>
              </a:rPr>
              <a:t>Yerwada </a:t>
            </a:r>
          </a:p>
          <a:p>
            <a:pPr eaLnBrk="1" fontAlgn="ctr" hangingPunct="1"/>
            <a:r>
              <a:rPr lang="en-US" altLang="en-US" sz="558" dirty="0">
                <a:solidFill>
                  <a:schemeClr val="tx1"/>
                </a:solidFill>
                <a:latin typeface="EYInterstate Light" panose="02000506000000020004" pitchFamily="2" charset="0"/>
              </a:rPr>
              <a:t>(Near Don Bosco School)</a:t>
            </a:r>
          </a:p>
          <a:p>
            <a:pPr eaLnBrk="1" fontAlgn="ctr" hangingPunct="1"/>
            <a:r>
              <a:rPr lang="en-US" altLang="en-US" sz="558" dirty="0">
                <a:solidFill>
                  <a:schemeClr val="tx1"/>
                </a:solidFill>
                <a:latin typeface="EYInterstate Light" panose="02000506000000020004" pitchFamily="2" charset="0"/>
              </a:rPr>
              <a:t>Pune - 411 006</a:t>
            </a:r>
          </a:p>
          <a:p>
            <a:pPr eaLnBrk="1" fontAlgn="ctr" hangingPunct="1"/>
            <a:r>
              <a:rPr lang="de-DE" altLang="en-US" sz="558" dirty="0">
                <a:solidFill>
                  <a:schemeClr val="tx1"/>
                </a:solidFill>
                <a:latin typeface="EYInterstate Light" panose="02000506000000020004" pitchFamily="2" charset="0"/>
              </a:rPr>
              <a:t>Tel: 	+ 91 20 4912 6000</a:t>
            </a:r>
            <a:endParaRPr lang="en-US" altLang="en-US" sz="558" dirty="0">
              <a:solidFill>
                <a:schemeClr val="tx1"/>
              </a:solidFill>
              <a:latin typeface="EYInterstate Light" panose="02000506000000020004" pitchFamily="2" charset="0"/>
            </a:endParaRPr>
          </a:p>
        </p:txBody>
      </p:sp>
      <p:sp>
        <p:nvSpPr>
          <p:cNvPr id="7" name="Rectangle 25">
            <a:extLst>
              <a:ext uri="{FF2B5EF4-FFF2-40B4-BE49-F238E27FC236}">
                <a16:creationId xmlns:a16="http://schemas.microsoft.com/office/drawing/2014/main" id="{49C56E61-5CF5-414E-B3CE-DD9B4CA06352}"/>
              </a:ext>
            </a:extLst>
          </p:cNvPr>
          <p:cNvSpPr>
            <a:spLocks noChangeArrowheads="1"/>
          </p:cNvSpPr>
          <p:nvPr userDrawn="1"/>
        </p:nvSpPr>
        <p:spPr bwMode="auto">
          <a:xfrm>
            <a:off x="1341897" y="1061206"/>
            <a:ext cx="3091714" cy="444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910" tIns="34456" rIns="68910" bIns="34456">
            <a:spAutoFit/>
          </a:bodyPr>
          <a:lstStyle>
            <a:lvl1pPr>
              <a:tabLst>
                <a:tab pos="342900" algn="l"/>
              </a:tabLst>
              <a:defRPr>
                <a:solidFill>
                  <a:schemeClr val="tx1"/>
                </a:solidFill>
                <a:latin typeface="Arial" panose="020B0604020202020204" pitchFamily="34" charset="0"/>
              </a:defRPr>
            </a:lvl1pPr>
            <a:lvl2pPr marL="742950" indent="-285750">
              <a:tabLst>
                <a:tab pos="342900" algn="l"/>
              </a:tabLst>
              <a:defRPr>
                <a:solidFill>
                  <a:schemeClr val="tx1"/>
                </a:solidFill>
                <a:latin typeface="Arial" panose="020B0604020202020204" pitchFamily="34" charset="0"/>
              </a:defRPr>
            </a:lvl2pPr>
            <a:lvl3pPr marL="1143000" indent="-228600">
              <a:tabLst>
                <a:tab pos="342900" algn="l"/>
              </a:tabLst>
              <a:defRPr>
                <a:solidFill>
                  <a:schemeClr val="tx1"/>
                </a:solidFill>
                <a:latin typeface="Arial" panose="020B0604020202020204" pitchFamily="34" charset="0"/>
              </a:defRPr>
            </a:lvl3pPr>
            <a:lvl4pPr marL="1600200" indent="-228600">
              <a:tabLst>
                <a:tab pos="342900" algn="l"/>
              </a:tabLst>
              <a:defRPr>
                <a:solidFill>
                  <a:schemeClr val="tx1"/>
                </a:solidFill>
                <a:latin typeface="Arial" panose="020B0604020202020204" pitchFamily="34" charset="0"/>
              </a:defRPr>
            </a:lvl4pPr>
            <a:lvl5pPr marL="2057400" indent="-228600">
              <a:tabLst>
                <a:tab pos="3429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429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429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429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42900" algn="l"/>
              </a:tabLst>
              <a:defRPr>
                <a:solidFill>
                  <a:schemeClr val="tx1"/>
                </a:solidFill>
                <a:latin typeface="Arial" panose="020B0604020202020204" pitchFamily="34" charset="0"/>
              </a:defRPr>
            </a:lvl9pPr>
          </a:lstStyle>
          <a:p>
            <a:pPr eaLnBrk="1" fontAlgn="ctr" hangingPunct="1"/>
            <a:r>
              <a:rPr lang="en-US" altLang="en-US" sz="558" b="1" dirty="0">
                <a:solidFill>
                  <a:schemeClr val="tx1"/>
                </a:solidFill>
                <a:latin typeface="EYInterstate Light" panose="02000506000000020004" pitchFamily="2" charset="0"/>
              </a:rPr>
              <a:t>Ahmedabad</a:t>
            </a:r>
          </a:p>
          <a:p>
            <a:pPr eaLnBrk="1" fontAlgn="ctr" hangingPunct="1"/>
            <a:r>
              <a:rPr lang="en-US" altLang="en-US" sz="558" dirty="0">
                <a:solidFill>
                  <a:schemeClr val="tx1"/>
                </a:solidFill>
                <a:latin typeface="EYInterstate Light" panose="02000506000000020004" pitchFamily="2" charset="0"/>
              </a:rPr>
              <a:t>2nd floor, Shivalik Ishaan </a:t>
            </a:r>
          </a:p>
          <a:p>
            <a:pPr eaLnBrk="1" fontAlgn="ctr" hangingPunct="1"/>
            <a:r>
              <a:rPr lang="en-US" altLang="en-US" sz="558" dirty="0">
                <a:solidFill>
                  <a:schemeClr val="tx1"/>
                </a:solidFill>
                <a:latin typeface="EYInterstate Light" panose="02000506000000020004" pitchFamily="2" charset="0"/>
              </a:rPr>
              <a:t>Near C.N. Vidhyalaya</a:t>
            </a:r>
          </a:p>
          <a:p>
            <a:pPr eaLnBrk="1" fontAlgn="ctr" hangingPunct="1"/>
            <a:r>
              <a:rPr lang="en-US" altLang="en-US" sz="558" dirty="0">
                <a:solidFill>
                  <a:schemeClr val="tx1"/>
                </a:solidFill>
                <a:latin typeface="EYInterstate Light" panose="02000506000000020004" pitchFamily="2" charset="0"/>
              </a:rPr>
              <a:t>Ambawadi</a:t>
            </a:r>
          </a:p>
          <a:p>
            <a:pPr eaLnBrk="1" fontAlgn="ctr" hangingPunct="1"/>
            <a:r>
              <a:rPr lang="en-US" altLang="en-US" sz="558" dirty="0">
                <a:solidFill>
                  <a:schemeClr val="tx1"/>
                </a:solidFill>
                <a:latin typeface="EYInterstate Light" panose="02000506000000020004" pitchFamily="2" charset="0"/>
              </a:rPr>
              <a:t>Ahmedabad - 380 015</a:t>
            </a:r>
          </a:p>
          <a:p>
            <a:pPr eaLnBrk="1" fontAlgn="ctr" hangingPunct="1"/>
            <a:r>
              <a:rPr lang="en-US" altLang="en-US" sz="558" dirty="0">
                <a:solidFill>
                  <a:schemeClr val="tx1"/>
                </a:solidFill>
                <a:latin typeface="EYInterstate Light" panose="02000506000000020004" pitchFamily="2" charset="0"/>
              </a:rPr>
              <a:t>Tel:	+ 91 79 6608 3800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Bengaluru</a:t>
            </a:r>
          </a:p>
          <a:p>
            <a:pPr eaLnBrk="1" fontAlgn="ctr" hangingPunct="1"/>
            <a:r>
              <a:rPr lang="en-US" altLang="en-US" sz="558" dirty="0">
                <a:solidFill>
                  <a:schemeClr val="tx1"/>
                </a:solidFill>
                <a:latin typeface="EYInterstate Light" panose="02000506000000020004" pitchFamily="2" charset="0"/>
              </a:rPr>
              <a:t>6th, 12th &amp; 13th floor</a:t>
            </a:r>
          </a:p>
          <a:p>
            <a:pPr eaLnBrk="1" fontAlgn="ctr" hangingPunct="1"/>
            <a:r>
              <a:rPr lang="en-US" altLang="en-US" sz="558" dirty="0">
                <a:solidFill>
                  <a:schemeClr val="tx1"/>
                </a:solidFill>
                <a:latin typeface="EYInterstate Light" panose="02000506000000020004" pitchFamily="2" charset="0"/>
              </a:rPr>
              <a:t>“UB City”, Canberra Block</a:t>
            </a:r>
          </a:p>
          <a:p>
            <a:pPr eaLnBrk="1" fontAlgn="ctr" hangingPunct="1"/>
            <a:r>
              <a:rPr lang="en-US" altLang="en-US" sz="558" dirty="0">
                <a:solidFill>
                  <a:schemeClr val="tx1"/>
                </a:solidFill>
                <a:latin typeface="EYInterstate Light" panose="02000506000000020004" pitchFamily="2" charset="0"/>
              </a:rPr>
              <a:t>No.24 Vittal Mallya Road</a:t>
            </a:r>
          </a:p>
          <a:p>
            <a:pPr eaLnBrk="1" fontAlgn="ctr" hangingPunct="1"/>
            <a:r>
              <a:rPr lang="en-US" altLang="en-US" sz="558" dirty="0">
                <a:solidFill>
                  <a:schemeClr val="tx1"/>
                </a:solidFill>
                <a:latin typeface="EYInterstate Light" panose="02000506000000020004" pitchFamily="2" charset="0"/>
              </a:rPr>
              <a:t>Bengaluru - 560 001</a:t>
            </a:r>
          </a:p>
          <a:p>
            <a:pPr eaLnBrk="1" fontAlgn="ctr" hangingPunct="1"/>
            <a:r>
              <a:rPr lang="en-US" altLang="en-US" sz="558" dirty="0">
                <a:solidFill>
                  <a:schemeClr val="tx1"/>
                </a:solidFill>
                <a:latin typeface="EYInterstate Light" panose="02000506000000020004" pitchFamily="2" charset="0"/>
              </a:rPr>
              <a:t>Tel:	+ 91 80 4027 5000</a:t>
            </a:r>
          </a:p>
          <a:p>
            <a:pPr eaLnBrk="1" fontAlgn="ctr" hangingPunct="1"/>
            <a:r>
              <a:rPr lang="en-US" altLang="en-US" sz="558" dirty="0">
                <a:solidFill>
                  <a:schemeClr val="tx1"/>
                </a:solidFill>
                <a:latin typeface="EYInterstate Light" panose="02000506000000020004" pitchFamily="2" charset="0"/>
              </a:rPr>
              <a:t>	+ 91 80 6727 5000 </a:t>
            </a:r>
          </a:p>
          <a:p>
            <a:pPr eaLnBrk="1" fontAlgn="ctr" hangingPunct="1"/>
            <a:r>
              <a:rPr lang="en-US" altLang="en-US" sz="558" dirty="0">
                <a:solidFill>
                  <a:schemeClr val="tx1"/>
                </a:solidFill>
                <a:latin typeface="EYInterstate Light" panose="02000506000000020004" pitchFamily="2" charset="0"/>
              </a:rPr>
              <a:t>	+ 91 80 2224 0696</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dirty="0">
                <a:solidFill>
                  <a:schemeClr val="tx1"/>
                </a:solidFill>
                <a:latin typeface="EYInterstate Light" panose="02000506000000020004" pitchFamily="2" charset="0"/>
              </a:rPr>
              <a:t>Ground Floor, ‘A’ wing</a:t>
            </a:r>
          </a:p>
          <a:p>
            <a:pPr eaLnBrk="1" fontAlgn="ctr" hangingPunct="1"/>
            <a:r>
              <a:rPr lang="en-US" altLang="en-US" sz="558" dirty="0">
                <a:solidFill>
                  <a:schemeClr val="tx1"/>
                </a:solidFill>
                <a:latin typeface="EYInterstate Light" panose="02000506000000020004" pitchFamily="2" charset="0"/>
              </a:rPr>
              <a:t>Divyasree Chambers </a:t>
            </a:r>
          </a:p>
          <a:p>
            <a:pPr eaLnBrk="1" fontAlgn="ctr" hangingPunct="1"/>
            <a:r>
              <a:rPr lang="en-US" altLang="en-US" sz="558" dirty="0">
                <a:solidFill>
                  <a:schemeClr val="tx1"/>
                </a:solidFill>
                <a:latin typeface="EYInterstate Light" panose="02000506000000020004" pitchFamily="2" charset="0"/>
              </a:rPr>
              <a:t># 11, O’Shaughnessy Road</a:t>
            </a:r>
          </a:p>
          <a:p>
            <a:pPr eaLnBrk="1" fontAlgn="ctr" hangingPunct="1"/>
            <a:r>
              <a:rPr lang="en-US" altLang="en-US" sz="558" dirty="0">
                <a:solidFill>
                  <a:schemeClr val="tx1"/>
                </a:solidFill>
                <a:latin typeface="EYInterstate Light" panose="02000506000000020004" pitchFamily="2" charset="0"/>
              </a:rPr>
              <a:t>Langford Gardens </a:t>
            </a:r>
          </a:p>
          <a:p>
            <a:pPr eaLnBrk="1" fontAlgn="ctr" hangingPunct="1"/>
            <a:r>
              <a:rPr lang="en-US" altLang="en-US" sz="558" dirty="0">
                <a:solidFill>
                  <a:schemeClr val="tx1"/>
                </a:solidFill>
                <a:latin typeface="EYInterstate Light" panose="02000506000000020004" pitchFamily="2" charset="0"/>
              </a:rPr>
              <a:t>Bengaluru - 560 025</a:t>
            </a:r>
          </a:p>
          <a:p>
            <a:pPr eaLnBrk="1" fontAlgn="ctr" hangingPunct="1"/>
            <a:r>
              <a:rPr lang="en-US" altLang="en-US" sz="558" dirty="0">
                <a:solidFill>
                  <a:schemeClr val="tx1"/>
                </a:solidFill>
                <a:latin typeface="EYInterstate Light" panose="02000506000000020004" pitchFamily="2" charset="0"/>
              </a:rPr>
              <a:t>Tel:	+ 91 80 6727 5000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Chandigarh</a:t>
            </a:r>
          </a:p>
          <a:p>
            <a:pPr eaLnBrk="1" fontAlgn="ctr" hangingPunct="1"/>
            <a:r>
              <a:rPr lang="en-US" altLang="en-US" sz="558" dirty="0">
                <a:solidFill>
                  <a:schemeClr val="tx1"/>
                </a:solidFill>
                <a:latin typeface="EYInterstate Light" panose="02000506000000020004" pitchFamily="2" charset="0"/>
              </a:rPr>
              <a:t>1st Floor, SCO: 166-167</a:t>
            </a:r>
          </a:p>
          <a:p>
            <a:pPr eaLnBrk="1" fontAlgn="ctr" hangingPunct="1"/>
            <a:r>
              <a:rPr lang="en-US" altLang="en-US" sz="558" dirty="0">
                <a:solidFill>
                  <a:schemeClr val="tx1"/>
                </a:solidFill>
                <a:latin typeface="EYInterstate Light" panose="02000506000000020004" pitchFamily="2" charset="0"/>
              </a:rPr>
              <a:t>Sector 9-C, Madhya Marg</a:t>
            </a:r>
          </a:p>
          <a:p>
            <a:pPr eaLnBrk="1" fontAlgn="ctr" hangingPunct="1"/>
            <a:r>
              <a:rPr lang="en-US" altLang="en-US" sz="558" dirty="0">
                <a:solidFill>
                  <a:schemeClr val="tx1"/>
                </a:solidFill>
                <a:latin typeface="EYInterstate Light" panose="02000506000000020004" pitchFamily="2" charset="0"/>
              </a:rPr>
              <a:t>Chandigarh - 160 009</a:t>
            </a:r>
          </a:p>
          <a:p>
            <a:pPr eaLnBrk="1" fontAlgn="ctr" hangingPunct="1"/>
            <a:r>
              <a:rPr lang="en-US" altLang="en-US" sz="558" dirty="0">
                <a:solidFill>
                  <a:schemeClr val="tx1"/>
                </a:solidFill>
                <a:latin typeface="EYInterstate Light" panose="02000506000000020004" pitchFamily="2" charset="0"/>
              </a:rPr>
              <a:t>Tel: 	+ 91 172 331 7800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Chennai</a:t>
            </a:r>
          </a:p>
          <a:p>
            <a:pPr eaLnBrk="1" fontAlgn="ctr" hangingPunct="1"/>
            <a:r>
              <a:rPr lang="en-US" altLang="en-US" sz="558" dirty="0">
                <a:solidFill>
                  <a:schemeClr val="tx1"/>
                </a:solidFill>
                <a:latin typeface="EYInterstate Light" panose="02000506000000020004" pitchFamily="2" charset="0"/>
              </a:rPr>
              <a:t>Tidel Park, 6th &amp; 7th Floor </a:t>
            </a:r>
          </a:p>
          <a:p>
            <a:pPr eaLnBrk="1" fontAlgn="ctr" hangingPunct="1"/>
            <a:r>
              <a:rPr lang="en-US" altLang="en-US" sz="558" dirty="0">
                <a:solidFill>
                  <a:schemeClr val="tx1"/>
                </a:solidFill>
                <a:latin typeface="EYInterstate Light" panose="02000506000000020004" pitchFamily="2" charset="0"/>
              </a:rPr>
              <a:t>A Block, No.4, Rajiv Gandhi Salai </a:t>
            </a:r>
          </a:p>
          <a:p>
            <a:pPr eaLnBrk="1" fontAlgn="ctr" hangingPunct="1"/>
            <a:r>
              <a:rPr lang="en-US" altLang="en-US" sz="558" dirty="0">
                <a:solidFill>
                  <a:schemeClr val="tx1"/>
                </a:solidFill>
                <a:latin typeface="EYInterstate Light" panose="02000506000000020004" pitchFamily="2" charset="0"/>
              </a:rPr>
              <a:t>Taramani, Chennai - 600 113</a:t>
            </a:r>
          </a:p>
          <a:p>
            <a:pPr eaLnBrk="1" fontAlgn="ctr" hangingPunct="1"/>
            <a:r>
              <a:rPr lang="en-US" altLang="en-US" sz="558" dirty="0">
                <a:solidFill>
                  <a:schemeClr val="tx1"/>
                </a:solidFill>
                <a:latin typeface="EYInterstate Light" panose="02000506000000020004" pitchFamily="2" charset="0"/>
              </a:rPr>
              <a:t>Tel:	+ 91 44 6654 8100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b="1" dirty="0">
                <a:solidFill>
                  <a:schemeClr val="tx1"/>
                </a:solidFill>
                <a:latin typeface="EYInterstate Light" panose="02000506000000020004" pitchFamily="2" charset="0"/>
              </a:rPr>
              <a:t>Delhi NCR</a:t>
            </a:r>
          </a:p>
          <a:p>
            <a:pPr eaLnBrk="1" fontAlgn="ctr" hangingPunct="1"/>
            <a:r>
              <a:rPr lang="en-US" altLang="en-US" sz="558" dirty="0">
                <a:solidFill>
                  <a:schemeClr val="tx1"/>
                </a:solidFill>
                <a:latin typeface="EYInterstate Light" panose="02000506000000020004" pitchFamily="2" charset="0"/>
              </a:rPr>
              <a:t>Golf View Corporate Tower B</a:t>
            </a:r>
          </a:p>
          <a:p>
            <a:pPr eaLnBrk="1" fontAlgn="ctr" hangingPunct="1"/>
            <a:r>
              <a:rPr lang="en-US" altLang="en-US" sz="558" dirty="0">
                <a:solidFill>
                  <a:schemeClr val="tx1"/>
                </a:solidFill>
                <a:latin typeface="EYInterstate Light" panose="02000506000000020004" pitchFamily="2" charset="0"/>
              </a:rPr>
              <a:t>Sector 42, Sector Road</a:t>
            </a:r>
          </a:p>
          <a:p>
            <a:pPr eaLnBrk="1" fontAlgn="ctr" hangingPunct="1"/>
            <a:r>
              <a:rPr lang="en-US" altLang="en-US" sz="558" dirty="0">
                <a:solidFill>
                  <a:schemeClr val="tx1"/>
                </a:solidFill>
                <a:latin typeface="EYInterstate Light" panose="02000506000000020004" pitchFamily="2" charset="0"/>
              </a:rPr>
              <a:t>Gurgaon - 122 002</a:t>
            </a:r>
          </a:p>
          <a:p>
            <a:pPr eaLnBrk="1" fontAlgn="ctr" hangingPunct="1"/>
            <a:r>
              <a:rPr lang="en-US" altLang="en-US" sz="558" dirty="0">
                <a:solidFill>
                  <a:schemeClr val="tx1"/>
                </a:solidFill>
                <a:latin typeface="EYInterstate Light" panose="02000506000000020004" pitchFamily="2" charset="0"/>
              </a:rPr>
              <a:t>Tel:	+ 91 124 443 4000</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dirty="0">
                <a:solidFill>
                  <a:schemeClr val="tx1"/>
                </a:solidFill>
                <a:latin typeface="EYInterstate Light" panose="02000506000000020004" pitchFamily="2" charset="0"/>
              </a:rPr>
              <a:t>3rd &amp; 6th Floor, Worldmark-1</a:t>
            </a:r>
          </a:p>
          <a:p>
            <a:pPr eaLnBrk="1" fontAlgn="ctr" hangingPunct="1"/>
            <a:r>
              <a:rPr lang="en-US" altLang="en-US" sz="558" dirty="0">
                <a:solidFill>
                  <a:schemeClr val="tx1"/>
                </a:solidFill>
                <a:latin typeface="EYInterstate Light" panose="02000506000000020004" pitchFamily="2" charset="0"/>
              </a:rPr>
              <a:t>IGI Airport Hospitality District</a:t>
            </a:r>
          </a:p>
          <a:p>
            <a:pPr eaLnBrk="1" fontAlgn="ctr" hangingPunct="1"/>
            <a:r>
              <a:rPr lang="en-US" altLang="en-US" sz="558" dirty="0">
                <a:solidFill>
                  <a:schemeClr val="tx1"/>
                </a:solidFill>
                <a:latin typeface="EYInterstate Light" panose="02000506000000020004" pitchFamily="2" charset="0"/>
              </a:rPr>
              <a:t>Aerocity, New Delhi - 110 037</a:t>
            </a:r>
          </a:p>
          <a:p>
            <a:pPr eaLnBrk="1" fontAlgn="ctr" hangingPunct="1"/>
            <a:r>
              <a:rPr lang="en-US" altLang="en-US" sz="558" dirty="0">
                <a:solidFill>
                  <a:schemeClr val="tx1"/>
                </a:solidFill>
                <a:latin typeface="EYInterstate Light" panose="02000506000000020004" pitchFamily="2" charset="0"/>
              </a:rPr>
              <a:t>Tel: 	+ 91 11 4731 8000 </a:t>
            </a:r>
          </a:p>
          <a:p>
            <a:pPr eaLnBrk="1" fontAlgn="ctr" hangingPunct="1"/>
            <a:endParaRPr lang="en-US" altLang="en-US" sz="558" dirty="0">
              <a:solidFill>
                <a:schemeClr val="tx1"/>
              </a:solidFill>
              <a:latin typeface="EYInterstate Light" panose="02000506000000020004" pitchFamily="2" charset="0"/>
            </a:endParaRPr>
          </a:p>
          <a:p>
            <a:pPr eaLnBrk="1" fontAlgn="ctr" hangingPunct="1"/>
            <a:r>
              <a:rPr lang="en-US" altLang="en-US" sz="558" dirty="0">
                <a:solidFill>
                  <a:schemeClr val="tx1"/>
                </a:solidFill>
                <a:latin typeface="EYInterstate Light" panose="02000506000000020004" pitchFamily="2" charset="0"/>
              </a:rPr>
              <a:t>4th &amp; 5th Floor, Plot No 2B </a:t>
            </a:r>
          </a:p>
          <a:p>
            <a:pPr eaLnBrk="1" fontAlgn="ctr" hangingPunct="1"/>
            <a:r>
              <a:rPr lang="en-US" altLang="en-US" sz="558" dirty="0">
                <a:solidFill>
                  <a:schemeClr val="tx1"/>
                </a:solidFill>
                <a:latin typeface="EYInterstate Light" panose="02000506000000020004" pitchFamily="2" charset="0"/>
              </a:rPr>
              <a:t>Tower 2, Sector 126 </a:t>
            </a:r>
          </a:p>
          <a:p>
            <a:pPr eaLnBrk="1" fontAlgn="ctr" hangingPunct="1"/>
            <a:r>
              <a:rPr lang="en-US" altLang="en-US" sz="558" dirty="0">
                <a:solidFill>
                  <a:schemeClr val="tx1"/>
                </a:solidFill>
                <a:latin typeface="EYInterstate Light" panose="02000506000000020004" pitchFamily="2" charset="0"/>
              </a:rPr>
              <a:t>NOIDA - 201 304 </a:t>
            </a:r>
          </a:p>
          <a:p>
            <a:pPr eaLnBrk="1" fontAlgn="ctr" hangingPunct="1"/>
            <a:r>
              <a:rPr lang="en-US" altLang="en-US" sz="558" dirty="0">
                <a:solidFill>
                  <a:schemeClr val="tx1"/>
                </a:solidFill>
                <a:latin typeface="EYInterstate Light" panose="02000506000000020004" pitchFamily="2" charset="0"/>
              </a:rPr>
              <a:t>Gautam Budh Nagar, U.P.</a:t>
            </a:r>
          </a:p>
          <a:p>
            <a:pPr eaLnBrk="1" fontAlgn="ctr" hangingPunct="1"/>
            <a:r>
              <a:rPr lang="en-US" altLang="en-US" sz="558" dirty="0">
                <a:solidFill>
                  <a:schemeClr val="tx1"/>
                </a:solidFill>
                <a:latin typeface="EYInterstate Light" panose="02000506000000020004" pitchFamily="2" charset="0"/>
              </a:rPr>
              <a:t>Tel:	+ 91 120 671 7000 </a:t>
            </a:r>
          </a:p>
        </p:txBody>
      </p:sp>
    </p:spTree>
    <p:extLst>
      <p:ext uri="{BB962C8B-B14F-4D97-AF65-F5344CB8AC3E}">
        <p14:creationId xmlns:p14="http://schemas.microsoft.com/office/powerpoint/2010/main" val="35321535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6_Cover">
    <p:bg>
      <p:bgPr>
        <a:solidFill>
          <a:srgbClr val="2E2E38"/>
        </a:solidFill>
        <a:effectLst/>
      </p:bgPr>
    </p:bg>
    <p:spTree>
      <p:nvGrpSpPr>
        <p:cNvPr id="1" name=""/>
        <p:cNvGrpSpPr/>
        <p:nvPr/>
      </p:nvGrpSpPr>
      <p:grpSpPr>
        <a:xfrm>
          <a:off x="0" y="0"/>
          <a:ext cx="0" cy="0"/>
          <a:chOff x="0" y="0"/>
          <a:chExt cx="0" cy="0"/>
        </a:xfrm>
      </p:grpSpPr>
      <p:sp>
        <p:nvSpPr>
          <p:cNvPr id="3" name="TextBox 2"/>
          <p:cNvSpPr txBox="1"/>
          <p:nvPr userDrawn="1"/>
        </p:nvSpPr>
        <p:spPr>
          <a:xfrm>
            <a:off x="1431166" y="592915"/>
            <a:ext cx="7648636" cy="217712"/>
          </a:xfrm>
          <a:prstGeom prst="rect">
            <a:avLst/>
          </a:prstGeom>
          <a:noFill/>
        </p:spPr>
        <p:txBody>
          <a:bodyPr wrap="square" lIns="0" tIns="22681" rIns="0" bIns="0" rtlCol="0">
            <a:spAutoFit/>
          </a:bodyPr>
          <a:lstStyle/>
          <a:p>
            <a:pPr>
              <a:lnSpc>
                <a:spcPct val="85000"/>
              </a:lnSpc>
              <a:spcAft>
                <a:spcPts val="372"/>
              </a:spcAft>
              <a:buClr>
                <a:schemeClr val="accent2"/>
              </a:buClr>
              <a:buSzPct val="70000"/>
            </a:pPr>
            <a:r>
              <a:rPr lang="en-US" altLang="en-US" sz="1488" b="1" dirty="0">
                <a:solidFill>
                  <a:schemeClr val="tx2"/>
                </a:solidFill>
                <a:latin typeface="EYInterstate Light" panose="02000506000000020004" pitchFamily="2" charset="0"/>
              </a:rPr>
              <a:t>Contact us</a:t>
            </a:r>
            <a:endParaRPr lang="en-IN" sz="1488" b="1" dirty="0">
              <a:solidFill>
                <a:schemeClr val="tx2"/>
              </a:solidFill>
              <a:latin typeface="EYInterstate Light" panose="02000506000000020004" pitchFamily="2" charset="0"/>
            </a:endParaRPr>
          </a:p>
        </p:txBody>
      </p:sp>
      <p:sp>
        <p:nvSpPr>
          <p:cNvPr id="2" name="Rectangle 1"/>
          <p:cNvSpPr/>
          <p:nvPr userDrawn="1"/>
        </p:nvSpPr>
        <p:spPr>
          <a:xfrm>
            <a:off x="1436239" y="837830"/>
            <a:ext cx="9319523" cy="28365"/>
          </a:xfrm>
          <a:prstGeom prst="rect">
            <a:avLst/>
          </a:prstGeom>
          <a:solidFill>
            <a:srgbClr val="FFE6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744" dirty="0">
              <a:solidFill>
                <a:schemeClr val="tx2"/>
              </a:solidFill>
            </a:endParaRPr>
          </a:p>
        </p:txBody>
      </p:sp>
      <p:sp>
        <p:nvSpPr>
          <p:cNvPr id="6" name="Rectangle 28">
            <a:extLst>
              <a:ext uri="{FF2B5EF4-FFF2-40B4-BE49-F238E27FC236}">
                <a16:creationId xmlns:a16="http://schemas.microsoft.com/office/drawing/2014/main" id="{9823D692-67F2-4F97-80ED-0E635213DF87}"/>
              </a:ext>
            </a:extLst>
          </p:cNvPr>
          <p:cNvSpPr>
            <a:spLocks noChangeArrowheads="1"/>
          </p:cNvSpPr>
          <p:nvPr userDrawn="1"/>
        </p:nvSpPr>
        <p:spPr bwMode="auto">
          <a:xfrm>
            <a:off x="4768137" y="1066701"/>
            <a:ext cx="3236210" cy="384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910" tIns="34456" rIns="68910" bIns="34456">
            <a:spAutoFit/>
          </a:bodyPr>
          <a:lstStyle>
            <a:lvl1pPr>
              <a:tabLst>
                <a:tab pos="342900" algn="l"/>
              </a:tabLst>
              <a:defRPr>
                <a:solidFill>
                  <a:schemeClr val="tx1"/>
                </a:solidFill>
                <a:latin typeface="Arial" panose="020B0604020202020204" pitchFamily="34" charset="0"/>
              </a:defRPr>
            </a:lvl1pPr>
            <a:lvl2pPr marL="742950" indent="-285750">
              <a:tabLst>
                <a:tab pos="342900" algn="l"/>
              </a:tabLst>
              <a:defRPr>
                <a:solidFill>
                  <a:schemeClr val="tx1"/>
                </a:solidFill>
                <a:latin typeface="Arial" panose="020B0604020202020204" pitchFamily="34" charset="0"/>
              </a:defRPr>
            </a:lvl2pPr>
            <a:lvl3pPr marL="1143000" indent="-228600">
              <a:tabLst>
                <a:tab pos="342900" algn="l"/>
              </a:tabLst>
              <a:defRPr>
                <a:solidFill>
                  <a:schemeClr val="tx1"/>
                </a:solidFill>
                <a:latin typeface="Arial" panose="020B0604020202020204" pitchFamily="34" charset="0"/>
              </a:defRPr>
            </a:lvl3pPr>
            <a:lvl4pPr marL="1600200" indent="-228600">
              <a:tabLst>
                <a:tab pos="342900" algn="l"/>
              </a:tabLst>
              <a:defRPr>
                <a:solidFill>
                  <a:schemeClr val="tx1"/>
                </a:solidFill>
                <a:latin typeface="Arial" panose="020B0604020202020204" pitchFamily="34" charset="0"/>
              </a:defRPr>
            </a:lvl4pPr>
            <a:lvl5pPr marL="2057400" indent="-228600">
              <a:tabLst>
                <a:tab pos="3429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429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429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429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42900" algn="l"/>
              </a:tabLst>
              <a:defRPr>
                <a:solidFill>
                  <a:schemeClr val="tx1"/>
                </a:solidFill>
                <a:latin typeface="Arial" panose="020B0604020202020204" pitchFamily="34" charset="0"/>
              </a:defRPr>
            </a:lvl9pPr>
          </a:lstStyle>
          <a:p>
            <a:pPr eaLnBrk="1" fontAlgn="ctr" hangingPunct="1"/>
            <a:r>
              <a:rPr lang="en-US" altLang="en-US" sz="558" b="1" dirty="0">
                <a:solidFill>
                  <a:schemeClr val="tx2"/>
                </a:solidFill>
                <a:latin typeface="EYInterstate Light" panose="02000506000000020004" pitchFamily="2" charset="0"/>
              </a:rPr>
              <a:t>Hyderabad</a:t>
            </a:r>
          </a:p>
          <a:p>
            <a:pPr eaLnBrk="1" fontAlgn="ctr" hangingPunct="1"/>
            <a:r>
              <a:rPr lang="en-US" altLang="en-US" sz="558" dirty="0">
                <a:solidFill>
                  <a:schemeClr val="tx2"/>
                </a:solidFill>
                <a:latin typeface="EYInterstate Light" panose="02000506000000020004" pitchFamily="2" charset="0"/>
              </a:rPr>
              <a:t>Oval Office, 18, iLabs Centre</a:t>
            </a:r>
          </a:p>
          <a:p>
            <a:pPr eaLnBrk="1" fontAlgn="ctr" hangingPunct="1"/>
            <a:r>
              <a:rPr lang="en-US" altLang="en-US" sz="558" dirty="0">
                <a:solidFill>
                  <a:schemeClr val="tx2"/>
                </a:solidFill>
                <a:latin typeface="EYInterstate Light" panose="02000506000000020004" pitchFamily="2" charset="0"/>
              </a:rPr>
              <a:t>Hitech City, Madhapur</a:t>
            </a:r>
          </a:p>
          <a:p>
            <a:pPr eaLnBrk="1" fontAlgn="ctr" hangingPunct="1"/>
            <a:r>
              <a:rPr lang="en-US" altLang="en-US" sz="558" dirty="0">
                <a:solidFill>
                  <a:schemeClr val="tx2"/>
                </a:solidFill>
                <a:latin typeface="EYInterstate Light" panose="02000506000000020004" pitchFamily="2" charset="0"/>
              </a:rPr>
              <a:t>Hyderabad - 500 081</a:t>
            </a:r>
          </a:p>
          <a:p>
            <a:pPr eaLnBrk="1" fontAlgn="ctr" hangingPunct="1"/>
            <a:r>
              <a:rPr lang="en-US" altLang="en-US" sz="558" dirty="0">
                <a:solidFill>
                  <a:schemeClr val="tx2"/>
                </a:solidFill>
                <a:latin typeface="EYInterstate Light" panose="02000506000000020004" pitchFamily="2" charset="0"/>
              </a:rPr>
              <a:t>Tel:	+ 91 40 6736 2000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Jamshedpur</a:t>
            </a:r>
          </a:p>
          <a:p>
            <a:pPr eaLnBrk="1" fontAlgn="ctr" hangingPunct="1"/>
            <a:r>
              <a:rPr lang="en-US" altLang="en-US" sz="558" dirty="0">
                <a:solidFill>
                  <a:schemeClr val="tx2"/>
                </a:solidFill>
                <a:latin typeface="EYInterstate Light" panose="02000506000000020004" pitchFamily="2" charset="0"/>
              </a:rPr>
              <a:t>1st Floor, Shantiniketan Building </a:t>
            </a:r>
          </a:p>
          <a:p>
            <a:pPr eaLnBrk="1" fontAlgn="ctr" hangingPunct="1"/>
            <a:r>
              <a:rPr lang="en-US" altLang="en-US" sz="558" dirty="0">
                <a:solidFill>
                  <a:schemeClr val="tx2"/>
                </a:solidFill>
                <a:latin typeface="EYInterstate Light" panose="02000506000000020004" pitchFamily="2" charset="0"/>
              </a:rPr>
              <a:t>Holding No. 1, SB Shop Area </a:t>
            </a:r>
          </a:p>
          <a:p>
            <a:pPr eaLnBrk="1" fontAlgn="ctr" hangingPunct="1"/>
            <a:r>
              <a:rPr lang="en-US" altLang="en-US" sz="558" dirty="0">
                <a:solidFill>
                  <a:schemeClr val="tx2"/>
                </a:solidFill>
                <a:latin typeface="EYInterstate Light" panose="02000506000000020004" pitchFamily="2" charset="0"/>
              </a:rPr>
              <a:t>Bistupur, Jamshedpur – 831 001</a:t>
            </a:r>
          </a:p>
          <a:p>
            <a:pPr eaLnBrk="1" fontAlgn="ctr" hangingPunct="1"/>
            <a:r>
              <a:rPr lang="en-US" altLang="en-US" sz="558" dirty="0">
                <a:solidFill>
                  <a:schemeClr val="tx2"/>
                </a:solidFill>
                <a:latin typeface="EYInterstate Light" panose="02000506000000020004" pitchFamily="2" charset="0"/>
              </a:rPr>
              <a:t>Tel:	+ 91 657 663 1000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Kochi</a:t>
            </a:r>
          </a:p>
          <a:p>
            <a:pPr eaLnBrk="1" fontAlgn="ctr" hangingPunct="1"/>
            <a:r>
              <a:rPr lang="en-US" altLang="en-US" sz="558" dirty="0">
                <a:solidFill>
                  <a:schemeClr val="tx2"/>
                </a:solidFill>
                <a:latin typeface="EYInterstate Light" panose="02000506000000020004" pitchFamily="2" charset="0"/>
              </a:rPr>
              <a:t>9th Floor, ABAD Nucleus</a:t>
            </a:r>
          </a:p>
          <a:p>
            <a:pPr eaLnBrk="1" fontAlgn="ctr" hangingPunct="1"/>
            <a:r>
              <a:rPr lang="en-US" altLang="en-US" sz="558" dirty="0">
                <a:solidFill>
                  <a:schemeClr val="tx2"/>
                </a:solidFill>
                <a:latin typeface="EYInterstate Light" panose="02000506000000020004" pitchFamily="2" charset="0"/>
              </a:rPr>
              <a:t>NH-49, Maradu PO</a:t>
            </a:r>
          </a:p>
          <a:p>
            <a:pPr eaLnBrk="1" fontAlgn="ctr" hangingPunct="1"/>
            <a:r>
              <a:rPr lang="en-US" altLang="en-US" sz="558" dirty="0">
                <a:solidFill>
                  <a:schemeClr val="tx2"/>
                </a:solidFill>
                <a:latin typeface="EYInterstate Light" panose="02000506000000020004" pitchFamily="2" charset="0"/>
              </a:rPr>
              <a:t>Kochi - 682 304</a:t>
            </a:r>
          </a:p>
          <a:p>
            <a:pPr eaLnBrk="1" fontAlgn="ctr" hangingPunct="1"/>
            <a:r>
              <a:rPr lang="en-US" altLang="en-US" sz="558" dirty="0">
                <a:solidFill>
                  <a:schemeClr val="tx2"/>
                </a:solidFill>
                <a:latin typeface="EYInterstate Light" panose="02000506000000020004" pitchFamily="2" charset="0"/>
              </a:rPr>
              <a:t>Tel:	+ 91 484 304 4000 </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Kolkata</a:t>
            </a:r>
          </a:p>
          <a:p>
            <a:pPr eaLnBrk="1" fontAlgn="ctr" hangingPunct="1"/>
            <a:r>
              <a:rPr lang="en-US" altLang="en-US" sz="558" dirty="0">
                <a:solidFill>
                  <a:schemeClr val="tx2"/>
                </a:solidFill>
                <a:latin typeface="EYInterstate Light" panose="02000506000000020004" pitchFamily="2" charset="0"/>
              </a:rPr>
              <a:t>22 Camac Street</a:t>
            </a:r>
          </a:p>
          <a:p>
            <a:pPr eaLnBrk="1" fontAlgn="ctr" hangingPunct="1"/>
            <a:r>
              <a:rPr lang="en-US" altLang="en-US" sz="558" dirty="0">
                <a:solidFill>
                  <a:schemeClr val="tx2"/>
                </a:solidFill>
                <a:latin typeface="EYInterstate Light" panose="02000506000000020004" pitchFamily="2" charset="0"/>
              </a:rPr>
              <a:t>3rd Floor, Block ‘C’</a:t>
            </a:r>
          </a:p>
          <a:p>
            <a:pPr eaLnBrk="1" fontAlgn="ctr" hangingPunct="1"/>
            <a:r>
              <a:rPr lang="en-US" altLang="en-US" sz="558" dirty="0">
                <a:solidFill>
                  <a:schemeClr val="tx2"/>
                </a:solidFill>
                <a:latin typeface="EYInterstate Light" panose="02000506000000020004" pitchFamily="2" charset="0"/>
              </a:rPr>
              <a:t>Kolkata - 700 016</a:t>
            </a:r>
          </a:p>
          <a:p>
            <a:pPr eaLnBrk="1" fontAlgn="ctr" hangingPunct="1"/>
            <a:r>
              <a:rPr lang="en-US" altLang="en-US" sz="558" dirty="0">
                <a:solidFill>
                  <a:schemeClr val="tx2"/>
                </a:solidFill>
                <a:latin typeface="EYInterstate Light" panose="02000506000000020004" pitchFamily="2" charset="0"/>
              </a:rPr>
              <a:t>Tel:	+ 91 33 6615 3400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Mumbai</a:t>
            </a:r>
          </a:p>
          <a:p>
            <a:pPr eaLnBrk="1" fontAlgn="ctr" hangingPunct="1"/>
            <a:r>
              <a:rPr lang="en-US" altLang="en-US" sz="558" dirty="0">
                <a:solidFill>
                  <a:schemeClr val="tx2"/>
                </a:solidFill>
                <a:latin typeface="EYInterstate Light" panose="02000506000000020004" pitchFamily="2" charset="0"/>
              </a:rPr>
              <a:t>14th Floor, The Ruby</a:t>
            </a:r>
          </a:p>
          <a:p>
            <a:pPr eaLnBrk="1" fontAlgn="ctr" hangingPunct="1"/>
            <a:r>
              <a:rPr lang="en-US" altLang="en-US" sz="558" dirty="0">
                <a:solidFill>
                  <a:schemeClr val="tx2"/>
                </a:solidFill>
                <a:latin typeface="EYInterstate Light" panose="02000506000000020004" pitchFamily="2" charset="0"/>
              </a:rPr>
              <a:t>29 Senapati Bapat Marg</a:t>
            </a:r>
          </a:p>
          <a:p>
            <a:pPr eaLnBrk="1" fontAlgn="ctr" hangingPunct="1"/>
            <a:r>
              <a:rPr lang="en-US" altLang="en-US" sz="558" dirty="0">
                <a:solidFill>
                  <a:schemeClr val="tx2"/>
                </a:solidFill>
                <a:latin typeface="EYInterstate Light" panose="02000506000000020004" pitchFamily="2" charset="0"/>
              </a:rPr>
              <a:t>Dadar (W), Mumbai - 400 028</a:t>
            </a:r>
          </a:p>
          <a:p>
            <a:pPr eaLnBrk="1" fontAlgn="ctr" hangingPunct="1"/>
            <a:r>
              <a:rPr lang="en-US" altLang="en-US" sz="558" dirty="0">
                <a:solidFill>
                  <a:schemeClr val="tx2"/>
                </a:solidFill>
                <a:latin typeface="EYInterstate Light" panose="02000506000000020004" pitchFamily="2" charset="0"/>
              </a:rPr>
              <a:t>Tel:	+ 91 22 6192 0000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dirty="0">
                <a:solidFill>
                  <a:schemeClr val="tx2"/>
                </a:solidFill>
                <a:latin typeface="EYInterstate Light" panose="02000506000000020004" pitchFamily="2" charset="0"/>
              </a:rPr>
              <a:t>5th Floor, Block B-2</a:t>
            </a:r>
          </a:p>
          <a:p>
            <a:pPr eaLnBrk="1" fontAlgn="ctr" hangingPunct="1"/>
            <a:r>
              <a:rPr lang="en-US" altLang="en-US" sz="558" dirty="0">
                <a:solidFill>
                  <a:schemeClr val="tx2"/>
                </a:solidFill>
                <a:latin typeface="EYInterstate Light" panose="02000506000000020004" pitchFamily="2" charset="0"/>
              </a:rPr>
              <a:t>Nirlon Knowledge Park</a:t>
            </a:r>
          </a:p>
          <a:p>
            <a:pPr eaLnBrk="1" fontAlgn="ctr" hangingPunct="1"/>
            <a:r>
              <a:rPr lang="en-US" altLang="en-US" sz="558" dirty="0">
                <a:solidFill>
                  <a:schemeClr val="tx2"/>
                </a:solidFill>
                <a:latin typeface="EYInterstate Light" panose="02000506000000020004" pitchFamily="2" charset="0"/>
              </a:rPr>
              <a:t>Off. Western Express Highway</a:t>
            </a:r>
          </a:p>
          <a:p>
            <a:pPr eaLnBrk="1" fontAlgn="ctr" hangingPunct="1"/>
            <a:r>
              <a:rPr lang="en-US" altLang="en-US" sz="558" dirty="0">
                <a:solidFill>
                  <a:schemeClr val="tx2"/>
                </a:solidFill>
                <a:latin typeface="EYInterstate Light" panose="02000506000000020004" pitchFamily="2" charset="0"/>
              </a:rPr>
              <a:t>Goregaon (E)</a:t>
            </a:r>
          </a:p>
          <a:p>
            <a:pPr eaLnBrk="1" fontAlgn="ctr" hangingPunct="1"/>
            <a:r>
              <a:rPr lang="en-US" altLang="en-US" sz="558" dirty="0">
                <a:solidFill>
                  <a:schemeClr val="tx2"/>
                </a:solidFill>
                <a:latin typeface="EYInterstate Light" panose="02000506000000020004" pitchFamily="2" charset="0"/>
              </a:rPr>
              <a:t>Mumbai - 400 063</a:t>
            </a:r>
          </a:p>
          <a:p>
            <a:pPr eaLnBrk="1" fontAlgn="ctr" hangingPunct="1"/>
            <a:r>
              <a:rPr lang="en-US" altLang="en-US" sz="558" dirty="0">
                <a:solidFill>
                  <a:schemeClr val="tx2"/>
                </a:solidFill>
                <a:latin typeface="EYInterstate Light" panose="02000506000000020004" pitchFamily="2" charset="0"/>
              </a:rPr>
              <a:t>Tel:	+ 91 22 6192 0000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Pune</a:t>
            </a:r>
          </a:p>
          <a:p>
            <a:pPr eaLnBrk="1" fontAlgn="ctr" hangingPunct="1"/>
            <a:r>
              <a:rPr lang="en-US" altLang="en-US" sz="558" dirty="0">
                <a:solidFill>
                  <a:schemeClr val="tx2"/>
                </a:solidFill>
                <a:latin typeface="EYInterstate Light" panose="02000506000000020004" pitchFamily="2" charset="0"/>
              </a:rPr>
              <a:t>C-401, 4th floor </a:t>
            </a:r>
          </a:p>
          <a:p>
            <a:pPr eaLnBrk="1" fontAlgn="ctr" hangingPunct="1"/>
            <a:r>
              <a:rPr lang="en-US" altLang="en-US" sz="558" dirty="0">
                <a:solidFill>
                  <a:schemeClr val="tx2"/>
                </a:solidFill>
                <a:latin typeface="EYInterstate Light" panose="02000506000000020004" pitchFamily="2" charset="0"/>
              </a:rPr>
              <a:t>Panchshil Tech Park</a:t>
            </a:r>
          </a:p>
          <a:p>
            <a:pPr eaLnBrk="1" fontAlgn="ctr" hangingPunct="1"/>
            <a:r>
              <a:rPr lang="en-US" altLang="en-US" sz="558" dirty="0">
                <a:solidFill>
                  <a:schemeClr val="tx2"/>
                </a:solidFill>
                <a:latin typeface="EYInterstate Light" panose="02000506000000020004" pitchFamily="2" charset="0"/>
              </a:rPr>
              <a:t>Yerwada </a:t>
            </a:r>
          </a:p>
          <a:p>
            <a:pPr eaLnBrk="1" fontAlgn="ctr" hangingPunct="1"/>
            <a:r>
              <a:rPr lang="en-US" altLang="en-US" sz="558" dirty="0">
                <a:solidFill>
                  <a:schemeClr val="tx2"/>
                </a:solidFill>
                <a:latin typeface="EYInterstate Light" panose="02000506000000020004" pitchFamily="2" charset="0"/>
              </a:rPr>
              <a:t>(Near Don Bosco School)</a:t>
            </a:r>
          </a:p>
          <a:p>
            <a:pPr eaLnBrk="1" fontAlgn="ctr" hangingPunct="1"/>
            <a:r>
              <a:rPr lang="en-US" altLang="en-US" sz="558" dirty="0">
                <a:solidFill>
                  <a:schemeClr val="tx2"/>
                </a:solidFill>
                <a:latin typeface="EYInterstate Light" panose="02000506000000020004" pitchFamily="2" charset="0"/>
              </a:rPr>
              <a:t>Pune - 411 006</a:t>
            </a:r>
          </a:p>
          <a:p>
            <a:pPr eaLnBrk="1" fontAlgn="ctr" hangingPunct="1"/>
            <a:r>
              <a:rPr lang="de-DE" altLang="en-US" sz="558" dirty="0">
                <a:solidFill>
                  <a:schemeClr val="tx2"/>
                </a:solidFill>
                <a:latin typeface="EYInterstate Light" panose="02000506000000020004" pitchFamily="2" charset="0"/>
              </a:rPr>
              <a:t>Tel: 	+ 91 20 4912 6000</a:t>
            </a:r>
            <a:endParaRPr lang="en-US" altLang="en-US" sz="558" dirty="0">
              <a:solidFill>
                <a:schemeClr val="tx2"/>
              </a:solidFill>
              <a:latin typeface="EYInterstate Light" panose="02000506000000020004" pitchFamily="2" charset="0"/>
            </a:endParaRPr>
          </a:p>
        </p:txBody>
      </p:sp>
      <p:sp>
        <p:nvSpPr>
          <p:cNvPr id="7" name="Rectangle 25">
            <a:extLst>
              <a:ext uri="{FF2B5EF4-FFF2-40B4-BE49-F238E27FC236}">
                <a16:creationId xmlns:a16="http://schemas.microsoft.com/office/drawing/2014/main" id="{3633B3E8-81B3-4ED1-89D7-83EE95B2E8A9}"/>
              </a:ext>
            </a:extLst>
          </p:cNvPr>
          <p:cNvSpPr>
            <a:spLocks noChangeArrowheads="1"/>
          </p:cNvSpPr>
          <p:nvPr userDrawn="1"/>
        </p:nvSpPr>
        <p:spPr bwMode="auto">
          <a:xfrm>
            <a:off x="1341897" y="1061206"/>
            <a:ext cx="3091714" cy="444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910" tIns="34456" rIns="68910" bIns="34456">
            <a:spAutoFit/>
          </a:bodyPr>
          <a:lstStyle>
            <a:lvl1pPr>
              <a:tabLst>
                <a:tab pos="342900" algn="l"/>
              </a:tabLst>
              <a:defRPr>
                <a:solidFill>
                  <a:schemeClr val="tx1"/>
                </a:solidFill>
                <a:latin typeface="Arial" panose="020B0604020202020204" pitchFamily="34" charset="0"/>
              </a:defRPr>
            </a:lvl1pPr>
            <a:lvl2pPr marL="742950" indent="-285750">
              <a:tabLst>
                <a:tab pos="342900" algn="l"/>
              </a:tabLst>
              <a:defRPr>
                <a:solidFill>
                  <a:schemeClr val="tx1"/>
                </a:solidFill>
                <a:latin typeface="Arial" panose="020B0604020202020204" pitchFamily="34" charset="0"/>
              </a:defRPr>
            </a:lvl2pPr>
            <a:lvl3pPr marL="1143000" indent="-228600">
              <a:tabLst>
                <a:tab pos="342900" algn="l"/>
              </a:tabLst>
              <a:defRPr>
                <a:solidFill>
                  <a:schemeClr val="tx1"/>
                </a:solidFill>
                <a:latin typeface="Arial" panose="020B0604020202020204" pitchFamily="34" charset="0"/>
              </a:defRPr>
            </a:lvl3pPr>
            <a:lvl4pPr marL="1600200" indent="-228600">
              <a:tabLst>
                <a:tab pos="342900" algn="l"/>
              </a:tabLst>
              <a:defRPr>
                <a:solidFill>
                  <a:schemeClr val="tx1"/>
                </a:solidFill>
                <a:latin typeface="Arial" panose="020B0604020202020204" pitchFamily="34" charset="0"/>
              </a:defRPr>
            </a:lvl4pPr>
            <a:lvl5pPr marL="2057400" indent="-228600">
              <a:tabLst>
                <a:tab pos="3429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429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429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429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42900" algn="l"/>
              </a:tabLst>
              <a:defRPr>
                <a:solidFill>
                  <a:schemeClr val="tx1"/>
                </a:solidFill>
                <a:latin typeface="Arial" panose="020B0604020202020204" pitchFamily="34" charset="0"/>
              </a:defRPr>
            </a:lvl9pPr>
          </a:lstStyle>
          <a:p>
            <a:pPr eaLnBrk="1" fontAlgn="ctr" hangingPunct="1"/>
            <a:r>
              <a:rPr lang="en-US" altLang="en-US" sz="558" b="1" dirty="0">
                <a:solidFill>
                  <a:schemeClr val="tx2"/>
                </a:solidFill>
                <a:latin typeface="EYInterstate Light" panose="02000506000000020004" pitchFamily="2" charset="0"/>
              </a:rPr>
              <a:t>Ahmedabad</a:t>
            </a:r>
          </a:p>
          <a:p>
            <a:pPr eaLnBrk="1" fontAlgn="ctr" hangingPunct="1"/>
            <a:r>
              <a:rPr lang="en-US" altLang="en-US" sz="558" dirty="0">
                <a:solidFill>
                  <a:schemeClr val="tx2"/>
                </a:solidFill>
                <a:latin typeface="EYInterstate Light" panose="02000506000000020004" pitchFamily="2" charset="0"/>
              </a:rPr>
              <a:t>2nd floor, Shivalik Ishaan </a:t>
            </a:r>
          </a:p>
          <a:p>
            <a:pPr eaLnBrk="1" fontAlgn="ctr" hangingPunct="1"/>
            <a:r>
              <a:rPr lang="en-US" altLang="en-US" sz="558" dirty="0">
                <a:solidFill>
                  <a:schemeClr val="tx2"/>
                </a:solidFill>
                <a:latin typeface="EYInterstate Light" panose="02000506000000020004" pitchFamily="2" charset="0"/>
              </a:rPr>
              <a:t>Near C.N. Vidhyalaya</a:t>
            </a:r>
          </a:p>
          <a:p>
            <a:pPr eaLnBrk="1" fontAlgn="ctr" hangingPunct="1"/>
            <a:r>
              <a:rPr lang="en-US" altLang="en-US" sz="558" dirty="0">
                <a:solidFill>
                  <a:schemeClr val="tx2"/>
                </a:solidFill>
                <a:latin typeface="EYInterstate Light" panose="02000506000000020004" pitchFamily="2" charset="0"/>
              </a:rPr>
              <a:t>Ambawadi</a:t>
            </a:r>
          </a:p>
          <a:p>
            <a:pPr eaLnBrk="1" fontAlgn="ctr" hangingPunct="1"/>
            <a:r>
              <a:rPr lang="en-US" altLang="en-US" sz="558" dirty="0">
                <a:solidFill>
                  <a:schemeClr val="tx2"/>
                </a:solidFill>
                <a:latin typeface="EYInterstate Light" panose="02000506000000020004" pitchFamily="2" charset="0"/>
              </a:rPr>
              <a:t>Ahmedabad - 380 015</a:t>
            </a:r>
          </a:p>
          <a:p>
            <a:pPr eaLnBrk="1" fontAlgn="ctr" hangingPunct="1"/>
            <a:r>
              <a:rPr lang="en-US" altLang="en-US" sz="558" dirty="0">
                <a:solidFill>
                  <a:schemeClr val="tx2"/>
                </a:solidFill>
                <a:latin typeface="EYInterstate Light" panose="02000506000000020004" pitchFamily="2" charset="0"/>
              </a:rPr>
              <a:t>Tel:	+ 91 79 6608 3800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Bengaluru</a:t>
            </a:r>
          </a:p>
          <a:p>
            <a:pPr eaLnBrk="1" fontAlgn="ctr" hangingPunct="1"/>
            <a:r>
              <a:rPr lang="en-US" altLang="en-US" sz="558" dirty="0">
                <a:solidFill>
                  <a:schemeClr val="tx2"/>
                </a:solidFill>
                <a:latin typeface="EYInterstate Light" panose="02000506000000020004" pitchFamily="2" charset="0"/>
              </a:rPr>
              <a:t>6th, 12th &amp; 13th floor</a:t>
            </a:r>
          </a:p>
          <a:p>
            <a:pPr eaLnBrk="1" fontAlgn="ctr" hangingPunct="1"/>
            <a:r>
              <a:rPr lang="en-US" altLang="en-US" sz="558" dirty="0">
                <a:solidFill>
                  <a:schemeClr val="tx2"/>
                </a:solidFill>
                <a:latin typeface="EYInterstate Light" panose="02000506000000020004" pitchFamily="2" charset="0"/>
              </a:rPr>
              <a:t>“UB City”, Canberra Block</a:t>
            </a:r>
          </a:p>
          <a:p>
            <a:pPr eaLnBrk="1" fontAlgn="ctr" hangingPunct="1"/>
            <a:r>
              <a:rPr lang="en-US" altLang="en-US" sz="558" dirty="0">
                <a:solidFill>
                  <a:schemeClr val="tx2"/>
                </a:solidFill>
                <a:latin typeface="EYInterstate Light" panose="02000506000000020004" pitchFamily="2" charset="0"/>
              </a:rPr>
              <a:t>No.24 Vittal Mallya Road</a:t>
            </a:r>
          </a:p>
          <a:p>
            <a:pPr eaLnBrk="1" fontAlgn="ctr" hangingPunct="1"/>
            <a:r>
              <a:rPr lang="en-US" altLang="en-US" sz="558" dirty="0">
                <a:solidFill>
                  <a:schemeClr val="tx2"/>
                </a:solidFill>
                <a:latin typeface="EYInterstate Light" panose="02000506000000020004" pitchFamily="2" charset="0"/>
              </a:rPr>
              <a:t>Bengaluru - 560 001</a:t>
            </a:r>
          </a:p>
          <a:p>
            <a:pPr eaLnBrk="1" fontAlgn="ctr" hangingPunct="1"/>
            <a:r>
              <a:rPr lang="en-US" altLang="en-US" sz="558" dirty="0">
                <a:solidFill>
                  <a:schemeClr val="tx2"/>
                </a:solidFill>
                <a:latin typeface="EYInterstate Light" panose="02000506000000020004" pitchFamily="2" charset="0"/>
              </a:rPr>
              <a:t>Tel:	+ 91 80 4027 5000</a:t>
            </a:r>
          </a:p>
          <a:p>
            <a:pPr eaLnBrk="1" fontAlgn="ctr" hangingPunct="1"/>
            <a:r>
              <a:rPr lang="en-US" altLang="en-US" sz="558" dirty="0">
                <a:solidFill>
                  <a:schemeClr val="tx2"/>
                </a:solidFill>
                <a:latin typeface="EYInterstate Light" panose="02000506000000020004" pitchFamily="2" charset="0"/>
              </a:rPr>
              <a:t>	+ 91 80 6727 5000 </a:t>
            </a:r>
          </a:p>
          <a:p>
            <a:pPr eaLnBrk="1" fontAlgn="ctr" hangingPunct="1"/>
            <a:r>
              <a:rPr lang="en-US" altLang="en-US" sz="558" dirty="0">
                <a:solidFill>
                  <a:schemeClr val="tx2"/>
                </a:solidFill>
                <a:latin typeface="EYInterstate Light" panose="02000506000000020004" pitchFamily="2" charset="0"/>
              </a:rPr>
              <a:t>	+ 91 80 2224 0696</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dirty="0">
                <a:solidFill>
                  <a:schemeClr val="tx2"/>
                </a:solidFill>
                <a:latin typeface="EYInterstate Light" panose="02000506000000020004" pitchFamily="2" charset="0"/>
              </a:rPr>
              <a:t>Ground Floor, ‘A’ wing</a:t>
            </a:r>
          </a:p>
          <a:p>
            <a:pPr eaLnBrk="1" fontAlgn="ctr" hangingPunct="1"/>
            <a:r>
              <a:rPr lang="en-US" altLang="en-US" sz="558" dirty="0">
                <a:solidFill>
                  <a:schemeClr val="tx2"/>
                </a:solidFill>
                <a:latin typeface="EYInterstate Light" panose="02000506000000020004" pitchFamily="2" charset="0"/>
              </a:rPr>
              <a:t>Divyasree Chambers </a:t>
            </a:r>
          </a:p>
          <a:p>
            <a:pPr eaLnBrk="1" fontAlgn="ctr" hangingPunct="1"/>
            <a:r>
              <a:rPr lang="en-US" altLang="en-US" sz="558" dirty="0">
                <a:solidFill>
                  <a:schemeClr val="tx2"/>
                </a:solidFill>
                <a:latin typeface="EYInterstate Light" panose="02000506000000020004" pitchFamily="2" charset="0"/>
              </a:rPr>
              <a:t># 11, O’Shaughnessy Road</a:t>
            </a:r>
          </a:p>
          <a:p>
            <a:pPr eaLnBrk="1" fontAlgn="ctr" hangingPunct="1"/>
            <a:r>
              <a:rPr lang="en-US" altLang="en-US" sz="558" dirty="0">
                <a:solidFill>
                  <a:schemeClr val="tx2"/>
                </a:solidFill>
                <a:latin typeface="EYInterstate Light" panose="02000506000000020004" pitchFamily="2" charset="0"/>
              </a:rPr>
              <a:t>Langford Gardens </a:t>
            </a:r>
          </a:p>
          <a:p>
            <a:pPr eaLnBrk="1" fontAlgn="ctr" hangingPunct="1"/>
            <a:r>
              <a:rPr lang="en-US" altLang="en-US" sz="558" dirty="0">
                <a:solidFill>
                  <a:schemeClr val="tx2"/>
                </a:solidFill>
                <a:latin typeface="EYInterstate Light" panose="02000506000000020004" pitchFamily="2" charset="0"/>
              </a:rPr>
              <a:t>Bengaluru - 560 025</a:t>
            </a:r>
          </a:p>
          <a:p>
            <a:pPr eaLnBrk="1" fontAlgn="ctr" hangingPunct="1"/>
            <a:r>
              <a:rPr lang="en-US" altLang="en-US" sz="558" dirty="0">
                <a:solidFill>
                  <a:schemeClr val="tx2"/>
                </a:solidFill>
                <a:latin typeface="EYInterstate Light" panose="02000506000000020004" pitchFamily="2" charset="0"/>
              </a:rPr>
              <a:t>Tel:	+ 91 80 6727 5000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Chandigarh</a:t>
            </a:r>
          </a:p>
          <a:p>
            <a:pPr eaLnBrk="1" fontAlgn="ctr" hangingPunct="1"/>
            <a:r>
              <a:rPr lang="en-US" altLang="en-US" sz="558" dirty="0">
                <a:solidFill>
                  <a:schemeClr val="tx2"/>
                </a:solidFill>
                <a:latin typeface="EYInterstate Light" panose="02000506000000020004" pitchFamily="2" charset="0"/>
              </a:rPr>
              <a:t>1st Floor, SCO: 166-167</a:t>
            </a:r>
          </a:p>
          <a:p>
            <a:pPr eaLnBrk="1" fontAlgn="ctr" hangingPunct="1"/>
            <a:r>
              <a:rPr lang="en-US" altLang="en-US" sz="558" dirty="0">
                <a:solidFill>
                  <a:schemeClr val="tx2"/>
                </a:solidFill>
                <a:latin typeface="EYInterstate Light" panose="02000506000000020004" pitchFamily="2" charset="0"/>
              </a:rPr>
              <a:t>Sector 9-C, Madhya Marg</a:t>
            </a:r>
          </a:p>
          <a:p>
            <a:pPr eaLnBrk="1" fontAlgn="ctr" hangingPunct="1"/>
            <a:r>
              <a:rPr lang="en-US" altLang="en-US" sz="558" dirty="0">
                <a:solidFill>
                  <a:schemeClr val="tx2"/>
                </a:solidFill>
                <a:latin typeface="EYInterstate Light" panose="02000506000000020004" pitchFamily="2" charset="0"/>
              </a:rPr>
              <a:t>Chandigarh - 160 009</a:t>
            </a:r>
          </a:p>
          <a:p>
            <a:pPr eaLnBrk="1" fontAlgn="ctr" hangingPunct="1"/>
            <a:r>
              <a:rPr lang="en-US" altLang="en-US" sz="558" dirty="0">
                <a:solidFill>
                  <a:schemeClr val="tx2"/>
                </a:solidFill>
                <a:latin typeface="EYInterstate Light" panose="02000506000000020004" pitchFamily="2" charset="0"/>
              </a:rPr>
              <a:t>Tel: 	+ 91 172 331 7800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Chennai</a:t>
            </a:r>
          </a:p>
          <a:p>
            <a:pPr eaLnBrk="1" fontAlgn="ctr" hangingPunct="1"/>
            <a:r>
              <a:rPr lang="en-US" altLang="en-US" sz="558" dirty="0">
                <a:solidFill>
                  <a:schemeClr val="tx2"/>
                </a:solidFill>
                <a:latin typeface="EYInterstate Light" panose="02000506000000020004" pitchFamily="2" charset="0"/>
              </a:rPr>
              <a:t>Tidel Park, 6th &amp; 7th Floor </a:t>
            </a:r>
          </a:p>
          <a:p>
            <a:pPr eaLnBrk="1" fontAlgn="ctr" hangingPunct="1"/>
            <a:r>
              <a:rPr lang="en-US" altLang="en-US" sz="558" dirty="0">
                <a:solidFill>
                  <a:schemeClr val="tx2"/>
                </a:solidFill>
                <a:latin typeface="EYInterstate Light" panose="02000506000000020004" pitchFamily="2" charset="0"/>
              </a:rPr>
              <a:t>A Block, No.4, Rajiv Gandhi Salai </a:t>
            </a:r>
          </a:p>
          <a:p>
            <a:pPr eaLnBrk="1" fontAlgn="ctr" hangingPunct="1"/>
            <a:r>
              <a:rPr lang="en-US" altLang="en-US" sz="558" dirty="0">
                <a:solidFill>
                  <a:schemeClr val="tx2"/>
                </a:solidFill>
                <a:latin typeface="EYInterstate Light" panose="02000506000000020004" pitchFamily="2" charset="0"/>
              </a:rPr>
              <a:t>Taramani, Chennai - 600 113</a:t>
            </a:r>
          </a:p>
          <a:p>
            <a:pPr eaLnBrk="1" fontAlgn="ctr" hangingPunct="1"/>
            <a:r>
              <a:rPr lang="en-US" altLang="en-US" sz="558" dirty="0">
                <a:solidFill>
                  <a:schemeClr val="tx2"/>
                </a:solidFill>
                <a:latin typeface="EYInterstate Light" panose="02000506000000020004" pitchFamily="2" charset="0"/>
              </a:rPr>
              <a:t>Tel:	+ 91 44 6654 8100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b="1" dirty="0">
                <a:solidFill>
                  <a:schemeClr val="tx2"/>
                </a:solidFill>
                <a:latin typeface="EYInterstate Light" panose="02000506000000020004" pitchFamily="2" charset="0"/>
              </a:rPr>
              <a:t>Delhi NCR</a:t>
            </a:r>
          </a:p>
          <a:p>
            <a:pPr eaLnBrk="1" fontAlgn="ctr" hangingPunct="1"/>
            <a:r>
              <a:rPr lang="en-US" altLang="en-US" sz="558" dirty="0">
                <a:solidFill>
                  <a:schemeClr val="tx2"/>
                </a:solidFill>
                <a:latin typeface="EYInterstate Light" panose="02000506000000020004" pitchFamily="2" charset="0"/>
              </a:rPr>
              <a:t>Golf View Corporate Tower B</a:t>
            </a:r>
          </a:p>
          <a:p>
            <a:pPr eaLnBrk="1" fontAlgn="ctr" hangingPunct="1"/>
            <a:r>
              <a:rPr lang="en-US" altLang="en-US" sz="558" dirty="0">
                <a:solidFill>
                  <a:schemeClr val="tx2"/>
                </a:solidFill>
                <a:latin typeface="EYInterstate Light" panose="02000506000000020004" pitchFamily="2" charset="0"/>
              </a:rPr>
              <a:t>Sector 42, Sector Road</a:t>
            </a:r>
          </a:p>
          <a:p>
            <a:pPr eaLnBrk="1" fontAlgn="ctr" hangingPunct="1"/>
            <a:r>
              <a:rPr lang="en-US" altLang="en-US" sz="558" dirty="0">
                <a:solidFill>
                  <a:schemeClr val="tx2"/>
                </a:solidFill>
                <a:latin typeface="EYInterstate Light" panose="02000506000000020004" pitchFamily="2" charset="0"/>
              </a:rPr>
              <a:t>Gurgaon - 122 002</a:t>
            </a:r>
          </a:p>
          <a:p>
            <a:pPr eaLnBrk="1" fontAlgn="ctr" hangingPunct="1"/>
            <a:r>
              <a:rPr lang="en-US" altLang="en-US" sz="558" dirty="0">
                <a:solidFill>
                  <a:schemeClr val="tx2"/>
                </a:solidFill>
                <a:latin typeface="EYInterstate Light" panose="02000506000000020004" pitchFamily="2" charset="0"/>
              </a:rPr>
              <a:t>Tel:	+ 91 124 443 4000</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dirty="0">
                <a:solidFill>
                  <a:schemeClr val="tx2"/>
                </a:solidFill>
                <a:latin typeface="EYInterstate Light" panose="02000506000000020004" pitchFamily="2" charset="0"/>
              </a:rPr>
              <a:t>3rd &amp; 6th Floor, Worldmark-1</a:t>
            </a:r>
          </a:p>
          <a:p>
            <a:pPr eaLnBrk="1" fontAlgn="ctr" hangingPunct="1"/>
            <a:r>
              <a:rPr lang="en-US" altLang="en-US" sz="558" dirty="0">
                <a:solidFill>
                  <a:schemeClr val="tx2"/>
                </a:solidFill>
                <a:latin typeface="EYInterstate Light" panose="02000506000000020004" pitchFamily="2" charset="0"/>
              </a:rPr>
              <a:t>IGI Airport Hospitality District</a:t>
            </a:r>
          </a:p>
          <a:p>
            <a:pPr eaLnBrk="1" fontAlgn="ctr" hangingPunct="1"/>
            <a:r>
              <a:rPr lang="en-US" altLang="en-US" sz="558" dirty="0">
                <a:solidFill>
                  <a:schemeClr val="tx2"/>
                </a:solidFill>
                <a:latin typeface="EYInterstate Light" panose="02000506000000020004" pitchFamily="2" charset="0"/>
              </a:rPr>
              <a:t>Aerocity, New Delhi - 110 037</a:t>
            </a:r>
          </a:p>
          <a:p>
            <a:pPr eaLnBrk="1" fontAlgn="ctr" hangingPunct="1"/>
            <a:r>
              <a:rPr lang="en-US" altLang="en-US" sz="558" dirty="0">
                <a:solidFill>
                  <a:schemeClr val="tx2"/>
                </a:solidFill>
                <a:latin typeface="EYInterstate Light" panose="02000506000000020004" pitchFamily="2" charset="0"/>
              </a:rPr>
              <a:t>Tel: 	+ 91 11 4731 8000 </a:t>
            </a:r>
          </a:p>
          <a:p>
            <a:pPr eaLnBrk="1" fontAlgn="ctr" hangingPunct="1"/>
            <a:endParaRPr lang="en-US" altLang="en-US" sz="558" dirty="0">
              <a:solidFill>
                <a:schemeClr val="tx2"/>
              </a:solidFill>
              <a:latin typeface="EYInterstate Light" panose="02000506000000020004" pitchFamily="2" charset="0"/>
            </a:endParaRPr>
          </a:p>
          <a:p>
            <a:pPr eaLnBrk="1" fontAlgn="ctr" hangingPunct="1"/>
            <a:r>
              <a:rPr lang="en-US" altLang="en-US" sz="558" dirty="0">
                <a:solidFill>
                  <a:schemeClr val="tx2"/>
                </a:solidFill>
                <a:latin typeface="EYInterstate Light" panose="02000506000000020004" pitchFamily="2" charset="0"/>
              </a:rPr>
              <a:t>4th &amp; 5th Floor, Plot No 2B </a:t>
            </a:r>
          </a:p>
          <a:p>
            <a:pPr eaLnBrk="1" fontAlgn="ctr" hangingPunct="1"/>
            <a:r>
              <a:rPr lang="en-US" altLang="en-US" sz="558" dirty="0">
                <a:solidFill>
                  <a:schemeClr val="tx2"/>
                </a:solidFill>
                <a:latin typeface="EYInterstate Light" panose="02000506000000020004" pitchFamily="2" charset="0"/>
              </a:rPr>
              <a:t>Tower 2, Sector 126 </a:t>
            </a:r>
          </a:p>
          <a:p>
            <a:pPr eaLnBrk="1" fontAlgn="ctr" hangingPunct="1"/>
            <a:r>
              <a:rPr lang="en-US" altLang="en-US" sz="558" dirty="0">
                <a:solidFill>
                  <a:schemeClr val="tx2"/>
                </a:solidFill>
                <a:latin typeface="EYInterstate Light" panose="02000506000000020004" pitchFamily="2" charset="0"/>
              </a:rPr>
              <a:t>NOIDA - 201 304 </a:t>
            </a:r>
          </a:p>
          <a:p>
            <a:pPr eaLnBrk="1" fontAlgn="ctr" hangingPunct="1"/>
            <a:r>
              <a:rPr lang="en-US" altLang="en-US" sz="558" dirty="0">
                <a:solidFill>
                  <a:schemeClr val="tx2"/>
                </a:solidFill>
                <a:latin typeface="EYInterstate Light" panose="02000506000000020004" pitchFamily="2" charset="0"/>
              </a:rPr>
              <a:t>Gautam Budh Nagar, U.P.</a:t>
            </a:r>
          </a:p>
          <a:p>
            <a:pPr eaLnBrk="1" fontAlgn="ctr" hangingPunct="1"/>
            <a:r>
              <a:rPr lang="en-US" altLang="en-US" sz="558" dirty="0">
                <a:solidFill>
                  <a:schemeClr val="tx2"/>
                </a:solidFill>
                <a:latin typeface="EYInterstate Light" panose="02000506000000020004" pitchFamily="2" charset="0"/>
              </a:rPr>
              <a:t>Tel:	+ 91 120 671 7000 </a:t>
            </a:r>
          </a:p>
        </p:txBody>
      </p:sp>
    </p:spTree>
    <p:extLst>
      <p:ext uri="{BB962C8B-B14F-4D97-AF65-F5344CB8AC3E}">
        <p14:creationId xmlns:p14="http://schemas.microsoft.com/office/powerpoint/2010/main" val="3227708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CD06B42-27A8-4223-AE57-EB729EB5FC27}"/>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5C1F4AD2-0FC3-4A7D-B553-FC19C918C14E}"/>
              </a:ext>
            </a:extLst>
          </p:cNvPr>
          <p:cNvSpPr>
            <a:spLocks noGrp="1"/>
          </p:cNvSpPr>
          <p:nvPr>
            <p:ph type="ftr" sz="quarter" idx="11"/>
          </p:nvPr>
        </p:nvSpPr>
        <p:spPr/>
        <p:txBody>
          <a:bodyPr/>
          <a:lstStyle/>
          <a:p>
            <a:r>
              <a:rPr lang="en-IN"/>
              <a:t>Ease of Doing Solar 2020</a:t>
            </a:r>
            <a:endParaRPr lang="en-US" dirty="0"/>
          </a:p>
        </p:txBody>
      </p:sp>
      <p:sp>
        <p:nvSpPr>
          <p:cNvPr id="5" name="Slide Number Placeholder 4">
            <a:extLst>
              <a:ext uri="{FF2B5EF4-FFF2-40B4-BE49-F238E27FC236}">
                <a16:creationId xmlns:a16="http://schemas.microsoft.com/office/drawing/2014/main" id="{C7E89B92-9E6D-4E4B-A5F6-7BC8B1612D1D}"/>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9658271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08BD86-74A2-45E9-908A-343C5DC8F1D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2000" cy="6849196"/>
          </a:xfrm>
          <a:prstGeom prst="rect">
            <a:avLst/>
          </a:prstGeom>
        </p:spPr>
      </p:pic>
      <p:grpSp>
        <p:nvGrpSpPr>
          <p:cNvPr id="16" name="Group 4">
            <a:extLst>
              <a:ext uri="{FF2B5EF4-FFF2-40B4-BE49-F238E27FC236}">
                <a16:creationId xmlns:a16="http://schemas.microsoft.com/office/drawing/2014/main" id="{2FBA4DFB-2D74-4887-91FA-9FE36EADD25F}"/>
              </a:ext>
            </a:extLst>
          </p:cNvPr>
          <p:cNvGrpSpPr>
            <a:grpSpLocks noChangeAspect="1"/>
          </p:cNvGrpSpPr>
          <p:nvPr userDrawn="1"/>
        </p:nvGrpSpPr>
        <p:grpSpPr bwMode="auto">
          <a:xfrm>
            <a:off x="9436741" y="5654935"/>
            <a:ext cx="1689908" cy="798412"/>
            <a:chOff x="4857" y="3364"/>
            <a:chExt cx="622" cy="729"/>
          </a:xfrm>
        </p:grpSpPr>
        <p:sp>
          <p:nvSpPr>
            <p:cNvPr id="17" name="AutoShape 3">
              <a:extLst>
                <a:ext uri="{FF2B5EF4-FFF2-40B4-BE49-F238E27FC236}">
                  <a16:creationId xmlns:a16="http://schemas.microsoft.com/office/drawing/2014/main" id="{B223B0E3-13DC-4092-840F-C19C33D0170D}"/>
                </a:ext>
              </a:extLst>
            </p:cNvPr>
            <p:cNvSpPr>
              <a:spLocks noChangeAspect="1" noChangeArrowheads="1" noTextEdit="1"/>
            </p:cNvSpPr>
            <p:nvPr userDrawn="1"/>
          </p:nvSpPr>
          <p:spPr bwMode="auto">
            <a:xfrm>
              <a:off x="4857" y="3364"/>
              <a:ext cx="622" cy="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sp>
          <p:nvSpPr>
            <p:cNvPr id="18" name="Freeform 5">
              <a:extLst>
                <a:ext uri="{FF2B5EF4-FFF2-40B4-BE49-F238E27FC236}">
                  <a16:creationId xmlns:a16="http://schemas.microsoft.com/office/drawing/2014/main" id="{720F86E7-783D-48A5-9A99-BBE51AD8BB9F}"/>
                </a:ext>
              </a:extLst>
            </p:cNvPr>
            <p:cNvSpPr>
              <a:spLocks/>
            </p:cNvSpPr>
            <p:nvPr userDrawn="1"/>
          </p:nvSpPr>
          <p:spPr bwMode="auto">
            <a:xfrm>
              <a:off x="4857" y="3364"/>
              <a:ext cx="498" cy="182"/>
            </a:xfrm>
            <a:custGeom>
              <a:avLst/>
              <a:gdLst>
                <a:gd name="T0" fmla="*/ 2491 w 2491"/>
                <a:gd name="T1" fmla="*/ 0 h 910"/>
                <a:gd name="T2" fmla="*/ 0 w 2491"/>
                <a:gd name="T3" fmla="*/ 910 h 910"/>
                <a:gd name="T4" fmla="*/ 2491 w 2491"/>
                <a:gd name="T5" fmla="*/ 469 h 910"/>
                <a:gd name="T6" fmla="*/ 2491 w 2491"/>
                <a:gd name="T7" fmla="*/ 0 h 910"/>
              </a:gdLst>
              <a:ahLst/>
              <a:cxnLst>
                <a:cxn ang="0">
                  <a:pos x="T0" y="T1"/>
                </a:cxn>
                <a:cxn ang="0">
                  <a:pos x="T2" y="T3"/>
                </a:cxn>
                <a:cxn ang="0">
                  <a:pos x="T4" y="T5"/>
                </a:cxn>
                <a:cxn ang="0">
                  <a:pos x="T6" y="T7"/>
                </a:cxn>
              </a:cxnLst>
              <a:rect l="0" t="0" r="r" b="b"/>
              <a:pathLst>
                <a:path w="2491" h="910">
                  <a:moveTo>
                    <a:pt x="2491" y="0"/>
                  </a:moveTo>
                  <a:lnTo>
                    <a:pt x="0" y="910"/>
                  </a:lnTo>
                  <a:lnTo>
                    <a:pt x="2491" y="469"/>
                  </a:lnTo>
                  <a:lnTo>
                    <a:pt x="2491" y="0"/>
                  </a:lnTo>
                  <a:close/>
                </a:path>
              </a:pathLst>
            </a:custGeom>
            <a:solidFill>
              <a:srgbClr val="FE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sp>
          <p:nvSpPr>
            <p:cNvPr id="19" name="Freeform 6">
              <a:extLst>
                <a:ext uri="{FF2B5EF4-FFF2-40B4-BE49-F238E27FC236}">
                  <a16:creationId xmlns:a16="http://schemas.microsoft.com/office/drawing/2014/main" id="{8EA618E4-F6E6-47C9-85C3-E1EF97EB6DF8}"/>
                </a:ext>
              </a:extLst>
            </p:cNvPr>
            <p:cNvSpPr>
              <a:spLocks noEditPoints="1"/>
            </p:cNvSpPr>
            <p:nvPr userDrawn="1"/>
          </p:nvSpPr>
          <p:spPr bwMode="auto">
            <a:xfrm>
              <a:off x="4857" y="3622"/>
              <a:ext cx="622" cy="471"/>
            </a:xfrm>
            <a:custGeom>
              <a:avLst/>
              <a:gdLst>
                <a:gd name="T0" fmla="*/ 235 w 3110"/>
                <a:gd name="T1" fmla="*/ 1600 h 2357"/>
                <a:gd name="T2" fmla="*/ 255 w 3110"/>
                <a:gd name="T3" fmla="*/ 1809 h 2357"/>
                <a:gd name="T4" fmla="*/ 152 w 3110"/>
                <a:gd name="T5" fmla="*/ 1823 h 2357"/>
                <a:gd name="T6" fmla="*/ 353 w 3110"/>
                <a:gd name="T7" fmla="*/ 1774 h 2357"/>
                <a:gd name="T8" fmla="*/ 419 w 3110"/>
                <a:gd name="T9" fmla="*/ 1871 h 2357"/>
                <a:gd name="T10" fmla="*/ 1148 w 3110"/>
                <a:gd name="T11" fmla="*/ 1664 h 2357"/>
                <a:gd name="T12" fmla="*/ 1225 w 3110"/>
                <a:gd name="T13" fmla="*/ 1751 h 2357"/>
                <a:gd name="T14" fmla="*/ 701 w 3110"/>
                <a:gd name="T15" fmla="*/ 1558 h 2357"/>
                <a:gd name="T16" fmla="*/ 744 w 3110"/>
                <a:gd name="T17" fmla="*/ 1723 h 2357"/>
                <a:gd name="T18" fmla="*/ 866 w 3110"/>
                <a:gd name="T19" fmla="*/ 1868 h 2357"/>
                <a:gd name="T20" fmla="*/ 838 w 3110"/>
                <a:gd name="T21" fmla="*/ 1696 h 2357"/>
                <a:gd name="T22" fmla="*/ 2035 w 3110"/>
                <a:gd name="T23" fmla="*/ 1874 h 2357"/>
                <a:gd name="T24" fmla="*/ 2173 w 3110"/>
                <a:gd name="T25" fmla="*/ 1760 h 2357"/>
                <a:gd name="T26" fmla="*/ 2115 w 3110"/>
                <a:gd name="T27" fmla="*/ 1743 h 2357"/>
                <a:gd name="T28" fmla="*/ 2074 w 3110"/>
                <a:gd name="T29" fmla="*/ 1696 h 2357"/>
                <a:gd name="T30" fmla="*/ 1318 w 3110"/>
                <a:gd name="T31" fmla="*/ 1748 h 2357"/>
                <a:gd name="T32" fmla="*/ 1455 w 3110"/>
                <a:gd name="T33" fmla="*/ 1858 h 2357"/>
                <a:gd name="T34" fmla="*/ 1484 w 3110"/>
                <a:gd name="T35" fmla="*/ 1938 h 2357"/>
                <a:gd name="T36" fmla="*/ 1378 w 3110"/>
                <a:gd name="T37" fmla="*/ 1794 h 2357"/>
                <a:gd name="T38" fmla="*/ 1740 w 3110"/>
                <a:gd name="T39" fmla="*/ 1690 h 2357"/>
                <a:gd name="T40" fmla="*/ 1644 w 3110"/>
                <a:gd name="T41" fmla="*/ 1791 h 2357"/>
                <a:gd name="T42" fmla="*/ 1835 w 3110"/>
                <a:gd name="T43" fmla="*/ 1723 h 2357"/>
                <a:gd name="T44" fmla="*/ 1698 w 3110"/>
                <a:gd name="T45" fmla="*/ 1800 h 2357"/>
                <a:gd name="T46" fmla="*/ 1721 w 3110"/>
                <a:gd name="T47" fmla="*/ 1831 h 2357"/>
                <a:gd name="T48" fmla="*/ 2256 w 3110"/>
                <a:gd name="T49" fmla="*/ 1780 h 2357"/>
                <a:gd name="T50" fmla="*/ 2243 w 3110"/>
                <a:gd name="T51" fmla="*/ 1665 h 2357"/>
                <a:gd name="T52" fmla="*/ 2306 w 3110"/>
                <a:gd name="T53" fmla="*/ 1880 h 2357"/>
                <a:gd name="T54" fmla="*/ 2338 w 3110"/>
                <a:gd name="T55" fmla="*/ 1722 h 2357"/>
                <a:gd name="T56" fmla="*/ 2929 w 3110"/>
                <a:gd name="T57" fmla="*/ 1763 h 2357"/>
                <a:gd name="T58" fmla="*/ 2750 w 3110"/>
                <a:gd name="T59" fmla="*/ 1695 h 2357"/>
                <a:gd name="T60" fmla="*/ 2872 w 3110"/>
                <a:gd name="T61" fmla="*/ 1874 h 2357"/>
                <a:gd name="T62" fmla="*/ 2658 w 3110"/>
                <a:gd name="T63" fmla="*/ 1797 h 2357"/>
                <a:gd name="T64" fmla="*/ 2623 w 3110"/>
                <a:gd name="T65" fmla="*/ 1867 h 2357"/>
                <a:gd name="T66" fmla="*/ 2482 w 3110"/>
                <a:gd name="T67" fmla="*/ 1876 h 2357"/>
                <a:gd name="T68" fmla="*/ 2513 w 3110"/>
                <a:gd name="T69" fmla="*/ 1825 h 2357"/>
                <a:gd name="T70" fmla="*/ 3019 w 3110"/>
                <a:gd name="T71" fmla="*/ 1651 h 2357"/>
                <a:gd name="T72" fmla="*/ 981 w 3110"/>
                <a:gd name="T73" fmla="*/ 1874 h 2357"/>
                <a:gd name="T74" fmla="*/ 2433 w 3110"/>
                <a:gd name="T75" fmla="*/ 2085 h 2357"/>
                <a:gd name="T76" fmla="*/ 2528 w 3110"/>
                <a:gd name="T77" fmla="*/ 2268 h 2357"/>
                <a:gd name="T78" fmla="*/ 2503 w 3110"/>
                <a:gd name="T79" fmla="*/ 2090 h 2357"/>
                <a:gd name="T80" fmla="*/ 631 w 3110"/>
                <a:gd name="T81" fmla="*/ 2093 h 2357"/>
                <a:gd name="T82" fmla="*/ 677 w 3110"/>
                <a:gd name="T83" fmla="*/ 2105 h 2357"/>
                <a:gd name="T84" fmla="*/ 203 w 3110"/>
                <a:gd name="T85" fmla="*/ 2151 h 2357"/>
                <a:gd name="T86" fmla="*/ 312 w 3110"/>
                <a:gd name="T87" fmla="*/ 2190 h 2357"/>
                <a:gd name="T88" fmla="*/ 507 w 3110"/>
                <a:gd name="T89" fmla="*/ 2190 h 2357"/>
                <a:gd name="T90" fmla="*/ 377 w 3110"/>
                <a:gd name="T91" fmla="*/ 2201 h 2357"/>
                <a:gd name="T92" fmla="*/ 442 w 3110"/>
                <a:gd name="T93" fmla="*/ 2201 h 2357"/>
                <a:gd name="T94" fmla="*/ 2213 w 3110"/>
                <a:gd name="T95" fmla="*/ 2056 h 2357"/>
                <a:gd name="T96" fmla="*/ 1608 w 3110"/>
                <a:gd name="T97" fmla="*/ 2042 h 2357"/>
                <a:gd name="T98" fmla="*/ 1951 w 3110"/>
                <a:gd name="T99" fmla="*/ 2062 h 2357"/>
                <a:gd name="T100" fmla="*/ 2016 w 3110"/>
                <a:gd name="T101" fmla="*/ 2271 h 2357"/>
                <a:gd name="T102" fmla="*/ 2075 w 3110"/>
                <a:gd name="T103" fmla="*/ 2057 h 2357"/>
                <a:gd name="T104" fmla="*/ 2016 w 3110"/>
                <a:gd name="T105" fmla="*/ 2089 h 2357"/>
                <a:gd name="T106" fmla="*/ 772 w 3110"/>
                <a:gd name="T107" fmla="*/ 1949 h 2357"/>
                <a:gd name="T108" fmla="*/ 1210 w 3110"/>
                <a:gd name="T109" fmla="*/ 2052 h 2357"/>
                <a:gd name="T110" fmla="*/ 1116 w 3110"/>
                <a:gd name="T111" fmla="*/ 2102 h 2357"/>
                <a:gd name="T112" fmla="*/ 1289 w 3110"/>
                <a:gd name="T113" fmla="*/ 2093 h 2357"/>
                <a:gd name="T114" fmla="*/ 1395 w 3110"/>
                <a:gd name="T115" fmla="*/ 2266 h 2357"/>
                <a:gd name="T116" fmla="*/ 1413 w 3110"/>
                <a:gd name="T117" fmla="*/ 2350 h 2357"/>
                <a:gd name="T118" fmla="*/ 1364 w 3110"/>
                <a:gd name="T119" fmla="*/ 2217 h 2357"/>
                <a:gd name="T120" fmla="*/ 1000 w 3110"/>
                <a:gd name="T121" fmla="*/ 2139 h 2357"/>
                <a:gd name="T122" fmla="*/ 400 w 3110"/>
                <a:gd name="T123" fmla="*/ 970 h 2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0" h="2357">
                  <a:moveTo>
                    <a:pt x="259" y="1777"/>
                  </a:moveTo>
                  <a:lnTo>
                    <a:pt x="259" y="1777"/>
                  </a:lnTo>
                  <a:lnTo>
                    <a:pt x="259" y="1769"/>
                  </a:lnTo>
                  <a:lnTo>
                    <a:pt x="258" y="1762"/>
                  </a:lnTo>
                  <a:lnTo>
                    <a:pt x="255" y="1749"/>
                  </a:lnTo>
                  <a:lnTo>
                    <a:pt x="249" y="1738"/>
                  </a:lnTo>
                  <a:lnTo>
                    <a:pt x="242" y="1729"/>
                  </a:lnTo>
                  <a:lnTo>
                    <a:pt x="235" y="1722"/>
                  </a:lnTo>
                  <a:lnTo>
                    <a:pt x="227" y="1717"/>
                  </a:lnTo>
                  <a:lnTo>
                    <a:pt x="220" y="1712"/>
                  </a:lnTo>
                  <a:lnTo>
                    <a:pt x="213" y="1709"/>
                  </a:lnTo>
                  <a:lnTo>
                    <a:pt x="213" y="1709"/>
                  </a:lnTo>
                  <a:lnTo>
                    <a:pt x="221" y="1703"/>
                  </a:lnTo>
                  <a:lnTo>
                    <a:pt x="228" y="1698"/>
                  </a:lnTo>
                  <a:lnTo>
                    <a:pt x="233" y="1691"/>
                  </a:lnTo>
                  <a:lnTo>
                    <a:pt x="239" y="1683"/>
                  </a:lnTo>
                  <a:lnTo>
                    <a:pt x="243" y="1675"/>
                  </a:lnTo>
                  <a:lnTo>
                    <a:pt x="246" y="1666"/>
                  </a:lnTo>
                  <a:lnTo>
                    <a:pt x="248" y="1658"/>
                  </a:lnTo>
                  <a:lnTo>
                    <a:pt x="248" y="1648"/>
                  </a:lnTo>
                  <a:lnTo>
                    <a:pt x="248" y="1648"/>
                  </a:lnTo>
                  <a:lnTo>
                    <a:pt x="248" y="1639"/>
                  </a:lnTo>
                  <a:lnTo>
                    <a:pt x="247" y="1630"/>
                  </a:lnTo>
                  <a:lnTo>
                    <a:pt x="245" y="1622"/>
                  </a:lnTo>
                  <a:lnTo>
                    <a:pt x="242" y="1614"/>
                  </a:lnTo>
                  <a:lnTo>
                    <a:pt x="239" y="1606"/>
                  </a:lnTo>
                  <a:lnTo>
                    <a:pt x="235" y="1600"/>
                  </a:lnTo>
                  <a:lnTo>
                    <a:pt x="229" y="1594"/>
                  </a:lnTo>
                  <a:lnTo>
                    <a:pt x="223" y="1589"/>
                  </a:lnTo>
                  <a:lnTo>
                    <a:pt x="217" y="1584"/>
                  </a:lnTo>
                  <a:lnTo>
                    <a:pt x="210" y="1580"/>
                  </a:lnTo>
                  <a:lnTo>
                    <a:pt x="202" y="1576"/>
                  </a:lnTo>
                  <a:lnTo>
                    <a:pt x="193" y="1573"/>
                  </a:lnTo>
                  <a:lnTo>
                    <a:pt x="185" y="1571"/>
                  </a:lnTo>
                  <a:lnTo>
                    <a:pt x="175" y="1569"/>
                  </a:lnTo>
                  <a:lnTo>
                    <a:pt x="165" y="1569"/>
                  </a:lnTo>
                  <a:lnTo>
                    <a:pt x="153" y="1568"/>
                  </a:lnTo>
                  <a:lnTo>
                    <a:pt x="22" y="1568"/>
                  </a:lnTo>
                  <a:lnTo>
                    <a:pt x="22" y="1874"/>
                  </a:lnTo>
                  <a:lnTo>
                    <a:pt x="152" y="1874"/>
                  </a:lnTo>
                  <a:lnTo>
                    <a:pt x="152" y="1874"/>
                  </a:lnTo>
                  <a:lnTo>
                    <a:pt x="165" y="1874"/>
                  </a:lnTo>
                  <a:lnTo>
                    <a:pt x="176" y="1873"/>
                  </a:lnTo>
                  <a:lnTo>
                    <a:pt x="187" y="1871"/>
                  </a:lnTo>
                  <a:lnTo>
                    <a:pt x="197" y="1868"/>
                  </a:lnTo>
                  <a:lnTo>
                    <a:pt x="207" y="1864"/>
                  </a:lnTo>
                  <a:lnTo>
                    <a:pt x="216" y="1860"/>
                  </a:lnTo>
                  <a:lnTo>
                    <a:pt x="223" y="1854"/>
                  </a:lnTo>
                  <a:lnTo>
                    <a:pt x="230" y="1849"/>
                  </a:lnTo>
                  <a:lnTo>
                    <a:pt x="237" y="1842"/>
                  </a:lnTo>
                  <a:lnTo>
                    <a:pt x="242" y="1834"/>
                  </a:lnTo>
                  <a:lnTo>
                    <a:pt x="248" y="1827"/>
                  </a:lnTo>
                  <a:lnTo>
                    <a:pt x="251" y="1818"/>
                  </a:lnTo>
                  <a:lnTo>
                    <a:pt x="255" y="1809"/>
                  </a:lnTo>
                  <a:lnTo>
                    <a:pt x="257" y="1799"/>
                  </a:lnTo>
                  <a:lnTo>
                    <a:pt x="258" y="1788"/>
                  </a:lnTo>
                  <a:lnTo>
                    <a:pt x="259" y="1777"/>
                  </a:lnTo>
                  <a:lnTo>
                    <a:pt x="259" y="1777"/>
                  </a:lnTo>
                  <a:close/>
                  <a:moveTo>
                    <a:pt x="152" y="1823"/>
                  </a:moveTo>
                  <a:lnTo>
                    <a:pt x="79" y="1823"/>
                  </a:lnTo>
                  <a:lnTo>
                    <a:pt x="79" y="1735"/>
                  </a:lnTo>
                  <a:lnTo>
                    <a:pt x="152" y="1735"/>
                  </a:lnTo>
                  <a:lnTo>
                    <a:pt x="152" y="1735"/>
                  </a:lnTo>
                  <a:lnTo>
                    <a:pt x="163" y="1737"/>
                  </a:lnTo>
                  <a:lnTo>
                    <a:pt x="172" y="1738"/>
                  </a:lnTo>
                  <a:lnTo>
                    <a:pt x="180" y="1741"/>
                  </a:lnTo>
                  <a:lnTo>
                    <a:pt x="187" y="1747"/>
                  </a:lnTo>
                  <a:lnTo>
                    <a:pt x="192" y="1752"/>
                  </a:lnTo>
                  <a:lnTo>
                    <a:pt x="196" y="1760"/>
                  </a:lnTo>
                  <a:lnTo>
                    <a:pt x="198" y="1769"/>
                  </a:lnTo>
                  <a:lnTo>
                    <a:pt x="199" y="1779"/>
                  </a:lnTo>
                  <a:lnTo>
                    <a:pt x="199" y="1779"/>
                  </a:lnTo>
                  <a:lnTo>
                    <a:pt x="198" y="1789"/>
                  </a:lnTo>
                  <a:lnTo>
                    <a:pt x="196" y="1798"/>
                  </a:lnTo>
                  <a:lnTo>
                    <a:pt x="191" y="1805"/>
                  </a:lnTo>
                  <a:lnTo>
                    <a:pt x="187" y="1811"/>
                  </a:lnTo>
                  <a:lnTo>
                    <a:pt x="180" y="1817"/>
                  </a:lnTo>
                  <a:lnTo>
                    <a:pt x="172" y="1820"/>
                  </a:lnTo>
                  <a:lnTo>
                    <a:pt x="162" y="1822"/>
                  </a:lnTo>
                  <a:lnTo>
                    <a:pt x="152" y="1823"/>
                  </a:lnTo>
                  <a:lnTo>
                    <a:pt x="152" y="1823"/>
                  </a:lnTo>
                  <a:close/>
                  <a:moveTo>
                    <a:pt x="151" y="1685"/>
                  </a:moveTo>
                  <a:lnTo>
                    <a:pt x="79" y="1685"/>
                  </a:lnTo>
                  <a:lnTo>
                    <a:pt x="79" y="1620"/>
                  </a:lnTo>
                  <a:lnTo>
                    <a:pt x="149" y="1620"/>
                  </a:lnTo>
                  <a:lnTo>
                    <a:pt x="149" y="1620"/>
                  </a:lnTo>
                  <a:lnTo>
                    <a:pt x="158" y="1621"/>
                  </a:lnTo>
                  <a:lnTo>
                    <a:pt x="167" y="1622"/>
                  </a:lnTo>
                  <a:lnTo>
                    <a:pt x="173" y="1624"/>
                  </a:lnTo>
                  <a:lnTo>
                    <a:pt x="179" y="1628"/>
                  </a:lnTo>
                  <a:lnTo>
                    <a:pt x="183" y="1633"/>
                  </a:lnTo>
                  <a:lnTo>
                    <a:pt x="187" y="1639"/>
                  </a:lnTo>
                  <a:lnTo>
                    <a:pt x="188" y="1645"/>
                  </a:lnTo>
                  <a:lnTo>
                    <a:pt x="189" y="1653"/>
                  </a:lnTo>
                  <a:lnTo>
                    <a:pt x="189" y="1653"/>
                  </a:lnTo>
                  <a:lnTo>
                    <a:pt x="189" y="1659"/>
                  </a:lnTo>
                  <a:lnTo>
                    <a:pt x="188" y="1664"/>
                  </a:lnTo>
                  <a:lnTo>
                    <a:pt x="186" y="1670"/>
                  </a:lnTo>
                  <a:lnTo>
                    <a:pt x="182" y="1674"/>
                  </a:lnTo>
                  <a:lnTo>
                    <a:pt x="177" y="1679"/>
                  </a:lnTo>
                  <a:lnTo>
                    <a:pt x="170" y="1682"/>
                  </a:lnTo>
                  <a:lnTo>
                    <a:pt x="162" y="1684"/>
                  </a:lnTo>
                  <a:lnTo>
                    <a:pt x="151" y="1685"/>
                  </a:lnTo>
                  <a:lnTo>
                    <a:pt x="151" y="1685"/>
                  </a:lnTo>
                  <a:close/>
                  <a:moveTo>
                    <a:pt x="298" y="1778"/>
                  </a:moveTo>
                  <a:lnTo>
                    <a:pt x="298" y="1651"/>
                  </a:lnTo>
                  <a:lnTo>
                    <a:pt x="353" y="1651"/>
                  </a:lnTo>
                  <a:lnTo>
                    <a:pt x="353" y="1774"/>
                  </a:lnTo>
                  <a:lnTo>
                    <a:pt x="353" y="1774"/>
                  </a:lnTo>
                  <a:lnTo>
                    <a:pt x="353" y="1787"/>
                  </a:lnTo>
                  <a:lnTo>
                    <a:pt x="356" y="1799"/>
                  </a:lnTo>
                  <a:lnTo>
                    <a:pt x="359" y="1808"/>
                  </a:lnTo>
                  <a:lnTo>
                    <a:pt x="363" y="1815"/>
                  </a:lnTo>
                  <a:lnTo>
                    <a:pt x="369" y="1821"/>
                  </a:lnTo>
                  <a:lnTo>
                    <a:pt x="376" y="1825"/>
                  </a:lnTo>
                  <a:lnTo>
                    <a:pt x="385" y="1828"/>
                  </a:lnTo>
                  <a:lnTo>
                    <a:pt x="395" y="1829"/>
                  </a:lnTo>
                  <a:lnTo>
                    <a:pt x="395" y="1829"/>
                  </a:lnTo>
                  <a:lnTo>
                    <a:pt x="405" y="1828"/>
                  </a:lnTo>
                  <a:lnTo>
                    <a:pt x="412" y="1825"/>
                  </a:lnTo>
                  <a:lnTo>
                    <a:pt x="420" y="1821"/>
                  </a:lnTo>
                  <a:lnTo>
                    <a:pt x="426" y="1815"/>
                  </a:lnTo>
                  <a:lnTo>
                    <a:pt x="430" y="1808"/>
                  </a:lnTo>
                  <a:lnTo>
                    <a:pt x="433" y="1798"/>
                  </a:lnTo>
                  <a:lnTo>
                    <a:pt x="436" y="1787"/>
                  </a:lnTo>
                  <a:lnTo>
                    <a:pt x="436" y="1774"/>
                  </a:lnTo>
                  <a:lnTo>
                    <a:pt x="436" y="1651"/>
                  </a:lnTo>
                  <a:lnTo>
                    <a:pt x="491" y="1651"/>
                  </a:lnTo>
                  <a:lnTo>
                    <a:pt x="491" y="1874"/>
                  </a:lnTo>
                  <a:lnTo>
                    <a:pt x="436" y="1874"/>
                  </a:lnTo>
                  <a:lnTo>
                    <a:pt x="436" y="1857"/>
                  </a:lnTo>
                  <a:lnTo>
                    <a:pt x="436" y="1857"/>
                  </a:lnTo>
                  <a:lnTo>
                    <a:pt x="431" y="1862"/>
                  </a:lnTo>
                  <a:lnTo>
                    <a:pt x="425" y="1867"/>
                  </a:lnTo>
                  <a:lnTo>
                    <a:pt x="419" y="1871"/>
                  </a:lnTo>
                  <a:lnTo>
                    <a:pt x="412" y="1873"/>
                  </a:lnTo>
                  <a:lnTo>
                    <a:pt x="406" y="1877"/>
                  </a:lnTo>
                  <a:lnTo>
                    <a:pt x="398" y="1878"/>
                  </a:lnTo>
                  <a:lnTo>
                    <a:pt x="390" y="1879"/>
                  </a:lnTo>
                  <a:lnTo>
                    <a:pt x="382" y="1880"/>
                  </a:lnTo>
                  <a:lnTo>
                    <a:pt x="382" y="1880"/>
                  </a:lnTo>
                  <a:lnTo>
                    <a:pt x="369" y="1879"/>
                  </a:lnTo>
                  <a:lnTo>
                    <a:pt x="358" y="1877"/>
                  </a:lnTo>
                  <a:lnTo>
                    <a:pt x="348" y="1873"/>
                  </a:lnTo>
                  <a:lnTo>
                    <a:pt x="338" y="1869"/>
                  </a:lnTo>
                  <a:lnTo>
                    <a:pt x="330" y="1863"/>
                  </a:lnTo>
                  <a:lnTo>
                    <a:pt x="323" y="1858"/>
                  </a:lnTo>
                  <a:lnTo>
                    <a:pt x="318" y="1850"/>
                  </a:lnTo>
                  <a:lnTo>
                    <a:pt x="312" y="1842"/>
                  </a:lnTo>
                  <a:lnTo>
                    <a:pt x="309" y="1834"/>
                  </a:lnTo>
                  <a:lnTo>
                    <a:pt x="306" y="1827"/>
                  </a:lnTo>
                  <a:lnTo>
                    <a:pt x="301" y="1809"/>
                  </a:lnTo>
                  <a:lnTo>
                    <a:pt x="299" y="1792"/>
                  </a:lnTo>
                  <a:lnTo>
                    <a:pt x="298" y="1778"/>
                  </a:lnTo>
                  <a:lnTo>
                    <a:pt x="298" y="1778"/>
                  </a:lnTo>
                  <a:close/>
                  <a:moveTo>
                    <a:pt x="1143" y="1874"/>
                  </a:moveTo>
                  <a:lnTo>
                    <a:pt x="1087" y="1874"/>
                  </a:lnTo>
                  <a:lnTo>
                    <a:pt x="1087" y="1651"/>
                  </a:lnTo>
                  <a:lnTo>
                    <a:pt x="1143" y="1651"/>
                  </a:lnTo>
                  <a:lnTo>
                    <a:pt x="1143" y="1670"/>
                  </a:lnTo>
                  <a:lnTo>
                    <a:pt x="1143" y="1670"/>
                  </a:lnTo>
                  <a:lnTo>
                    <a:pt x="1148" y="1664"/>
                  </a:lnTo>
                  <a:lnTo>
                    <a:pt x="1154" y="1659"/>
                  </a:lnTo>
                  <a:lnTo>
                    <a:pt x="1160" y="1655"/>
                  </a:lnTo>
                  <a:lnTo>
                    <a:pt x="1167" y="1652"/>
                  </a:lnTo>
                  <a:lnTo>
                    <a:pt x="1175" y="1649"/>
                  </a:lnTo>
                  <a:lnTo>
                    <a:pt x="1182" y="1648"/>
                  </a:lnTo>
                  <a:lnTo>
                    <a:pt x="1190" y="1646"/>
                  </a:lnTo>
                  <a:lnTo>
                    <a:pt x="1198" y="1645"/>
                  </a:lnTo>
                  <a:lnTo>
                    <a:pt x="1198" y="1645"/>
                  </a:lnTo>
                  <a:lnTo>
                    <a:pt x="1208" y="1646"/>
                  </a:lnTo>
                  <a:lnTo>
                    <a:pt x="1217" y="1648"/>
                  </a:lnTo>
                  <a:lnTo>
                    <a:pt x="1226" y="1650"/>
                  </a:lnTo>
                  <a:lnTo>
                    <a:pt x="1234" y="1652"/>
                  </a:lnTo>
                  <a:lnTo>
                    <a:pt x="1242" y="1655"/>
                  </a:lnTo>
                  <a:lnTo>
                    <a:pt x="1248" y="1661"/>
                  </a:lnTo>
                  <a:lnTo>
                    <a:pt x="1254" y="1665"/>
                  </a:lnTo>
                  <a:lnTo>
                    <a:pt x="1259" y="1672"/>
                  </a:lnTo>
                  <a:lnTo>
                    <a:pt x="1265" y="1679"/>
                  </a:lnTo>
                  <a:lnTo>
                    <a:pt x="1268" y="1686"/>
                  </a:lnTo>
                  <a:lnTo>
                    <a:pt x="1273" y="1694"/>
                  </a:lnTo>
                  <a:lnTo>
                    <a:pt x="1275" y="1703"/>
                  </a:lnTo>
                  <a:lnTo>
                    <a:pt x="1277" y="1713"/>
                  </a:lnTo>
                  <a:lnTo>
                    <a:pt x="1279" y="1724"/>
                  </a:lnTo>
                  <a:lnTo>
                    <a:pt x="1280" y="1735"/>
                  </a:lnTo>
                  <a:lnTo>
                    <a:pt x="1280" y="1748"/>
                  </a:lnTo>
                  <a:lnTo>
                    <a:pt x="1280" y="1874"/>
                  </a:lnTo>
                  <a:lnTo>
                    <a:pt x="1225" y="1874"/>
                  </a:lnTo>
                  <a:lnTo>
                    <a:pt x="1225" y="1751"/>
                  </a:lnTo>
                  <a:lnTo>
                    <a:pt x="1225" y="1751"/>
                  </a:lnTo>
                  <a:lnTo>
                    <a:pt x="1225" y="1738"/>
                  </a:lnTo>
                  <a:lnTo>
                    <a:pt x="1223" y="1727"/>
                  </a:lnTo>
                  <a:lnTo>
                    <a:pt x="1219" y="1718"/>
                  </a:lnTo>
                  <a:lnTo>
                    <a:pt x="1215" y="1710"/>
                  </a:lnTo>
                  <a:lnTo>
                    <a:pt x="1209" y="1704"/>
                  </a:lnTo>
                  <a:lnTo>
                    <a:pt x="1203" y="1700"/>
                  </a:lnTo>
                  <a:lnTo>
                    <a:pt x="1195" y="1698"/>
                  </a:lnTo>
                  <a:lnTo>
                    <a:pt x="1185" y="1696"/>
                  </a:lnTo>
                  <a:lnTo>
                    <a:pt x="1185" y="1696"/>
                  </a:lnTo>
                  <a:lnTo>
                    <a:pt x="1175" y="1698"/>
                  </a:lnTo>
                  <a:lnTo>
                    <a:pt x="1166" y="1700"/>
                  </a:lnTo>
                  <a:lnTo>
                    <a:pt x="1159" y="1704"/>
                  </a:lnTo>
                  <a:lnTo>
                    <a:pt x="1154" y="1710"/>
                  </a:lnTo>
                  <a:lnTo>
                    <a:pt x="1148" y="1718"/>
                  </a:lnTo>
                  <a:lnTo>
                    <a:pt x="1145" y="1728"/>
                  </a:lnTo>
                  <a:lnTo>
                    <a:pt x="1143" y="1739"/>
                  </a:lnTo>
                  <a:lnTo>
                    <a:pt x="1143" y="1751"/>
                  </a:lnTo>
                  <a:lnTo>
                    <a:pt x="1143" y="1874"/>
                  </a:lnTo>
                  <a:close/>
                  <a:moveTo>
                    <a:pt x="597" y="1755"/>
                  </a:moveTo>
                  <a:lnTo>
                    <a:pt x="597" y="1874"/>
                  </a:lnTo>
                  <a:lnTo>
                    <a:pt x="541" y="1874"/>
                  </a:lnTo>
                  <a:lnTo>
                    <a:pt x="541" y="1651"/>
                  </a:lnTo>
                  <a:lnTo>
                    <a:pt x="597" y="1651"/>
                  </a:lnTo>
                  <a:lnTo>
                    <a:pt x="597" y="1755"/>
                  </a:lnTo>
                  <a:close/>
                  <a:moveTo>
                    <a:pt x="646" y="1585"/>
                  </a:moveTo>
                  <a:lnTo>
                    <a:pt x="701" y="1558"/>
                  </a:lnTo>
                  <a:lnTo>
                    <a:pt x="701" y="1760"/>
                  </a:lnTo>
                  <a:lnTo>
                    <a:pt x="701" y="1874"/>
                  </a:lnTo>
                  <a:lnTo>
                    <a:pt x="646" y="1874"/>
                  </a:lnTo>
                  <a:lnTo>
                    <a:pt x="646" y="1585"/>
                  </a:lnTo>
                  <a:close/>
                  <a:moveTo>
                    <a:pt x="877" y="1666"/>
                  </a:moveTo>
                  <a:lnTo>
                    <a:pt x="877" y="1666"/>
                  </a:lnTo>
                  <a:lnTo>
                    <a:pt x="873" y="1661"/>
                  </a:lnTo>
                  <a:lnTo>
                    <a:pt x="867" y="1658"/>
                  </a:lnTo>
                  <a:lnTo>
                    <a:pt x="860" y="1653"/>
                  </a:lnTo>
                  <a:lnTo>
                    <a:pt x="855" y="1651"/>
                  </a:lnTo>
                  <a:lnTo>
                    <a:pt x="848" y="1649"/>
                  </a:lnTo>
                  <a:lnTo>
                    <a:pt x="841" y="1646"/>
                  </a:lnTo>
                  <a:lnTo>
                    <a:pt x="828" y="1645"/>
                  </a:lnTo>
                  <a:lnTo>
                    <a:pt x="828" y="1645"/>
                  </a:lnTo>
                  <a:lnTo>
                    <a:pt x="818" y="1646"/>
                  </a:lnTo>
                  <a:lnTo>
                    <a:pt x="808" y="1648"/>
                  </a:lnTo>
                  <a:lnTo>
                    <a:pt x="799" y="1650"/>
                  </a:lnTo>
                  <a:lnTo>
                    <a:pt x="791" y="1653"/>
                  </a:lnTo>
                  <a:lnTo>
                    <a:pt x="784" y="1658"/>
                  </a:lnTo>
                  <a:lnTo>
                    <a:pt x="776" y="1663"/>
                  </a:lnTo>
                  <a:lnTo>
                    <a:pt x="769" y="1670"/>
                  </a:lnTo>
                  <a:lnTo>
                    <a:pt x="764" y="1676"/>
                  </a:lnTo>
                  <a:lnTo>
                    <a:pt x="758" y="1684"/>
                  </a:lnTo>
                  <a:lnTo>
                    <a:pt x="754" y="1693"/>
                  </a:lnTo>
                  <a:lnTo>
                    <a:pt x="749" y="1702"/>
                  </a:lnTo>
                  <a:lnTo>
                    <a:pt x="746" y="1712"/>
                  </a:lnTo>
                  <a:lnTo>
                    <a:pt x="744" y="1723"/>
                  </a:lnTo>
                  <a:lnTo>
                    <a:pt x="741" y="1735"/>
                  </a:lnTo>
                  <a:lnTo>
                    <a:pt x="740" y="1748"/>
                  </a:lnTo>
                  <a:lnTo>
                    <a:pt x="740" y="1760"/>
                  </a:lnTo>
                  <a:lnTo>
                    <a:pt x="740" y="1760"/>
                  </a:lnTo>
                  <a:lnTo>
                    <a:pt x="740" y="1774"/>
                  </a:lnTo>
                  <a:lnTo>
                    <a:pt x="741" y="1787"/>
                  </a:lnTo>
                  <a:lnTo>
                    <a:pt x="744" y="1799"/>
                  </a:lnTo>
                  <a:lnTo>
                    <a:pt x="746" y="1810"/>
                  </a:lnTo>
                  <a:lnTo>
                    <a:pt x="749" y="1821"/>
                  </a:lnTo>
                  <a:lnTo>
                    <a:pt x="752" y="1831"/>
                  </a:lnTo>
                  <a:lnTo>
                    <a:pt x="757" y="1840"/>
                  </a:lnTo>
                  <a:lnTo>
                    <a:pt x="762" y="1848"/>
                  </a:lnTo>
                  <a:lnTo>
                    <a:pt x="769" y="1856"/>
                  </a:lnTo>
                  <a:lnTo>
                    <a:pt x="775" y="1861"/>
                  </a:lnTo>
                  <a:lnTo>
                    <a:pt x="783" y="1867"/>
                  </a:lnTo>
                  <a:lnTo>
                    <a:pt x="790" y="1871"/>
                  </a:lnTo>
                  <a:lnTo>
                    <a:pt x="798" y="1874"/>
                  </a:lnTo>
                  <a:lnTo>
                    <a:pt x="807" y="1878"/>
                  </a:lnTo>
                  <a:lnTo>
                    <a:pt x="817" y="1879"/>
                  </a:lnTo>
                  <a:lnTo>
                    <a:pt x="827" y="1880"/>
                  </a:lnTo>
                  <a:lnTo>
                    <a:pt x="827" y="1880"/>
                  </a:lnTo>
                  <a:lnTo>
                    <a:pt x="834" y="1879"/>
                  </a:lnTo>
                  <a:lnTo>
                    <a:pt x="840" y="1878"/>
                  </a:lnTo>
                  <a:lnTo>
                    <a:pt x="847" y="1877"/>
                  </a:lnTo>
                  <a:lnTo>
                    <a:pt x="854" y="1874"/>
                  </a:lnTo>
                  <a:lnTo>
                    <a:pt x="859" y="1871"/>
                  </a:lnTo>
                  <a:lnTo>
                    <a:pt x="866" y="1868"/>
                  </a:lnTo>
                  <a:lnTo>
                    <a:pt x="871" y="1863"/>
                  </a:lnTo>
                  <a:lnTo>
                    <a:pt x="877" y="1858"/>
                  </a:lnTo>
                  <a:lnTo>
                    <a:pt x="877" y="1874"/>
                  </a:lnTo>
                  <a:lnTo>
                    <a:pt x="933" y="1874"/>
                  </a:lnTo>
                  <a:lnTo>
                    <a:pt x="933" y="1558"/>
                  </a:lnTo>
                  <a:lnTo>
                    <a:pt x="877" y="1585"/>
                  </a:lnTo>
                  <a:lnTo>
                    <a:pt x="877" y="1666"/>
                  </a:lnTo>
                  <a:close/>
                  <a:moveTo>
                    <a:pt x="838" y="1829"/>
                  </a:moveTo>
                  <a:lnTo>
                    <a:pt x="838" y="1829"/>
                  </a:lnTo>
                  <a:lnTo>
                    <a:pt x="831" y="1828"/>
                  </a:lnTo>
                  <a:lnTo>
                    <a:pt x="824" y="1825"/>
                  </a:lnTo>
                  <a:lnTo>
                    <a:pt x="817" y="1822"/>
                  </a:lnTo>
                  <a:lnTo>
                    <a:pt x="810" y="1815"/>
                  </a:lnTo>
                  <a:lnTo>
                    <a:pt x="805" y="1807"/>
                  </a:lnTo>
                  <a:lnTo>
                    <a:pt x="800" y="1794"/>
                  </a:lnTo>
                  <a:lnTo>
                    <a:pt x="797" y="1779"/>
                  </a:lnTo>
                  <a:lnTo>
                    <a:pt x="796" y="1759"/>
                  </a:lnTo>
                  <a:lnTo>
                    <a:pt x="796" y="1759"/>
                  </a:lnTo>
                  <a:lnTo>
                    <a:pt x="797" y="1741"/>
                  </a:lnTo>
                  <a:lnTo>
                    <a:pt x="800" y="1728"/>
                  </a:lnTo>
                  <a:lnTo>
                    <a:pt x="805" y="1717"/>
                  </a:lnTo>
                  <a:lnTo>
                    <a:pt x="810" y="1709"/>
                  </a:lnTo>
                  <a:lnTo>
                    <a:pt x="816" y="1702"/>
                  </a:lnTo>
                  <a:lnTo>
                    <a:pt x="824" y="1699"/>
                  </a:lnTo>
                  <a:lnTo>
                    <a:pt x="830" y="1696"/>
                  </a:lnTo>
                  <a:lnTo>
                    <a:pt x="838" y="1696"/>
                  </a:lnTo>
                  <a:lnTo>
                    <a:pt x="838" y="1696"/>
                  </a:lnTo>
                  <a:lnTo>
                    <a:pt x="845" y="1696"/>
                  </a:lnTo>
                  <a:lnTo>
                    <a:pt x="851" y="1699"/>
                  </a:lnTo>
                  <a:lnTo>
                    <a:pt x="858" y="1701"/>
                  </a:lnTo>
                  <a:lnTo>
                    <a:pt x="863" y="1704"/>
                  </a:lnTo>
                  <a:lnTo>
                    <a:pt x="867" y="1708"/>
                  </a:lnTo>
                  <a:lnTo>
                    <a:pt x="871" y="1711"/>
                  </a:lnTo>
                  <a:lnTo>
                    <a:pt x="877" y="1719"/>
                  </a:lnTo>
                  <a:lnTo>
                    <a:pt x="877" y="1807"/>
                  </a:lnTo>
                  <a:lnTo>
                    <a:pt x="877" y="1807"/>
                  </a:lnTo>
                  <a:lnTo>
                    <a:pt x="870" y="1814"/>
                  </a:lnTo>
                  <a:lnTo>
                    <a:pt x="863" y="1821"/>
                  </a:lnTo>
                  <a:lnTo>
                    <a:pt x="858" y="1824"/>
                  </a:lnTo>
                  <a:lnTo>
                    <a:pt x="851" y="1827"/>
                  </a:lnTo>
                  <a:lnTo>
                    <a:pt x="846" y="1828"/>
                  </a:lnTo>
                  <a:lnTo>
                    <a:pt x="838" y="1829"/>
                  </a:lnTo>
                  <a:lnTo>
                    <a:pt x="838" y="1829"/>
                  </a:lnTo>
                  <a:close/>
                  <a:moveTo>
                    <a:pt x="2084" y="1645"/>
                  </a:moveTo>
                  <a:lnTo>
                    <a:pt x="2084" y="1645"/>
                  </a:lnTo>
                  <a:lnTo>
                    <a:pt x="2079" y="1646"/>
                  </a:lnTo>
                  <a:lnTo>
                    <a:pt x="2072" y="1648"/>
                  </a:lnTo>
                  <a:lnTo>
                    <a:pt x="2059" y="1651"/>
                  </a:lnTo>
                  <a:lnTo>
                    <a:pt x="2046" y="1658"/>
                  </a:lnTo>
                  <a:lnTo>
                    <a:pt x="2035" y="1666"/>
                  </a:lnTo>
                  <a:lnTo>
                    <a:pt x="2035" y="1563"/>
                  </a:lnTo>
                  <a:lnTo>
                    <a:pt x="1980" y="1591"/>
                  </a:lnTo>
                  <a:lnTo>
                    <a:pt x="1980" y="1874"/>
                  </a:lnTo>
                  <a:lnTo>
                    <a:pt x="2035" y="1874"/>
                  </a:lnTo>
                  <a:lnTo>
                    <a:pt x="2035" y="1858"/>
                  </a:lnTo>
                  <a:lnTo>
                    <a:pt x="2035" y="1858"/>
                  </a:lnTo>
                  <a:lnTo>
                    <a:pt x="2040" y="1863"/>
                  </a:lnTo>
                  <a:lnTo>
                    <a:pt x="2046" y="1868"/>
                  </a:lnTo>
                  <a:lnTo>
                    <a:pt x="2052" y="1871"/>
                  </a:lnTo>
                  <a:lnTo>
                    <a:pt x="2059" y="1874"/>
                  </a:lnTo>
                  <a:lnTo>
                    <a:pt x="2064" y="1877"/>
                  </a:lnTo>
                  <a:lnTo>
                    <a:pt x="2072" y="1878"/>
                  </a:lnTo>
                  <a:lnTo>
                    <a:pt x="2079" y="1879"/>
                  </a:lnTo>
                  <a:lnTo>
                    <a:pt x="2085" y="1880"/>
                  </a:lnTo>
                  <a:lnTo>
                    <a:pt x="2085" y="1880"/>
                  </a:lnTo>
                  <a:lnTo>
                    <a:pt x="2095" y="1879"/>
                  </a:lnTo>
                  <a:lnTo>
                    <a:pt x="2105" y="1878"/>
                  </a:lnTo>
                  <a:lnTo>
                    <a:pt x="2114" y="1876"/>
                  </a:lnTo>
                  <a:lnTo>
                    <a:pt x="2123" y="1871"/>
                  </a:lnTo>
                  <a:lnTo>
                    <a:pt x="2131" y="1867"/>
                  </a:lnTo>
                  <a:lnTo>
                    <a:pt x="2137" y="1862"/>
                  </a:lnTo>
                  <a:lnTo>
                    <a:pt x="2144" y="1856"/>
                  </a:lnTo>
                  <a:lnTo>
                    <a:pt x="2150" y="1849"/>
                  </a:lnTo>
                  <a:lnTo>
                    <a:pt x="2155" y="1840"/>
                  </a:lnTo>
                  <a:lnTo>
                    <a:pt x="2160" y="1831"/>
                  </a:lnTo>
                  <a:lnTo>
                    <a:pt x="2163" y="1821"/>
                  </a:lnTo>
                  <a:lnTo>
                    <a:pt x="2166" y="1811"/>
                  </a:lnTo>
                  <a:lnTo>
                    <a:pt x="2170" y="1800"/>
                  </a:lnTo>
                  <a:lnTo>
                    <a:pt x="2171" y="1788"/>
                  </a:lnTo>
                  <a:lnTo>
                    <a:pt x="2172" y="1774"/>
                  </a:lnTo>
                  <a:lnTo>
                    <a:pt x="2173" y="1760"/>
                  </a:lnTo>
                  <a:lnTo>
                    <a:pt x="2173" y="1760"/>
                  </a:lnTo>
                  <a:lnTo>
                    <a:pt x="2172" y="1748"/>
                  </a:lnTo>
                  <a:lnTo>
                    <a:pt x="2171" y="1735"/>
                  </a:lnTo>
                  <a:lnTo>
                    <a:pt x="2169" y="1723"/>
                  </a:lnTo>
                  <a:lnTo>
                    <a:pt x="2166" y="1712"/>
                  </a:lnTo>
                  <a:lnTo>
                    <a:pt x="2163" y="1702"/>
                  </a:lnTo>
                  <a:lnTo>
                    <a:pt x="2159" y="1693"/>
                  </a:lnTo>
                  <a:lnTo>
                    <a:pt x="2154" y="1684"/>
                  </a:lnTo>
                  <a:lnTo>
                    <a:pt x="2149" y="1676"/>
                  </a:lnTo>
                  <a:lnTo>
                    <a:pt x="2143" y="1670"/>
                  </a:lnTo>
                  <a:lnTo>
                    <a:pt x="2136" y="1663"/>
                  </a:lnTo>
                  <a:lnTo>
                    <a:pt x="2129" y="1658"/>
                  </a:lnTo>
                  <a:lnTo>
                    <a:pt x="2121" y="1653"/>
                  </a:lnTo>
                  <a:lnTo>
                    <a:pt x="2113" y="1650"/>
                  </a:lnTo>
                  <a:lnTo>
                    <a:pt x="2104" y="1648"/>
                  </a:lnTo>
                  <a:lnTo>
                    <a:pt x="2094" y="1646"/>
                  </a:lnTo>
                  <a:lnTo>
                    <a:pt x="2084" y="1645"/>
                  </a:lnTo>
                  <a:lnTo>
                    <a:pt x="2084" y="1645"/>
                  </a:lnTo>
                  <a:close/>
                  <a:moveTo>
                    <a:pt x="2074" y="1696"/>
                  </a:moveTo>
                  <a:lnTo>
                    <a:pt x="2074" y="1696"/>
                  </a:lnTo>
                  <a:lnTo>
                    <a:pt x="2082" y="1698"/>
                  </a:lnTo>
                  <a:lnTo>
                    <a:pt x="2090" y="1700"/>
                  </a:lnTo>
                  <a:lnTo>
                    <a:pt x="2096" y="1704"/>
                  </a:lnTo>
                  <a:lnTo>
                    <a:pt x="2103" y="1711"/>
                  </a:lnTo>
                  <a:lnTo>
                    <a:pt x="2109" y="1719"/>
                  </a:lnTo>
                  <a:lnTo>
                    <a:pt x="2112" y="1730"/>
                  </a:lnTo>
                  <a:lnTo>
                    <a:pt x="2115" y="1743"/>
                  </a:lnTo>
                  <a:lnTo>
                    <a:pt x="2116" y="1759"/>
                  </a:lnTo>
                  <a:lnTo>
                    <a:pt x="2116" y="1759"/>
                  </a:lnTo>
                  <a:lnTo>
                    <a:pt x="2115" y="1775"/>
                  </a:lnTo>
                  <a:lnTo>
                    <a:pt x="2113" y="1790"/>
                  </a:lnTo>
                  <a:lnTo>
                    <a:pt x="2111" y="1801"/>
                  </a:lnTo>
                  <a:lnTo>
                    <a:pt x="2106" y="1811"/>
                  </a:lnTo>
                  <a:lnTo>
                    <a:pt x="2100" y="1819"/>
                  </a:lnTo>
                  <a:lnTo>
                    <a:pt x="2093" y="1824"/>
                  </a:lnTo>
                  <a:lnTo>
                    <a:pt x="2085" y="1828"/>
                  </a:lnTo>
                  <a:lnTo>
                    <a:pt x="2075" y="1829"/>
                  </a:lnTo>
                  <a:lnTo>
                    <a:pt x="2075" y="1829"/>
                  </a:lnTo>
                  <a:lnTo>
                    <a:pt x="2067" y="1828"/>
                  </a:lnTo>
                  <a:lnTo>
                    <a:pt x="2061" y="1827"/>
                  </a:lnTo>
                  <a:lnTo>
                    <a:pt x="2055" y="1823"/>
                  </a:lnTo>
                  <a:lnTo>
                    <a:pt x="2050" y="1821"/>
                  </a:lnTo>
                  <a:lnTo>
                    <a:pt x="2041" y="1813"/>
                  </a:lnTo>
                  <a:lnTo>
                    <a:pt x="2035" y="1808"/>
                  </a:lnTo>
                  <a:lnTo>
                    <a:pt x="2035" y="1719"/>
                  </a:lnTo>
                  <a:lnTo>
                    <a:pt x="2035" y="1719"/>
                  </a:lnTo>
                  <a:lnTo>
                    <a:pt x="2039" y="1714"/>
                  </a:lnTo>
                  <a:lnTo>
                    <a:pt x="2043" y="1710"/>
                  </a:lnTo>
                  <a:lnTo>
                    <a:pt x="2047" y="1705"/>
                  </a:lnTo>
                  <a:lnTo>
                    <a:pt x="2052" y="1702"/>
                  </a:lnTo>
                  <a:lnTo>
                    <a:pt x="2057" y="1700"/>
                  </a:lnTo>
                  <a:lnTo>
                    <a:pt x="2063" y="1698"/>
                  </a:lnTo>
                  <a:lnTo>
                    <a:pt x="2069" y="1696"/>
                  </a:lnTo>
                  <a:lnTo>
                    <a:pt x="2074" y="1696"/>
                  </a:lnTo>
                  <a:lnTo>
                    <a:pt x="2074" y="1696"/>
                  </a:lnTo>
                  <a:close/>
                  <a:moveTo>
                    <a:pt x="1455" y="1666"/>
                  </a:moveTo>
                  <a:lnTo>
                    <a:pt x="1455" y="1666"/>
                  </a:lnTo>
                  <a:lnTo>
                    <a:pt x="1451" y="1662"/>
                  </a:lnTo>
                  <a:lnTo>
                    <a:pt x="1445" y="1658"/>
                  </a:lnTo>
                  <a:lnTo>
                    <a:pt x="1438" y="1654"/>
                  </a:lnTo>
                  <a:lnTo>
                    <a:pt x="1433" y="1651"/>
                  </a:lnTo>
                  <a:lnTo>
                    <a:pt x="1426" y="1649"/>
                  </a:lnTo>
                  <a:lnTo>
                    <a:pt x="1419" y="1646"/>
                  </a:lnTo>
                  <a:lnTo>
                    <a:pt x="1413" y="1646"/>
                  </a:lnTo>
                  <a:lnTo>
                    <a:pt x="1406" y="1645"/>
                  </a:lnTo>
                  <a:lnTo>
                    <a:pt x="1406" y="1645"/>
                  </a:lnTo>
                  <a:lnTo>
                    <a:pt x="1396" y="1646"/>
                  </a:lnTo>
                  <a:lnTo>
                    <a:pt x="1386" y="1648"/>
                  </a:lnTo>
                  <a:lnTo>
                    <a:pt x="1377" y="1650"/>
                  </a:lnTo>
                  <a:lnTo>
                    <a:pt x="1369" y="1653"/>
                  </a:lnTo>
                  <a:lnTo>
                    <a:pt x="1362" y="1658"/>
                  </a:lnTo>
                  <a:lnTo>
                    <a:pt x="1354" y="1663"/>
                  </a:lnTo>
                  <a:lnTo>
                    <a:pt x="1347" y="1670"/>
                  </a:lnTo>
                  <a:lnTo>
                    <a:pt x="1342" y="1676"/>
                  </a:lnTo>
                  <a:lnTo>
                    <a:pt x="1336" y="1684"/>
                  </a:lnTo>
                  <a:lnTo>
                    <a:pt x="1332" y="1693"/>
                  </a:lnTo>
                  <a:lnTo>
                    <a:pt x="1327" y="1702"/>
                  </a:lnTo>
                  <a:lnTo>
                    <a:pt x="1324" y="1712"/>
                  </a:lnTo>
                  <a:lnTo>
                    <a:pt x="1322" y="1723"/>
                  </a:lnTo>
                  <a:lnTo>
                    <a:pt x="1319" y="1735"/>
                  </a:lnTo>
                  <a:lnTo>
                    <a:pt x="1318" y="1748"/>
                  </a:lnTo>
                  <a:lnTo>
                    <a:pt x="1318" y="1760"/>
                  </a:lnTo>
                  <a:lnTo>
                    <a:pt x="1318" y="1760"/>
                  </a:lnTo>
                  <a:lnTo>
                    <a:pt x="1318" y="1774"/>
                  </a:lnTo>
                  <a:lnTo>
                    <a:pt x="1319" y="1787"/>
                  </a:lnTo>
                  <a:lnTo>
                    <a:pt x="1322" y="1799"/>
                  </a:lnTo>
                  <a:lnTo>
                    <a:pt x="1324" y="1810"/>
                  </a:lnTo>
                  <a:lnTo>
                    <a:pt x="1327" y="1821"/>
                  </a:lnTo>
                  <a:lnTo>
                    <a:pt x="1330" y="1831"/>
                  </a:lnTo>
                  <a:lnTo>
                    <a:pt x="1336" y="1840"/>
                  </a:lnTo>
                  <a:lnTo>
                    <a:pt x="1340" y="1848"/>
                  </a:lnTo>
                  <a:lnTo>
                    <a:pt x="1347" y="1856"/>
                  </a:lnTo>
                  <a:lnTo>
                    <a:pt x="1353" y="1861"/>
                  </a:lnTo>
                  <a:lnTo>
                    <a:pt x="1360" y="1867"/>
                  </a:lnTo>
                  <a:lnTo>
                    <a:pt x="1368" y="1871"/>
                  </a:lnTo>
                  <a:lnTo>
                    <a:pt x="1376" y="1874"/>
                  </a:lnTo>
                  <a:lnTo>
                    <a:pt x="1385" y="1878"/>
                  </a:lnTo>
                  <a:lnTo>
                    <a:pt x="1395" y="1879"/>
                  </a:lnTo>
                  <a:lnTo>
                    <a:pt x="1405" y="1879"/>
                  </a:lnTo>
                  <a:lnTo>
                    <a:pt x="1405" y="1879"/>
                  </a:lnTo>
                  <a:lnTo>
                    <a:pt x="1412" y="1879"/>
                  </a:lnTo>
                  <a:lnTo>
                    <a:pt x="1418" y="1878"/>
                  </a:lnTo>
                  <a:lnTo>
                    <a:pt x="1425" y="1877"/>
                  </a:lnTo>
                  <a:lnTo>
                    <a:pt x="1432" y="1874"/>
                  </a:lnTo>
                  <a:lnTo>
                    <a:pt x="1438" y="1871"/>
                  </a:lnTo>
                  <a:lnTo>
                    <a:pt x="1444" y="1867"/>
                  </a:lnTo>
                  <a:lnTo>
                    <a:pt x="1449" y="1863"/>
                  </a:lnTo>
                  <a:lnTo>
                    <a:pt x="1455" y="1858"/>
                  </a:lnTo>
                  <a:lnTo>
                    <a:pt x="1455" y="1863"/>
                  </a:lnTo>
                  <a:lnTo>
                    <a:pt x="1455" y="1863"/>
                  </a:lnTo>
                  <a:lnTo>
                    <a:pt x="1455" y="1872"/>
                  </a:lnTo>
                  <a:lnTo>
                    <a:pt x="1454" y="1882"/>
                  </a:lnTo>
                  <a:lnTo>
                    <a:pt x="1452" y="1892"/>
                  </a:lnTo>
                  <a:lnTo>
                    <a:pt x="1449" y="1897"/>
                  </a:lnTo>
                  <a:lnTo>
                    <a:pt x="1446" y="1901"/>
                  </a:lnTo>
                  <a:lnTo>
                    <a:pt x="1443" y="1906"/>
                  </a:lnTo>
                  <a:lnTo>
                    <a:pt x="1438" y="1910"/>
                  </a:lnTo>
                  <a:lnTo>
                    <a:pt x="1432" y="1913"/>
                  </a:lnTo>
                  <a:lnTo>
                    <a:pt x="1425" y="1916"/>
                  </a:lnTo>
                  <a:lnTo>
                    <a:pt x="1417" y="1919"/>
                  </a:lnTo>
                  <a:lnTo>
                    <a:pt x="1407" y="1920"/>
                  </a:lnTo>
                  <a:lnTo>
                    <a:pt x="1396" y="1922"/>
                  </a:lnTo>
                  <a:lnTo>
                    <a:pt x="1384" y="1922"/>
                  </a:lnTo>
                  <a:lnTo>
                    <a:pt x="1382" y="1922"/>
                  </a:lnTo>
                  <a:lnTo>
                    <a:pt x="1401" y="1966"/>
                  </a:lnTo>
                  <a:lnTo>
                    <a:pt x="1402" y="1966"/>
                  </a:lnTo>
                  <a:lnTo>
                    <a:pt x="1402" y="1966"/>
                  </a:lnTo>
                  <a:lnTo>
                    <a:pt x="1415" y="1966"/>
                  </a:lnTo>
                  <a:lnTo>
                    <a:pt x="1427" y="1963"/>
                  </a:lnTo>
                  <a:lnTo>
                    <a:pt x="1439" y="1961"/>
                  </a:lnTo>
                  <a:lnTo>
                    <a:pt x="1449" y="1958"/>
                  </a:lnTo>
                  <a:lnTo>
                    <a:pt x="1459" y="1954"/>
                  </a:lnTo>
                  <a:lnTo>
                    <a:pt x="1468" y="1950"/>
                  </a:lnTo>
                  <a:lnTo>
                    <a:pt x="1476" y="1943"/>
                  </a:lnTo>
                  <a:lnTo>
                    <a:pt x="1484" y="1938"/>
                  </a:lnTo>
                  <a:lnTo>
                    <a:pt x="1491" y="1930"/>
                  </a:lnTo>
                  <a:lnTo>
                    <a:pt x="1495" y="1921"/>
                  </a:lnTo>
                  <a:lnTo>
                    <a:pt x="1501" y="1912"/>
                  </a:lnTo>
                  <a:lnTo>
                    <a:pt x="1504" y="1902"/>
                  </a:lnTo>
                  <a:lnTo>
                    <a:pt x="1507" y="1891"/>
                  </a:lnTo>
                  <a:lnTo>
                    <a:pt x="1509" y="1880"/>
                  </a:lnTo>
                  <a:lnTo>
                    <a:pt x="1511" y="1868"/>
                  </a:lnTo>
                  <a:lnTo>
                    <a:pt x="1511" y="1853"/>
                  </a:lnTo>
                  <a:lnTo>
                    <a:pt x="1511" y="1651"/>
                  </a:lnTo>
                  <a:lnTo>
                    <a:pt x="1455" y="1651"/>
                  </a:lnTo>
                  <a:lnTo>
                    <a:pt x="1455" y="1666"/>
                  </a:lnTo>
                  <a:close/>
                  <a:moveTo>
                    <a:pt x="1455" y="1719"/>
                  </a:moveTo>
                  <a:lnTo>
                    <a:pt x="1455" y="1807"/>
                  </a:lnTo>
                  <a:lnTo>
                    <a:pt x="1455" y="1807"/>
                  </a:lnTo>
                  <a:lnTo>
                    <a:pt x="1448" y="1814"/>
                  </a:lnTo>
                  <a:lnTo>
                    <a:pt x="1439" y="1822"/>
                  </a:lnTo>
                  <a:lnTo>
                    <a:pt x="1435" y="1824"/>
                  </a:lnTo>
                  <a:lnTo>
                    <a:pt x="1429" y="1827"/>
                  </a:lnTo>
                  <a:lnTo>
                    <a:pt x="1423" y="1828"/>
                  </a:lnTo>
                  <a:lnTo>
                    <a:pt x="1416" y="1829"/>
                  </a:lnTo>
                  <a:lnTo>
                    <a:pt x="1416" y="1829"/>
                  </a:lnTo>
                  <a:lnTo>
                    <a:pt x="1408" y="1828"/>
                  </a:lnTo>
                  <a:lnTo>
                    <a:pt x="1402" y="1825"/>
                  </a:lnTo>
                  <a:lnTo>
                    <a:pt x="1394" y="1821"/>
                  </a:lnTo>
                  <a:lnTo>
                    <a:pt x="1388" y="1815"/>
                  </a:lnTo>
                  <a:lnTo>
                    <a:pt x="1383" y="1807"/>
                  </a:lnTo>
                  <a:lnTo>
                    <a:pt x="1378" y="1794"/>
                  </a:lnTo>
                  <a:lnTo>
                    <a:pt x="1375" y="1779"/>
                  </a:lnTo>
                  <a:lnTo>
                    <a:pt x="1374" y="1759"/>
                  </a:lnTo>
                  <a:lnTo>
                    <a:pt x="1374" y="1759"/>
                  </a:lnTo>
                  <a:lnTo>
                    <a:pt x="1375" y="1741"/>
                  </a:lnTo>
                  <a:lnTo>
                    <a:pt x="1378" y="1728"/>
                  </a:lnTo>
                  <a:lnTo>
                    <a:pt x="1383" y="1717"/>
                  </a:lnTo>
                  <a:lnTo>
                    <a:pt x="1388" y="1709"/>
                  </a:lnTo>
                  <a:lnTo>
                    <a:pt x="1394" y="1702"/>
                  </a:lnTo>
                  <a:lnTo>
                    <a:pt x="1402" y="1699"/>
                  </a:lnTo>
                  <a:lnTo>
                    <a:pt x="1408" y="1696"/>
                  </a:lnTo>
                  <a:lnTo>
                    <a:pt x="1416" y="1696"/>
                  </a:lnTo>
                  <a:lnTo>
                    <a:pt x="1416" y="1696"/>
                  </a:lnTo>
                  <a:lnTo>
                    <a:pt x="1423" y="1696"/>
                  </a:lnTo>
                  <a:lnTo>
                    <a:pt x="1429" y="1699"/>
                  </a:lnTo>
                  <a:lnTo>
                    <a:pt x="1436" y="1701"/>
                  </a:lnTo>
                  <a:lnTo>
                    <a:pt x="1441" y="1703"/>
                  </a:lnTo>
                  <a:lnTo>
                    <a:pt x="1445" y="1708"/>
                  </a:lnTo>
                  <a:lnTo>
                    <a:pt x="1449" y="1711"/>
                  </a:lnTo>
                  <a:lnTo>
                    <a:pt x="1455" y="1719"/>
                  </a:lnTo>
                  <a:lnTo>
                    <a:pt x="1455" y="1719"/>
                  </a:lnTo>
                  <a:close/>
                  <a:moveTo>
                    <a:pt x="1683" y="1705"/>
                  </a:moveTo>
                  <a:lnTo>
                    <a:pt x="1683" y="1705"/>
                  </a:lnTo>
                  <a:lnTo>
                    <a:pt x="1696" y="1699"/>
                  </a:lnTo>
                  <a:lnTo>
                    <a:pt x="1709" y="1694"/>
                  </a:lnTo>
                  <a:lnTo>
                    <a:pt x="1724" y="1691"/>
                  </a:lnTo>
                  <a:lnTo>
                    <a:pt x="1740" y="1690"/>
                  </a:lnTo>
                  <a:lnTo>
                    <a:pt x="1740" y="1690"/>
                  </a:lnTo>
                  <a:lnTo>
                    <a:pt x="1750" y="1691"/>
                  </a:lnTo>
                  <a:lnTo>
                    <a:pt x="1757" y="1692"/>
                  </a:lnTo>
                  <a:lnTo>
                    <a:pt x="1764" y="1694"/>
                  </a:lnTo>
                  <a:lnTo>
                    <a:pt x="1770" y="1699"/>
                  </a:lnTo>
                  <a:lnTo>
                    <a:pt x="1774" y="1703"/>
                  </a:lnTo>
                  <a:lnTo>
                    <a:pt x="1777" y="1709"/>
                  </a:lnTo>
                  <a:lnTo>
                    <a:pt x="1780" y="1714"/>
                  </a:lnTo>
                  <a:lnTo>
                    <a:pt x="1780" y="1722"/>
                  </a:lnTo>
                  <a:lnTo>
                    <a:pt x="1780" y="1738"/>
                  </a:lnTo>
                  <a:lnTo>
                    <a:pt x="1780" y="1738"/>
                  </a:lnTo>
                  <a:lnTo>
                    <a:pt x="1770" y="1733"/>
                  </a:lnTo>
                  <a:lnTo>
                    <a:pt x="1757" y="1730"/>
                  </a:lnTo>
                  <a:lnTo>
                    <a:pt x="1745" y="1728"/>
                  </a:lnTo>
                  <a:lnTo>
                    <a:pt x="1732" y="1727"/>
                  </a:lnTo>
                  <a:lnTo>
                    <a:pt x="1732" y="1727"/>
                  </a:lnTo>
                  <a:lnTo>
                    <a:pt x="1716" y="1728"/>
                  </a:lnTo>
                  <a:lnTo>
                    <a:pt x="1701" y="1731"/>
                  </a:lnTo>
                  <a:lnTo>
                    <a:pt x="1686" y="1735"/>
                  </a:lnTo>
                  <a:lnTo>
                    <a:pt x="1678" y="1739"/>
                  </a:lnTo>
                  <a:lnTo>
                    <a:pt x="1672" y="1743"/>
                  </a:lnTo>
                  <a:lnTo>
                    <a:pt x="1666" y="1748"/>
                  </a:lnTo>
                  <a:lnTo>
                    <a:pt x="1661" y="1753"/>
                  </a:lnTo>
                  <a:lnTo>
                    <a:pt x="1655" y="1759"/>
                  </a:lnTo>
                  <a:lnTo>
                    <a:pt x="1651" y="1765"/>
                  </a:lnTo>
                  <a:lnTo>
                    <a:pt x="1647" y="1773"/>
                  </a:lnTo>
                  <a:lnTo>
                    <a:pt x="1645" y="1782"/>
                  </a:lnTo>
                  <a:lnTo>
                    <a:pt x="1644" y="1791"/>
                  </a:lnTo>
                  <a:lnTo>
                    <a:pt x="1643" y="1800"/>
                  </a:lnTo>
                  <a:lnTo>
                    <a:pt x="1643" y="1800"/>
                  </a:lnTo>
                  <a:lnTo>
                    <a:pt x="1644" y="1811"/>
                  </a:lnTo>
                  <a:lnTo>
                    <a:pt x="1645" y="1821"/>
                  </a:lnTo>
                  <a:lnTo>
                    <a:pt x="1647" y="1829"/>
                  </a:lnTo>
                  <a:lnTo>
                    <a:pt x="1651" y="1838"/>
                  </a:lnTo>
                  <a:lnTo>
                    <a:pt x="1654" y="1844"/>
                  </a:lnTo>
                  <a:lnTo>
                    <a:pt x="1659" y="1851"/>
                  </a:lnTo>
                  <a:lnTo>
                    <a:pt x="1664" y="1857"/>
                  </a:lnTo>
                  <a:lnTo>
                    <a:pt x="1671" y="1862"/>
                  </a:lnTo>
                  <a:lnTo>
                    <a:pt x="1676" y="1867"/>
                  </a:lnTo>
                  <a:lnTo>
                    <a:pt x="1683" y="1870"/>
                  </a:lnTo>
                  <a:lnTo>
                    <a:pt x="1697" y="1876"/>
                  </a:lnTo>
                  <a:lnTo>
                    <a:pt x="1712" y="1879"/>
                  </a:lnTo>
                  <a:lnTo>
                    <a:pt x="1726" y="1880"/>
                  </a:lnTo>
                  <a:lnTo>
                    <a:pt x="1726" y="1880"/>
                  </a:lnTo>
                  <a:lnTo>
                    <a:pt x="1738" y="1878"/>
                  </a:lnTo>
                  <a:lnTo>
                    <a:pt x="1746" y="1877"/>
                  </a:lnTo>
                  <a:lnTo>
                    <a:pt x="1753" y="1874"/>
                  </a:lnTo>
                  <a:lnTo>
                    <a:pt x="1761" y="1871"/>
                  </a:lnTo>
                  <a:lnTo>
                    <a:pt x="1767" y="1867"/>
                  </a:lnTo>
                  <a:lnTo>
                    <a:pt x="1774" y="1862"/>
                  </a:lnTo>
                  <a:lnTo>
                    <a:pt x="1780" y="1857"/>
                  </a:lnTo>
                  <a:lnTo>
                    <a:pt x="1780" y="1874"/>
                  </a:lnTo>
                  <a:lnTo>
                    <a:pt x="1835" y="1874"/>
                  </a:lnTo>
                  <a:lnTo>
                    <a:pt x="1835" y="1723"/>
                  </a:lnTo>
                  <a:lnTo>
                    <a:pt x="1835" y="1723"/>
                  </a:lnTo>
                  <a:lnTo>
                    <a:pt x="1835" y="1714"/>
                  </a:lnTo>
                  <a:lnTo>
                    <a:pt x="1834" y="1707"/>
                  </a:lnTo>
                  <a:lnTo>
                    <a:pt x="1832" y="1699"/>
                  </a:lnTo>
                  <a:lnTo>
                    <a:pt x="1830" y="1691"/>
                  </a:lnTo>
                  <a:lnTo>
                    <a:pt x="1825" y="1684"/>
                  </a:lnTo>
                  <a:lnTo>
                    <a:pt x="1822" y="1678"/>
                  </a:lnTo>
                  <a:lnTo>
                    <a:pt x="1816" y="1672"/>
                  </a:lnTo>
                  <a:lnTo>
                    <a:pt x="1811" y="1666"/>
                  </a:lnTo>
                  <a:lnTo>
                    <a:pt x="1805" y="1662"/>
                  </a:lnTo>
                  <a:lnTo>
                    <a:pt x="1798" y="1658"/>
                  </a:lnTo>
                  <a:lnTo>
                    <a:pt x="1791" y="1654"/>
                  </a:lnTo>
                  <a:lnTo>
                    <a:pt x="1783" y="1651"/>
                  </a:lnTo>
                  <a:lnTo>
                    <a:pt x="1774" y="1649"/>
                  </a:lnTo>
                  <a:lnTo>
                    <a:pt x="1765" y="1648"/>
                  </a:lnTo>
                  <a:lnTo>
                    <a:pt x="1755" y="1646"/>
                  </a:lnTo>
                  <a:lnTo>
                    <a:pt x="1745" y="1645"/>
                  </a:lnTo>
                  <a:lnTo>
                    <a:pt x="1745" y="1645"/>
                  </a:lnTo>
                  <a:lnTo>
                    <a:pt x="1733" y="1646"/>
                  </a:lnTo>
                  <a:lnTo>
                    <a:pt x="1723" y="1646"/>
                  </a:lnTo>
                  <a:lnTo>
                    <a:pt x="1712" y="1649"/>
                  </a:lnTo>
                  <a:lnTo>
                    <a:pt x="1701" y="1651"/>
                  </a:lnTo>
                  <a:lnTo>
                    <a:pt x="1691" y="1654"/>
                  </a:lnTo>
                  <a:lnTo>
                    <a:pt x="1681" y="1658"/>
                  </a:lnTo>
                  <a:lnTo>
                    <a:pt x="1671" y="1662"/>
                  </a:lnTo>
                  <a:lnTo>
                    <a:pt x="1661" y="1668"/>
                  </a:lnTo>
                  <a:lnTo>
                    <a:pt x="1683" y="1705"/>
                  </a:lnTo>
                  <a:close/>
                  <a:moveTo>
                    <a:pt x="1698" y="1800"/>
                  </a:moveTo>
                  <a:lnTo>
                    <a:pt x="1698" y="1800"/>
                  </a:lnTo>
                  <a:lnTo>
                    <a:pt x="1698" y="1793"/>
                  </a:lnTo>
                  <a:lnTo>
                    <a:pt x="1701" y="1787"/>
                  </a:lnTo>
                  <a:lnTo>
                    <a:pt x="1704" y="1781"/>
                  </a:lnTo>
                  <a:lnTo>
                    <a:pt x="1708" y="1777"/>
                  </a:lnTo>
                  <a:lnTo>
                    <a:pt x="1714" y="1773"/>
                  </a:lnTo>
                  <a:lnTo>
                    <a:pt x="1721" y="1771"/>
                  </a:lnTo>
                  <a:lnTo>
                    <a:pt x="1728" y="1769"/>
                  </a:lnTo>
                  <a:lnTo>
                    <a:pt x="1736" y="1769"/>
                  </a:lnTo>
                  <a:lnTo>
                    <a:pt x="1736" y="1769"/>
                  </a:lnTo>
                  <a:lnTo>
                    <a:pt x="1748" y="1769"/>
                  </a:lnTo>
                  <a:lnTo>
                    <a:pt x="1760" y="1771"/>
                  </a:lnTo>
                  <a:lnTo>
                    <a:pt x="1770" y="1774"/>
                  </a:lnTo>
                  <a:lnTo>
                    <a:pt x="1780" y="1780"/>
                  </a:lnTo>
                  <a:lnTo>
                    <a:pt x="1780" y="1810"/>
                  </a:lnTo>
                  <a:lnTo>
                    <a:pt x="1780" y="1810"/>
                  </a:lnTo>
                  <a:lnTo>
                    <a:pt x="1777" y="1814"/>
                  </a:lnTo>
                  <a:lnTo>
                    <a:pt x="1773" y="1819"/>
                  </a:lnTo>
                  <a:lnTo>
                    <a:pt x="1768" y="1823"/>
                  </a:lnTo>
                  <a:lnTo>
                    <a:pt x="1763" y="1827"/>
                  </a:lnTo>
                  <a:lnTo>
                    <a:pt x="1757" y="1830"/>
                  </a:lnTo>
                  <a:lnTo>
                    <a:pt x="1751" y="1832"/>
                  </a:lnTo>
                  <a:lnTo>
                    <a:pt x="1744" y="1833"/>
                  </a:lnTo>
                  <a:lnTo>
                    <a:pt x="1736" y="1834"/>
                  </a:lnTo>
                  <a:lnTo>
                    <a:pt x="1736" y="1834"/>
                  </a:lnTo>
                  <a:lnTo>
                    <a:pt x="1728" y="1833"/>
                  </a:lnTo>
                  <a:lnTo>
                    <a:pt x="1721" y="1831"/>
                  </a:lnTo>
                  <a:lnTo>
                    <a:pt x="1714" y="1829"/>
                  </a:lnTo>
                  <a:lnTo>
                    <a:pt x="1708" y="1824"/>
                  </a:lnTo>
                  <a:lnTo>
                    <a:pt x="1704" y="1820"/>
                  </a:lnTo>
                  <a:lnTo>
                    <a:pt x="1701" y="1814"/>
                  </a:lnTo>
                  <a:lnTo>
                    <a:pt x="1699" y="1808"/>
                  </a:lnTo>
                  <a:lnTo>
                    <a:pt x="1698" y="1800"/>
                  </a:lnTo>
                  <a:lnTo>
                    <a:pt x="1698" y="1800"/>
                  </a:lnTo>
                  <a:close/>
                  <a:moveTo>
                    <a:pt x="2350" y="1810"/>
                  </a:moveTo>
                  <a:lnTo>
                    <a:pt x="2350" y="1810"/>
                  </a:lnTo>
                  <a:lnTo>
                    <a:pt x="2342" y="1817"/>
                  </a:lnTo>
                  <a:lnTo>
                    <a:pt x="2332" y="1822"/>
                  </a:lnTo>
                  <a:lnTo>
                    <a:pt x="2326" y="1824"/>
                  </a:lnTo>
                  <a:lnTo>
                    <a:pt x="2320" y="1827"/>
                  </a:lnTo>
                  <a:lnTo>
                    <a:pt x="2313" y="1828"/>
                  </a:lnTo>
                  <a:lnTo>
                    <a:pt x="2306" y="1829"/>
                  </a:lnTo>
                  <a:lnTo>
                    <a:pt x="2306" y="1829"/>
                  </a:lnTo>
                  <a:lnTo>
                    <a:pt x="2301" y="1828"/>
                  </a:lnTo>
                  <a:lnTo>
                    <a:pt x="2294" y="1828"/>
                  </a:lnTo>
                  <a:lnTo>
                    <a:pt x="2286" y="1825"/>
                  </a:lnTo>
                  <a:lnTo>
                    <a:pt x="2277" y="1821"/>
                  </a:lnTo>
                  <a:lnTo>
                    <a:pt x="2270" y="1815"/>
                  </a:lnTo>
                  <a:lnTo>
                    <a:pt x="2266" y="1811"/>
                  </a:lnTo>
                  <a:lnTo>
                    <a:pt x="2263" y="1807"/>
                  </a:lnTo>
                  <a:lnTo>
                    <a:pt x="2261" y="1801"/>
                  </a:lnTo>
                  <a:lnTo>
                    <a:pt x="2259" y="1794"/>
                  </a:lnTo>
                  <a:lnTo>
                    <a:pt x="2257" y="1788"/>
                  </a:lnTo>
                  <a:lnTo>
                    <a:pt x="2256" y="1780"/>
                  </a:lnTo>
                  <a:lnTo>
                    <a:pt x="2393" y="1780"/>
                  </a:lnTo>
                  <a:lnTo>
                    <a:pt x="2393" y="1780"/>
                  </a:lnTo>
                  <a:lnTo>
                    <a:pt x="2394" y="1763"/>
                  </a:lnTo>
                  <a:lnTo>
                    <a:pt x="2394" y="1763"/>
                  </a:lnTo>
                  <a:lnTo>
                    <a:pt x="2394" y="1750"/>
                  </a:lnTo>
                  <a:lnTo>
                    <a:pt x="2392" y="1738"/>
                  </a:lnTo>
                  <a:lnTo>
                    <a:pt x="2391" y="1725"/>
                  </a:lnTo>
                  <a:lnTo>
                    <a:pt x="2388" y="1714"/>
                  </a:lnTo>
                  <a:lnTo>
                    <a:pt x="2384" y="1704"/>
                  </a:lnTo>
                  <a:lnTo>
                    <a:pt x="2380" y="1694"/>
                  </a:lnTo>
                  <a:lnTo>
                    <a:pt x="2374" y="1685"/>
                  </a:lnTo>
                  <a:lnTo>
                    <a:pt x="2369" y="1678"/>
                  </a:lnTo>
                  <a:lnTo>
                    <a:pt x="2362" y="1670"/>
                  </a:lnTo>
                  <a:lnTo>
                    <a:pt x="2355" y="1664"/>
                  </a:lnTo>
                  <a:lnTo>
                    <a:pt x="2348" y="1659"/>
                  </a:lnTo>
                  <a:lnTo>
                    <a:pt x="2339" y="1654"/>
                  </a:lnTo>
                  <a:lnTo>
                    <a:pt x="2330" y="1651"/>
                  </a:lnTo>
                  <a:lnTo>
                    <a:pt x="2321" y="1648"/>
                  </a:lnTo>
                  <a:lnTo>
                    <a:pt x="2311" y="1646"/>
                  </a:lnTo>
                  <a:lnTo>
                    <a:pt x="2300" y="1645"/>
                  </a:lnTo>
                  <a:lnTo>
                    <a:pt x="2300" y="1645"/>
                  </a:lnTo>
                  <a:lnTo>
                    <a:pt x="2290" y="1646"/>
                  </a:lnTo>
                  <a:lnTo>
                    <a:pt x="2280" y="1648"/>
                  </a:lnTo>
                  <a:lnTo>
                    <a:pt x="2270" y="1651"/>
                  </a:lnTo>
                  <a:lnTo>
                    <a:pt x="2260" y="1654"/>
                  </a:lnTo>
                  <a:lnTo>
                    <a:pt x="2251" y="1659"/>
                  </a:lnTo>
                  <a:lnTo>
                    <a:pt x="2243" y="1665"/>
                  </a:lnTo>
                  <a:lnTo>
                    <a:pt x="2235" y="1671"/>
                  </a:lnTo>
                  <a:lnTo>
                    <a:pt x="2229" y="1679"/>
                  </a:lnTo>
                  <a:lnTo>
                    <a:pt x="2222" y="1686"/>
                  </a:lnTo>
                  <a:lnTo>
                    <a:pt x="2216" y="1695"/>
                  </a:lnTo>
                  <a:lnTo>
                    <a:pt x="2212" y="1705"/>
                  </a:lnTo>
                  <a:lnTo>
                    <a:pt x="2207" y="1715"/>
                  </a:lnTo>
                  <a:lnTo>
                    <a:pt x="2204" y="1727"/>
                  </a:lnTo>
                  <a:lnTo>
                    <a:pt x="2202" y="1739"/>
                  </a:lnTo>
                  <a:lnTo>
                    <a:pt x="2201" y="1750"/>
                  </a:lnTo>
                  <a:lnTo>
                    <a:pt x="2200" y="1763"/>
                  </a:lnTo>
                  <a:lnTo>
                    <a:pt x="2200" y="1763"/>
                  </a:lnTo>
                  <a:lnTo>
                    <a:pt x="2201" y="1775"/>
                  </a:lnTo>
                  <a:lnTo>
                    <a:pt x="2202" y="1788"/>
                  </a:lnTo>
                  <a:lnTo>
                    <a:pt x="2204" y="1800"/>
                  </a:lnTo>
                  <a:lnTo>
                    <a:pt x="2207" y="1811"/>
                  </a:lnTo>
                  <a:lnTo>
                    <a:pt x="2212" y="1821"/>
                  </a:lnTo>
                  <a:lnTo>
                    <a:pt x="2216" y="1831"/>
                  </a:lnTo>
                  <a:lnTo>
                    <a:pt x="2222" y="1840"/>
                  </a:lnTo>
                  <a:lnTo>
                    <a:pt x="2229" y="1848"/>
                  </a:lnTo>
                  <a:lnTo>
                    <a:pt x="2236" y="1854"/>
                  </a:lnTo>
                  <a:lnTo>
                    <a:pt x="2244" y="1861"/>
                  </a:lnTo>
                  <a:lnTo>
                    <a:pt x="2253" y="1867"/>
                  </a:lnTo>
                  <a:lnTo>
                    <a:pt x="2262" y="1871"/>
                  </a:lnTo>
                  <a:lnTo>
                    <a:pt x="2272" y="1874"/>
                  </a:lnTo>
                  <a:lnTo>
                    <a:pt x="2283" y="1878"/>
                  </a:lnTo>
                  <a:lnTo>
                    <a:pt x="2294" y="1879"/>
                  </a:lnTo>
                  <a:lnTo>
                    <a:pt x="2306" y="1880"/>
                  </a:lnTo>
                  <a:lnTo>
                    <a:pt x="2306" y="1880"/>
                  </a:lnTo>
                  <a:lnTo>
                    <a:pt x="2317" y="1879"/>
                  </a:lnTo>
                  <a:lnTo>
                    <a:pt x="2327" y="1878"/>
                  </a:lnTo>
                  <a:lnTo>
                    <a:pt x="2339" y="1874"/>
                  </a:lnTo>
                  <a:lnTo>
                    <a:pt x="2349" y="1871"/>
                  </a:lnTo>
                  <a:lnTo>
                    <a:pt x="2359" y="1866"/>
                  </a:lnTo>
                  <a:lnTo>
                    <a:pt x="2368" y="1860"/>
                  </a:lnTo>
                  <a:lnTo>
                    <a:pt x="2376" y="1852"/>
                  </a:lnTo>
                  <a:lnTo>
                    <a:pt x="2385" y="1844"/>
                  </a:lnTo>
                  <a:lnTo>
                    <a:pt x="2350" y="1810"/>
                  </a:lnTo>
                  <a:close/>
                  <a:moveTo>
                    <a:pt x="2257" y="1739"/>
                  </a:moveTo>
                  <a:lnTo>
                    <a:pt x="2257" y="1739"/>
                  </a:lnTo>
                  <a:lnTo>
                    <a:pt x="2259" y="1729"/>
                  </a:lnTo>
                  <a:lnTo>
                    <a:pt x="2261" y="1720"/>
                  </a:lnTo>
                  <a:lnTo>
                    <a:pt x="2264" y="1712"/>
                  </a:lnTo>
                  <a:lnTo>
                    <a:pt x="2270" y="1705"/>
                  </a:lnTo>
                  <a:lnTo>
                    <a:pt x="2275" y="1700"/>
                  </a:lnTo>
                  <a:lnTo>
                    <a:pt x="2282" y="1696"/>
                  </a:lnTo>
                  <a:lnTo>
                    <a:pt x="2290" y="1693"/>
                  </a:lnTo>
                  <a:lnTo>
                    <a:pt x="2299" y="1693"/>
                  </a:lnTo>
                  <a:lnTo>
                    <a:pt x="2299" y="1693"/>
                  </a:lnTo>
                  <a:lnTo>
                    <a:pt x="2309" y="1694"/>
                  </a:lnTo>
                  <a:lnTo>
                    <a:pt x="2317" y="1696"/>
                  </a:lnTo>
                  <a:lnTo>
                    <a:pt x="2324" y="1701"/>
                  </a:lnTo>
                  <a:lnTo>
                    <a:pt x="2330" y="1708"/>
                  </a:lnTo>
                  <a:lnTo>
                    <a:pt x="2334" y="1714"/>
                  </a:lnTo>
                  <a:lnTo>
                    <a:pt x="2338" y="1722"/>
                  </a:lnTo>
                  <a:lnTo>
                    <a:pt x="2340" y="1731"/>
                  </a:lnTo>
                  <a:lnTo>
                    <a:pt x="2341" y="1739"/>
                  </a:lnTo>
                  <a:lnTo>
                    <a:pt x="2257" y="1739"/>
                  </a:lnTo>
                  <a:close/>
                  <a:moveTo>
                    <a:pt x="2884" y="1810"/>
                  </a:moveTo>
                  <a:lnTo>
                    <a:pt x="2884" y="1810"/>
                  </a:lnTo>
                  <a:lnTo>
                    <a:pt x="2875" y="1817"/>
                  </a:lnTo>
                  <a:lnTo>
                    <a:pt x="2867" y="1822"/>
                  </a:lnTo>
                  <a:lnTo>
                    <a:pt x="2860" y="1824"/>
                  </a:lnTo>
                  <a:lnTo>
                    <a:pt x="2854" y="1827"/>
                  </a:lnTo>
                  <a:lnTo>
                    <a:pt x="2848" y="1828"/>
                  </a:lnTo>
                  <a:lnTo>
                    <a:pt x="2840" y="1829"/>
                  </a:lnTo>
                  <a:lnTo>
                    <a:pt x="2840" y="1829"/>
                  </a:lnTo>
                  <a:lnTo>
                    <a:pt x="2834" y="1828"/>
                  </a:lnTo>
                  <a:lnTo>
                    <a:pt x="2828" y="1828"/>
                  </a:lnTo>
                  <a:lnTo>
                    <a:pt x="2820" y="1825"/>
                  </a:lnTo>
                  <a:lnTo>
                    <a:pt x="2812" y="1821"/>
                  </a:lnTo>
                  <a:lnTo>
                    <a:pt x="2804" y="1815"/>
                  </a:lnTo>
                  <a:lnTo>
                    <a:pt x="2801" y="1811"/>
                  </a:lnTo>
                  <a:lnTo>
                    <a:pt x="2798" y="1807"/>
                  </a:lnTo>
                  <a:lnTo>
                    <a:pt x="2795" y="1801"/>
                  </a:lnTo>
                  <a:lnTo>
                    <a:pt x="2793" y="1794"/>
                  </a:lnTo>
                  <a:lnTo>
                    <a:pt x="2791" y="1788"/>
                  </a:lnTo>
                  <a:lnTo>
                    <a:pt x="2790" y="1780"/>
                  </a:lnTo>
                  <a:lnTo>
                    <a:pt x="2928" y="1780"/>
                  </a:lnTo>
                  <a:lnTo>
                    <a:pt x="2928" y="1780"/>
                  </a:lnTo>
                  <a:lnTo>
                    <a:pt x="2929" y="1763"/>
                  </a:lnTo>
                  <a:lnTo>
                    <a:pt x="2929" y="1763"/>
                  </a:lnTo>
                  <a:lnTo>
                    <a:pt x="2928" y="1750"/>
                  </a:lnTo>
                  <a:lnTo>
                    <a:pt x="2927" y="1738"/>
                  </a:lnTo>
                  <a:lnTo>
                    <a:pt x="2924" y="1725"/>
                  </a:lnTo>
                  <a:lnTo>
                    <a:pt x="2922" y="1714"/>
                  </a:lnTo>
                  <a:lnTo>
                    <a:pt x="2918" y="1704"/>
                  </a:lnTo>
                  <a:lnTo>
                    <a:pt x="2913" y="1694"/>
                  </a:lnTo>
                  <a:lnTo>
                    <a:pt x="2909" y="1685"/>
                  </a:lnTo>
                  <a:lnTo>
                    <a:pt x="2903" y="1678"/>
                  </a:lnTo>
                  <a:lnTo>
                    <a:pt x="2897" y="1670"/>
                  </a:lnTo>
                  <a:lnTo>
                    <a:pt x="2889" y="1664"/>
                  </a:lnTo>
                  <a:lnTo>
                    <a:pt x="2881" y="1659"/>
                  </a:lnTo>
                  <a:lnTo>
                    <a:pt x="2873" y="1654"/>
                  </a:lnTo>
                  <a:lnTo>
                    <a:pt x="2864" y="1651"/>
                  </a:lnTo>
                  <a:lnTo>
                    <a:pt x="2854" y="1648"/>
                  </a:lnTo>
                  <a:lnTo>
                    <a:pt x="2844" y="1646"/>
                  </a:lnTo>
                  <a:lnTo>
                    <a:pt x="2834" y="1645"/>
                  </a:lnTo>
                  <a:lnTo>
                    <a:pt x="2834" y="1645"/>
                  </a:lnTo>
                  <a:lnTo>
                    <a:pt x="2823" y="1646"/>
                  </a:lnTo>
                  <a:lnTo>
                    <a:pt x="2813" y="1648"/>
                  </a:lnTo>
                  <a:lnTo>
                    <a:pt x="2803" y="1651"/>
                  </a:lnTo>
                  <a:lnTo>
                    <a:pt x="2794" y="1654"/>
                  </a:lnTo>
                  <a:lnTo>
                    <a:pt x="2785" y="1659"/>
                  </a:lnTo>
                  <a:lnTo>
                    <a:pt x="2777" y="1665"/>
                  </a:lnTo>
                  <a:lnTo>
                    <a:pt x="2770" y="1671"/>
                  </a:lnTo>
                  <a:lnTo>
                    <a:pt x="2762" y="1679"/>
                  </a:lnTo>
                  <a:lnTo>
                    <a:pt x="2755" y="1686"/>
                  </a:lnTo>
                  <a:lnTo>
                    <a:pt x="2750" y="1695"/>
                  </a:lnTo>
                  <a:lnTo>
                    <a:pt x="2745" y="1705"/>
                  </a:lnTo>
                  <a:lnTo>
                    <a:pt x="2741" y="1715"/>
                  </a:lnTo>
                  <a:lnTo>
                    <a:pt x="2739" y="1727"/>
                  </a:lnTo>
                  <a:lnTo>
                    <a:pt x="2735" y="1739"/>
                  </a:lnTo>
                  <a:lnTo>
                    <a:pt x="2734" y="1750"/>
                  </a:lnTo>
                  <a:lnTo>
                    <a:pt x="2734" y="1763"/>
                  </a:lnTo>
                  <a:lnTo>
                    <a:pt x="2734" y="1763"/>
                  </a:lnTo>
                  <a:lnTo>
                    <a:pt x="2734" y="1775"/>
                  </a:lnTo>
                  <a:lnTo>
                    <a:pt x="2735" y="1788"/>
                  </a:lnTo>
                  <a:lnTo>
                    <a:pt x="2738" y="1800"/>
                  </a:lnTo>
                  <a:lnTo>
                    <a:pt x="2741" y="1811"/>
                  </a:lnTo>
                  <a:lnTo>
                    <a:pt x="2745" y="1821"/>
                  </a:lnTo>
                  <a:lnTo>
                    <a:pt x="2751" y="1831"/>
                  </a:lnTo>
                  <a:lnTo>
                    <a:pt x="2757" y="1840"/>
                  </a:lnTo>
                  <a:lnTo>
                    <a:pt x="2763" y="1848"/>
                  </a:lnTo>
                  <a:lnTo>
                    <a:pt x="2770" y="1854"/>
                  </a:lnTo>
                  <a:lnTo>
                    <a:pt x="2778" y="1861"/>
                  </a:lnTo>
                  <a:lnTo>
                    <a:pt x="2787" y="1867"/>
                  </a:lnTo>
                  <a:lnTo>
                    <a:pt x="2797" y="1871"/>
                  </a:lnTo>
                  <a:lnTo>
                    <a:pt x="2807" y="1874"/>
                  </a:lnTo>
                  <a:lnTo>
                    <a:pt x="2817" y="1878"/>
                  </a:lnTo>
                  <a:lnTo>
                    <a:pt x="2829" y="1879"/>
                  </a:lnTo>
                  <a:lnTo>
                    <a:pt x="2840" y="1880"/>
                  </a:lnTo>
                  <a:lnTo>
                    <a:pt x="2840" y="1880"/>
                  </a:lnTo>
                  <a:lnTo>
                    <a:pt x="2851" y="1879"/>
                  </a:lnTo>
                  <a:lnTo>
                    <a:pt x="2862" y="1878"/>
                  </a:lnTo>
                  <a:lnTo>
                    <a:pt x="2872" y="1874"/>
                  </a:lnTo>
                  <a:lnTo>
                    <a:pt x="2882" y="1871"/>
                  </a:lnTo>
                  <a:lnTo>
                    <a:pt x="2892" y="1866"/>
                  </a:lnTo>
                  <a:lnTo>
                    <a:pt x="2902" y="1860"/>
                  </a:lnTo>
                  <a:lnTo>
                    <a:pt x="2911" y="1852"/>
                  </a:lnTo>
                  <a:lnTo>
                    <a:pt x="2919" y="1844"/>
                  </a:lnTo>
                  <a:lnTo>
                    <a:pt x="2884" y="1810"/>
                  </a:lnTo>
                  <a:close/>
                  <a:moveTo>
                    <a:pt x="2791" y="1739"/>
                  </a:moveTo>
                  <a:lnTo>
                    <a:pt x="2791" y="1739"/>
                  </a:lnTo>
                  <a:lnTo>
                    <a:pt x="2792" y="1729"/>
                  </a:lnTo>
                  <a:lnTo>
                    <a:pt x="2795" y="1720"/>
                  </a:lnTo>
                  <a:lnTo>
                    <a:pt x="2799" y="1712"/>
                  </a:lnTo>
                  <a:lnTo>
                    <a:pt x="2803" y="1705"/>
                  </a:lnTo>
                  <a:lnTo>
                    <a:pt x="2810" y="1700"/>
                  </a:lnTo>
                  <a:lnTo>
                    <a:pt x="2817" y="1696"/>
                  </a:lnTo>
                  <a:lnTo>
                    <a:pt x="2824" y="1693"/>
                  </a:lnTo>
                  <a:lnTo>
                    <a:pt x="2833" y="1693"/>
                  </a:lnTo>
                  <a:lnTo>
                    <a:pt x="2833" y="1693"/>
                  </a:lnTo>
                  <a:lnTo>
                    <a:pt x="2843" y="1694"/>
                  </a:lnTo>
                  <a:lnTo>
                    <a:pt x="2851" y="1696"/>
                  </a:lnTo>
                  <a:lnTo>
                    <a:pt x="2859" y="1701"/>
                  </a:lnTo>
                  <a:lnTo>
                    <a:pt x="2864" y="1708"/>
                  </a:lnTo>
                  <a:lnTo>
                    <a:pt x="2869" y="1714"/>
                  </a:lnTo>
                  <a:lnTo>
                    <a:pt x="2872" y="1722"/>
                  </a:lnTo>
                  <a:lnTo>
                    <a:pt x="2874" y="1731"/>
                  </a:lnTo>
                  <a:lnTo>
                    <a:pt x="2875" y="1739"/>
                  </a:lnTo>
                  <a:lnTo>
                    <a:pt x="2791" y="1739"/>
                  </a:lnTo>
                  <a:close/>
                  <a:moveTo>
                    <a:pt x="2658" y="1797"/>
                  </a:moveTo>
                  <a:lnTo>
                    <a:pt x="2658" y="1797"/>
                  </a:lnTo>
                  <a:lnTo>
                    <a:pt x="2658" y="1804"/>
                  </a:lnTo>
                  <a:lnTo>
                    <a:pt x="2659" y="1810"/>
                  </a:lnTo>
                  <a:lnTo>
                    <a:pt x="2661" y="1815"/>
                  </a:lnTo>
                  <a:lnTo>
                    <a:pt x="2663" y="1820"/>
                  </a:lnTo>
                  <a:lnTo>
                    <a:pt x="2667" y="1823"/>
                  </a:lnTo>
                  <a:lnTo>
                    <a:pt x="2671" y="1825"/>
                  </a:lnTo>
                  <a:lnTo>
                    <a:pt x="2675" y="1827"/>
                  </a:lnTo>
                  <a:lnTo>
                    <a:pt x="2682" y="1827"/>
                  </a:lnTo>
                  <a:lnTo>
                    <a:pt x="2682" y="1827"/>
                  </a:lnTo>
                  <a:lnTo>
                    <a:pt x="2690" y="1827"/>
                  </a:lnTo>
                  <a:lnTo>
                    <a:pt x="2699" y="1824"/>
                  </a:lnTo>
                  <a:lnTo>
                    <a:pt x="2708" y="1821"/>
                  </a:lnTo>
                  <a:lnTo>
                    <a:pt x="2715" y="1817"/>
                  </a:lnTo>
                  <a:lnTo>
                    <a:pt x="2709" y="1869"/>
                  </a:lnTo>
                  <a:lnTo>
                    <a:pt x="2709" y="1869"/>
                  </a:lnTo>
                  <a:lnTo>
                    <a:pt x="2699" y="1873"/>
                  </a:lnTo>
                  <a:lnTo>
                    <a:pt x="2687" y="1877"/>
                  </a:lnTo>
                  <a:lnTo>
                    <a:pt x="2674" y="1879"/>
                  </a:lnTo>
                  <a:lnTo>
                    <a:pt x="2662" y="1880"/>
                  </a:lnTo>
                  <a:lnTo>
                    <a:pt x="2662" y="1880"/>
                  </a:lnTo>
                  <a:lnTo>
                    <a:pt x="2654" y="1879"/>
                  </a:lnTo>
                  <a:lnTo>
                    <a:pt x="2647" y="1878"/>
                  </a:lnTo>
                  <a:lnTo>
                    <a:pt x="2640" y="1876"/>
                  </a:lnTo>
                  <a:lnTo>
                    <a:pt x="2634" y="1873"/>
                  </a:lnTo>
                  <a:lnTo>
                    <a:pt x="2629" y="1870"/>
                  </a:lnTo>
                  <a:lnTo>
                    <a:pt x="2623" y="1867"/>
                  </a:lnTo>
                  <a:lnTo>
                    <a:pt x="2620" y="1862"/>
                  </a:lnTo>
                  <a:lnTo>
                    <a:pt x="2615" y="1857"/>
                  </a:lnTo>
                  <a:lnTo>
                    <a:pt x="2610" y="1847"/>
                  </a:lnTo>
                  <a:lnTo>
                    <a:pt x="2605" y="1834"/>
                  </a:lnTo>
                  <a:lnTo>
                    <a:pt x="2603" y="1823"/>
                  </a:lnTo>
                  <a:lnTo>
                    <a:pt x="2602" y="1811"/>
                  </a:lnTo>
                  <a:lnTo>
                    <a:pt x="2602" y="1702"/>
                  </a:lnTo>
                  <a:lnTo>
                    <a:pt x="2568" y="1702"/>
                  </a:lnTo>
                  <a:lnTo>
                    <a:pt x="2568" y="1651"/>
                  </a:lnTo>
                  <a:lnTo>
                    <a:pt x="2602" y="1651"/>
                  </a:lnTo>
                  <a:lnTo>
                    <a:pt x="2602" y="1593"/>
                  </a:lnTo>
                  <a:lnTo>
                    <a:pt x="2658" y="1565"/>
                  </a:lnTo>
                  <a:lnTo>
                    <a:pt x="2658" y="1651"/>
                  </a:lnTo>
                  <a:lnTo>
                    <a:pt x="2708" y="1651"/>
                  </a:lnTo>
                  <a:lnTo>
                    <a:pt x="2708" y="1702"/>
                  </a:lnTo>
                  <a:lnTo>
                    <a:pt x="2658" y="1702"/>
                  </a:lnTo>
                  <a:lnTo>
                    <a:pt x="2658" y="1797"/>
                  </a:lnTo>
                  <a:close/>
                  <a:moveTo>
                    <a:pt x="2550" y="1869"/>
                  </a:moveTo>
                  <a:lnTo>
                    <a:pt x="2550" y="1869"/>
                  </a:lnTo>
                  <a:lnTo>
                    <a:pt x="2540" y="1873"/>
                  </a:lnTo>
                  <a:lnTo>
                    <a:pt x="2529" y="1877"/>
                  </a:lnTo>
                  <a:lnTo>
                    <a:pt x="2516" y="1879"/>
                  </a:lnTo>
                  <a:lnTo>
                    <a:pt x="2504" y="1880"/>
                  </a:lnTo>
                  <a:lnTo>
                    <a:pt x="2504" y="1880"/>
                  </a:lnTo>
                  <a:lnTo>
                    <a:pt x="2495" y="1879"/>
                  </a:lnTo>
                  <a:lnTo>
                    <a:pt x="2489" y="1878"/>
                  </a:lnTo>
                  <a:lnTo>
                    <a:pt x="2482" y="1876"/>
                  </a:lnTo>
                  <a:lnTo>
                    <a:pt x="2475" y="1873"/>
                  </a:lnTo>
                  <a:lnTo>
                    <a:pt x="2471" y="1870"/>
                  </a:lnTo>
                  <a:lnTo>
                    <a:pt x="2465" y="1867"/>
                  </a:lnTo>
                  <a:lnTo>
                    <a:pt x="2461" y="1862"/>
                  </a:lnTo>
                  <a:lnTo>
                    <a:pt x="2458" y="1857"/>
                  </a:lnTo>
                  <a:lnTo>
                    <a:pt x="2451" y="1847"/>
                  </a:lnTo>
                  <a:lnTo>
                    <a:pt x="2448" y="1834"/>
                  </a:lnTo>
                  <a:lnTo>
                    <a:pt x="2444" y="1823"/>
                  </a:lnTo>
                  <a:lnTo>
                    <a:pt x="2444" y="1811"/>
                  </a:lnTo>
                  <a:lnTo>
                    <a:pt x="2444" y="1702"/>
                  </a:lnTo>
                  <a:lnTo>
                    <a:pt x="2410" y="1702"/>
                  </a:lnTo>
                  <a:lnTo>
                    <a:pt x="2410" y="1651"/>
                  </a:lnTo>
                  <a:lnTo>
                    <a:pt x="2444" y="1651"/>
                  </a:lnTo>
                  <a:lnTo>
                    <a:pt x="2444" y="1593"/>
                  </a:lnTo>
                  <a:lnTo>
                    <a:pt x="2500" y="1565"/>
                  </a:lnTo>
                  <a:lnTo>
                    <a:pt x="2500" y="1651"/>
                  </a:lnTo>
                  <a:lnTo>
                    <a:pt x="2546" y="1651"/>
                  </a:lnTo>
                  <a:lnTo>
                    <a:pt x="2546" y="1702"/>
                  </a:lnTo>
                  <a:lnTo>
                    <a:pt x="2500" y="1702"/>
                  </a:lnTo>
                  <a:lnTo>
                    <a:pt x="2500" y="1797"/>
                  </a:lnTo>
                  <a:lnTo>
                    <a:pt x="2500" y="1797"/>
                  </a:lnTo>
                  <a:lnTo>
                    <a:pt x="2500" y="1804"/>
                  </a:lnTo>
                  <a:lnTo>
                    <a:pt x="2501" y="1810"/>
                  </a:lnTo>
                  <a:lnTo>
                    <a:pt x="2503" y="1815"/>
                  </a:lnTo>
                  <a:lnTo>
                    <a:pt x="2505" y="1820"/>
                  </a:lnTo>
                  <a:lnTo>
                    <a:pt x="2509" y="1823"/>
                  </a:lnTo>
                  <a:lnTo>
                    <a:pt x="2513" y="1825"/>
                  </a:lnTo>
                  <a:lnTo>
                    <a:pt x="2518" y="1827"/>
                  </a:lnTo>
                  <a:lnTo>
                    <a:pt x="2523" y="1827"/>
                  </a:lnTo>
                  <a:lnTo>
                    <a:pt x="2523" y="1827"/>
                  </a:lnTo>
                  <a:lnTo>
                    <a:pt x="2532" y="1827"/>
                  </a:lnTo>
                  <a:lnTo>
                    <a:pt x="2541" y="1824"/>
                  </a:lnTo>
                  <a:lnTo>
                    <a:pt x="2549" y="1821"/>
                  </a:lnTo>
                  <a:lnTo>
                    <a:pt x="2556" y="1817"/>
                  </a:lnTo>
                  <a:lnTo>
                    <a:pt x="2550" y="1869"/>
                  </a:lnTo>
                  <a:close/>
                  <a:moveTo>
                    <a:pt x="3096" y="1713"/>
                  </a:moveTo>
                  <a:lnTo>
                    <a:pt x="3096" y="1713"/>
                  </a:lnTo>
                  <a:lnTo>
                    <a:pt x="3088" y="1708"/>
                  </a:lnTo>
                  <a:lnTo>
                    <a:pt x="3079" y="1704"/>
                  </a:lnTo>
                  <a:lnTo>
                    <a:pt x="3069" y="1702"/>
                  </a:lnTo>
                  <a:lnTo>
                    <a:pt x="3059" y="1701"/>
                  </a:lnTo>
                  <a:lnTo>
                    <a:pt x="3059" y="1701"/>
                  </a:lnTo>
                  <a:lnTo>
                    <a:pt x="3050" y="1702"/>
                  </a:lnTo>
                  <a:lnTo>
                    <a:pt x="3041" y="1704"/>
                  </a:lnTo>
                  <a:lnTo>
                    <a:pt x="3034" y="1709"/>
                  </a:lnTo>
                  <a:lnTo>
                    <a:pt x="3029" y="1714"/>
                  </a:lnTo>
                  <a:lnTo>
                    <a:pt x="3024" y="1721"/>
                  </a:lnTo>
                  <a:lnTo>
                    <a:pt x="3022" y="1730"/>
                  </a:lnTo>
                  <a:lnTo>
                    <a:pt x="3020" y="1741"/>
                  </a:lnTo>
                  <a:lnTo>
                    <a:pt x="3019" y="1753"/>
                  </a:lnTo>
                  <a:lnTo>
                    <a:pt x="3019" y="1874"/>
                  </a:lnTo>
                  <a:lnTo>
                    <a:pt x="2964" y="1874"/>
                  </a:lnTo>
                  <a:lnTo>
                    <a:pt x="2964" y="1651"/>
                  </a:lnTo>
                  <a:lnTo>
                    <a:pt x="3019" y="1651"/>
                  </a:lnTo>
                  <a:lnTo>
                    <a:pt x="3019" y="1670"/>
                  </a:lnTo>
                  <a:lnTo>
                    <a:pt x="3019" y="1670"/>
                  </a:lnTo>
                  <a:lnTo>
                    <a:pt x="3024" y="1664"/>
                  </a:lnTo>
                  <a:lnTo>
                    <a:pt x="3030" y="1659"/>
                  </a:lnTo>
                  <a:lnTo>
                    <a:pt x="3036" y="1655"/>
                  </a:lnTo>
                  <a:lnTo>
                    <a:pt x="3042" y="1652"/>
                  </a:lnTo>
                  <a:lnTo>
                    <a:pt x="3048" y="1649"/>
                  </a:lnTo>
                  <a:lnTo>
                    <a:pt x="3054" y="1648"/>
                  </a:lnTo>
                  <a:lnTo>
                    <a:pt x="3061" y="1646"/>
                  </a:lnTo>
                  <a:lnTo>
                    <a:pt x="3069" y="1645"/>
                  </a:lnTo>
                  <a:lnTo>
                    <a:pt x="3069" y="1645"/>
                  </a:lnTo>
                  <a:lnTo>
                    <a:pt x="3080" y="1646"/>
                  </a:lnTo>
                  <a:lnTo>
                    <a:pt x="3091" y="1650"/>
                  </a:lnTo>
                  <a:lnTo>
                    <a:pt x="3101" y="1653"/>
                  </a:lnTo>
                  <a:lnTo>
                    <a:pt x="3110" y="1659"/>
                  </a:lnTo>
                  <a:lnTo>
                    <a:pt x="3096" y="1713"/>
                  </a:lnTo>
                  <a:close/>
                  <a:moveTo>
                    <a:pt x="597" y="1591"/>
                  </a:moveTo>
                  <a:lnTo>
                    <a:pt x="597" y="1619"/>
                  </a:lnTo>
                  <a:lnTo>
                    <a:pt x="541" y="1619"/>
                  </a:lnTo>
                  <a:lnTo>
                    <a:pt x="541" y="1563"/>
                  </a:lnTo>
                  <a:lnTo>
                    <a:pt x="597" y="1563"/>
                  </a:lnTo>
                  <a:lnTo>
                    <a:pt x="597" y="1591"/>
                  </a:lnTo>
                  <a:close/>
                  <a:moveTo>
                    <a:pt x="981" y="1651"/>
                  </a:moveTo>
                  <a:lnTo>
                    <a:pt x="1037" y="1651"/>
                  </a:lnTo>
                  <a:lnTo>
                    <a:pt x="1037" y="1751"/>
                  </a:lnTo>
                  <a:lnTo>
                    <a:pt x="1037" y="1874"/>
                  </a:lnTo>
                  <a:lnTo>
                    <a:pt x="981" y="1874"/>
                  </a:lnTo>
                  <a:lnTo>
                    <a:pt x="981" y="1651"/>
                  </a:lnTo>
                  <a:close/>
                  <a:moveTo>
                    <a:pt x="1037" y="1591"/>
                  </a:moveTo>
                  <a:lnTo>
                    <a:pt x="1037" y="1619"/>
                  </a:lnTo>
                  <a:lnTo>
                    <a:pt x="981" y="1619"/>
                  </a:lnTo>
                  <a:lnTo>
                    <a:pt x="981" y="1563"/>
                  </a:lnTo>
                  <a:lnTo>
                    <a:pt x="1037" y="1563"/>
                  </a:lnTo>
                  <a:lnTo>
                    <a:pt x="1037" y="1591"/>
                  </a:lnTo>
                  <a:close/>
                  <a:moveTo>
                    <a:pt x="2558" y="2058"/>
                  </a:moveTo>
                  <a:lnTo>
                    <a:pt x="2558" y="2058"/>
                  </a:lnTo>
                  <a:lnTo>
                    <a:pt x="2552" y="2053"/>
                  </a:lnTo>
                  <a:lnTo>
                    <a:pt x="2546" y="2049"/>
                  </a:lnTo>
                  <a:lnTo>
                    <a:pt x="2541" y="2046"/>
                  </a:lnTo>
                  <a:lnTo>
                    <a:pt x="2534" y="2042"/>
                  </a:lnTo>
                  <a:lnTo>
                    <a:pt x="2529" y="2040"/>
                  </a:lnTo>
                  <a:lnTo>
                    <a:pt x="2522" y="2039"/>
                  </a:lnTo>
                  <a:lnTo>
                    <a:pt x="2508" y="2037"/>
                  </a:lnTo>
                  <a:lnTo>
                    <a:pt x="2508" y="2037"/>
                  </a:lnTo>
                  <a:lnTo>
                    <a:pt x="2498" y="2038"/>
                  </a:lnTo>
                  <a:lnTo>
                    <a:pt x="2489" y="2039"/>
                  </a:lnTo>
                  <a:lnTo>
                    <a:pt x="2480" y="2042"/>
                  </a:lnTo>
                  <a:lnTo>
                    <a:pt x="2471" y="2046"/>
                  </a:lnTo>
                  <a:lnTo>
                    <a:pt x="2463" y="2050"/>
                  </a:lnTo>
                  <a:lnTo>
                    <a:pt x="2456" y="2055"/>
                  </a:lnTo>
                  <a:lnTo>
                    <a:pt x="2450" y="2061"/>
                  </a:lnTo>
                  <a:lnTo>
                    <a:pt x="2443" y="2068"/>
                  </a:lnTo>
                  <a:lnTo>
                    <a:pt x="2439" y="2076"/>
                  </a:lnTo>
                  <a:lnTo>
                    <a:pt x="2433" y="2085"/>
                  </a:lnTo>
                  <a:lnTo>
                    <a:pt x="2430" y="2093"/>
                  </a:lnTo>
                  <a:lnTo>
                    <a:pt x="2426" y="2105"/>
                  </a:lnTo>
                  <a:lnTo>
                    <a:pt x="2423" y="2115"/>
                  </a:lnTo>
                  <a:lnTo>
                    <a:pt x="2422" y="2127"/>
                  </a:lnTo>
                  <a:lnTo>
                    <a:pt x="2421" y="2139"/>
                  </a:lnTo>
                  <a:lnTo>
                    <a:pt x="2420" y="2152"/>
                  </a:lnTo>
                  <a:lnTo>
                    <a:pt x="2420" y="2152"/>
                  </a:lnTo>
                  <a:lnTo>
                    <a:pt x="2421" y="2166"/>
                  </a:lnTo>
                  <a:lnTo>
                    <a:pt x="2422" y="2178"/>
                  </a:lnTo>
                  <a:lnTo>
                    <a:pt x="2423" y="2190"/>
                  </a:lnTo>
                  <a:lnTo>
                    <a:pt x="2426" y="2202"/>
                  </a:lnTo>
                  <a:lnTo>
                    <a:pt x="2429" y="2212"/>
                  </a:lnTo>
                  <a:lnTo>
                    <a:pt x="2433" y="2222"/>
                  </a:lnTo>
                  <a:lnTo>
                    <a:pt x="2438" y="2231"/>
                  </a:lnTo>
                  <a:lnTo>
                    <a:pt x="2443" y="2239"/>
                  </a:lnTo>
                  <a:lnTo>
                    <a:pt x="2449" y="2247"/>
                  </a:lnTo>
                  <a:lnTo>
                    <a:pt x="2455" y="2252"/>
                  </a:lnTo>
                  <a:lnTo>
                    <a:pt x="2462" y="2258"/>
                  </a:lnTo>
                  <a:lnTo>
                    <a:pt x="2470" y="2262"/>
                  </a:lnTo>
                  <a:lnTo>
                    <a:pt x="2479" y="2267"/>
                  </a:lnTo>
                  <a:lnTo>
                    <a:pt x="2488" y="2269"/>
                  </a:lnTo>
                  <a:lnTo>
                    <a:pt x="2496" y="2270"/>
                  </a:lnTo>
                  <a:lnTo>
                    <a:pt x="2506" y="2271"/>
                  </a:lnTo>
                  <a:lnTo>
                    <a:pt x="2506" y="2271"/>
                  </a:lnTo>
                  <a:lnTo>
                    <a:pt x="2513" y="2270"/>
                  </a:lnTo>
                  <a:lnTo>
                    <a:pt x="2521" y="2269"/>
                  </a:lnTo>
                  <a:lnTo>
                    <a:pt x="2528" y="2268"/>
                  </a:lnTo>
                  <a:lnTo>
                    <a:pt x="2533" y="2266"/>
                  </a:lnTo>
                  <a:lnTo>
                    <a:pt x="2540" y="2262"/>
                  </a:lnTo>
                  <a:lnTo>
                    <a:pt x="2546" y="2259"/>
                  </a:lnTo>
                  <a:lnTo>
                    <a:pt x="2552" y="2255"/>
                  </a:lnTo>
                  <a:lnTo>
                    <a:pt x="2558" y="2249"/>
                  </a:lnTo>
                  <a:lnTo>
                    <a:pt x="2558" y="2266"/>
                  </a:lnTo>
                  <a:lnTo>
                    <a:pt x="2613" y="2266"/>
                  </a:lnTo>
                  <a:lnTo>
                    <a:pt x="2613" y="1949"/>
                  </a:lnTo>
                  <a:lnTo>
                    <a:pt x="2558" y="1977"/>
                  </a:lnTo>
                  <a:lnTo>
                    <a:pt x="2558" y="2058"/>
                  </a:lnTo>
                  <a:close/>
                  <a:moveTo>
                    <a:pt x="2519" y="2220"/>
                  </a:moveTo>
                  <a:lnTo>
                    <a:pt x="2519" y="2220"/>
                  </a:lnTo>
                  <a:lnTo>
                    <a:pt x="2511" y="2219"/>
                  </a:lnTo>
                  <a:lnTo>
                    <a:pt x="2504" y="2217"/>
                  </a:lnTo>
                  <a:lnTo>
                    <a:pt x="2496" y="2214"/>
                  </a:lnTo>
                  <a:lnTo>
                    <a:pt x="2490" y="2207"/>
                  </a:lnTo>
                  <a:lnTo>
                    <a:pt x="2484" y="2198"/>
                  </a:lnTo>
                  <a:lnTo>
                    <a:pt x="2480" y="2186"/>
                  </a:lnTo>
                  <a:lnTo>
                    <a:pt x="2478" y="2170"/>
                  </a:lnTo>
                  <a:lnTo>
                    <a:pt x="2476" y="2150"/>
                  </a:lnTo>
                  <a:lnTo>
                    <a:pt x="2476" y="2150"/>
                  </a:lnTo>
                  <a:lnTo>
                    <a:pt x="2478" y="2133"/>
                  </a:lnTo>
                  <a:lnTo>
                    <a:pt x="2480" y="2119"/>
                  </a:lnTo>
                  <a:lnTo>
                    <a:pt x="2484" y="2108"/>
                  </a:lnTo>
                  <a:lnTo>
                    <a:pt x="2490" y="2100"/>
                  </a:lnTo>
                  <a:lnTo>
                    <a:pt x="2496" y="2095"/>
                  </a:lnTo>
                  <a:lnTo>
                    <a:pt x="2503" y="2090"/>
                  </a:lnTo>
                  <a:lnTo>
                    <a:pt x="2511" y="2089"/>
                  </a:lnTo>
                  <a:lnTo>
                    <a:pt x="2518" y="2088"/>
                  </a:lnTo>
                  <a:lnTo>
                    <a:pt x="2518" y="2088"/>
                  </a:lnTo>
                  <a:lnTo>
                    <a:pt x="2525" y="2089"/>
                  </a:lnTo>
                  <a:lnTo>
                    <a:pt x="2532" y="2090"/>
                  </a:lnTo>
                  <a:lnTo>
                    <a:pt x="2538" y="2092"/>
                  </a:lnTo>
                  <a:lnTo>
                    <a:pt x="2543" y="2096"/>
                  </a:lnTo>
                  <a:lnTo>
                    <a:pt x="2548" y="2099"/>
                  </a:lnTo>
                  <a:lnTo>
                    <a:pt x="2552" y="2102"/>
                  </a:lnTo>
                  <a:lnTo>
                    <a:pt x="2558" y="2110"/>
                  </a:lnTo>
                  <a:lnTo>
                    <a:pt x="2558" y="2198"/>
                  </a:lnTo>
                  <a:lnTo>
                    <a:pt x="2558" y="2198"/>
                  </a:lnTo>
                  <a:lnTo>
                    <a:pt x="2551" y="2206"/>
                  </a:lnTo>
                  <a:lnTo>
                    <a:pt x="2543" y="2212"/>
                  </a:lnTo>
                  <a:lnTo>
                    <a:pt x="2538" y="2216"/>
                  </a:lnTo>
                  <a:lnTo>
                    <a:pt x="2532" y="2218"/>
                  </a:lnTo>
                  <a:lnTo>
                    <a:pt x="2525" y="2219"/>
                  </a:lnTo>
                  <a:lnTo>
                    <a:pt x="2519" y="2220"/>
                  </a:lnTo>
                  <a:lnTo>
                    <a:pt x="2519" y="2220"/>
                  </a:lnTo>
                  <a:close/>
                  <a:moveTo>
                    <a:pt x="677" y="2105"/>
                  </a:moveTo>
                  <a:lnTo>
                    <a:pt x="677" y="2105"/>
                  </a:lnTo>
                  <a:lnTo>
                    <a:pt x="669" y="2100"/>
                  </a:lnTo>
                  <a:lnTo>
                    <a:pt x="660" y="2096"/>
                  </a:lnTo>
                  <a:lnTo>
                    <a:pt x="650" y="2093"/>
                  </a:lnTo>
                  <a:lnTo>
                    <a:pt x="640" y="2092"/>
                  </a:lnTo>
                  <a:lnTo>
                    <a:pt x="640" y="2092"/>
                  </a:lnTo>
                  <a:lnTo>
                    <a:pt x="631" y="2093"/>
                  </a:lnTo>
                  <a:lnTo>
                    <a:pt x="622" y="2096"/>
                  </a:lnTo>
                  <a:lnTo>
                    <a:pt x="616" y="2100"/>
                  </a:lnTo>
                  <a:lnTo>
                    <a:pt x="610" y="2106"/>
                  </a:lnTo>
                  <a:lnTo>
                    <a:pt x="606" y="2112"/>
                  </a:lnTo>
                  <a:lnTo>
                    <a:pt x="604" y="2121"/>
                  </a:lnTo>
                  <a:lnTo>
                    <a:pt x="601" y="2132"/>
                  </a:lnTo>
                  <a:lnTo>
                    <a:pt x="600" y="2145"/>
                  </a:lnTo>
                  <a:lnTo>
                    <a:pt x="600" y="2266"/>
                  </a:lnTo>
                  <a:lnTo>
                    <a:pt x="546" y="2266"/>
                  </a:lnTo>
                  <a:lnTo>
                    <a:pt x="546" y="2042"/>
                  </a:lnTo>
                  <a:lnTo>
                    <a:pt x="600" y="2042"/>
                  </a:lnTo>
                  <a:lnTo>
                    <a:pt x="600" y="2061"/>
                  </a:lnTo>
                  <a:lnTo>
                    <a:pt x="600" y="2061"/>
                  </a:lnTo>
                  <a:lnTo>
                    <a:pt x="606" y="2056"/>
                  </a:lnTo>
                  <a:lnTo>
                    <a:pt x="611" y="2050"/>
                  </a:lnTo>
                  <a:lnTo>
                    <a:pt x="617" y="2047"/>
                  </a:lnTo>
                  <a:lnTo>
                    <a:pt x="624" y="2043"/>
                  </a:lnTo>
                  <a:lnTo>
                    <a:pt x="629" y="2040"/>
                  </a:lnTo>
                  <a:lnTo>
                    <a:pt x="636" y="2039"/>
                  </a:lnTo>
                  <a:lnTo>
                    <a:pt x="644" y="2038"/>
                  </a:lnTo>
                  <a:lnTo>
                    <a:pt x="650" y="2037"/>
                  </a:lnTo>
                  <a:lnTo>
                    <a:pt x="650" y="2037"/>
                  </a:lnTo>
                  <a:lnTo>
                    <a:pt x="661" y="2038"/>
                  </a:lnTo>
                  <a:lnTo>
                    <a:pt x="672" y="2041"/>
                  </a:lnTo>
                  <a:lnTo>
                    <a:pt x="684" y="2046"/>
                  </a:lnTo>
                  <a:lnTo>
                    <a:pt x="692" y="2051"/>
                  </a:lnTo>
                  <a:lnTo>
                    <a:pt x="677" y="2105"/>
                  </a:lnTo>
                  <a:close/>
                  <a:moveTo>
                    <a:pt x="242" y="2042"/>
                  </a:moveTo>
                  <a:lnTo>
                    <a:pt x="297" y="2042"/>
                  </a:lnTo>
                  <a:lnTo>
                    <a:pt x="233" y="2266"/>
                  </a:lnTo>
                  <a:lnTo>
                    <a:pt x="186" y="2266"/>
                  </a:lnTo>
                  <a:lnTo>
                    <a:pt x="161" y="2174"/>
                  </a:lnTo>
                  <a:lnTo>
                    <a:pt x="161" y="2174"/>
                  </a:lnTo>
                  <a:lnTo>
                    <a:pt x="149" y="2125"/>
                  </a:lnTo>
                  <a:lnTo>
                    <a:pt x="149" y="2125"/>
                  </a:lnTo>
                  <a:lnTo>
                    <a:pt x="143" y="2148"/>
                  </a:lnTo>
                  <a:lnTo>
                    <a:pt x="137" y="2175"/>
                  </a:lnTo>
                  <a:lnTo>
                    <a:pt x="111" y="2266"/>
                  </a:lnTo>
                  <a:lnTo>
                    <a:pt x="63" y="2266"/>
                  </a:lnTo>
                  <a:lnTo>
                    <a:pt x="63" y="2265"/>
                  </a:lnTo>
                  <a:lnTo>
                    <a:pt x="0" y="2042"/>
                  </a:lnTo>
                  <a:lnTo>
                    <a:pt x="58" y="2042"/>
                  </a:lnTo>
                  <a:lnTo>
                    <a:pt x="78" y="2126"/>
                  </a:lnTo>
                  <a:lnTo>
                    <a:pt x="78" y="2126"/>
                  </a:lnTo>
                  <a:lnTo>
                    <a:pt x="83" y="2152"/>
                  </a:lnTo>
                  <a:lnTo>
                    <a:pt x="89" y="2180"/>
                  </a:lnTo>
                  <a:lnTo>
                    <a:pt x="89" y="2180"/>
                  </a:lnTo>
                  <a:lnTo>
                    <a:pt x="96" y="2152"/>
                  </a:lnTo>
                  <a:lnTo>
                    <a:pt x="102" y="2125"/>
                  </a:lnTo>
                  <a:lnTo>
                    <a:pt x="126" y="2042"/>
                  </a:lnTo>
                  <a:lnTo>
                    <a:pt x="173" y="2042"/>
                  </a:lnTo>
                  <a:lnTo>
                    <a:pt x="197" y="2125"/>
                  </a:lnTo>
                  <a:lnTo>
                    <a:pt x="197" y="2125"/>
                  </a:lnTo>
                  <a:lnTo>
                    <a:pt x="203" y="2151"/>
                  </a:lnTo>
                  <a:lnTo>
                    <a:pt x="210" y="2181"/>
                  </a:lnTo>
                  <a:lnTo>
                    <a:pt x="210" y="2181"/>
                  </a:lnTo>
                  <a:lnTo>
                    <a:pt x="215" y="2156"/>
                  </a:lnTo>
                  <a:lnTo>
                    <a:pt x="221" y="2125"/>
                  </a:lnTo>
                  <a:lnTo>
                    <a:pt x="242" y="2042"/>
                  </a:lnTo>
                  <a:close/>
                  <a:moveTo>
                    <a:pt x="409" y="2037"/>
                  </a:moveTo>
                  <a:lnTo>
                    <a:pt x="409" y="2037"/>
                  </a:lnTo>
                  <a:lnTo>
                    <a:pt x="399" y="2038"/>
                  </a:lnTo>
                  <a:lnTo>
                    <a:pt x="388" y="2039"/>
                  </a:lnTo>
                  <a:lnTo>
                    <a:pt x="378" y="2042"/>
                  </a:lnTo>
                  <a:lnTo>
                    <a:pt x="369" y="2046"/>
                  </a:lnTo>
                  <a:lnTo>
                    <a:pt x="360" y="2050"/>
                  </a:lnTo>
                  <a:lnTo>
                    <a:pt x="351" y="2056"/>
                  </a:lnTo>
                  <a:lnTo>
                    <a:pt x="343" y="2062"/>
                  </a:lnTo>
                  <a:lnTo>
                    <a:pt x="337" y="2070"/>
                  </a:lnTo>
                  <a:lnTo>
                    <a:pt x="330" y="2078"/>
                  </a:lnTo>
                  <a:lnTo>
                    <a:pt x="325" y="2087"/>
                  </a:lnTo>
                  <a:lnTo>
                    <a:pt x="319" y="2097"/>
                  </a:lnTo>
                  <a:lnTo>
                    <a:pt x="316" y="2107"/>
                  </a:lnTo>
                  <a:lnTo>
                    <a:pt x="312" y="2118"/>
                  </a:lnTo>
                  <a:lnTo>
                    <a:pt x="310" y="2129"/>
                  </a:lnTo>
                  <a:lnTo>
                    <a:pt x="308" y="2141"/>
                  </a:lnTo>
                  <a:lnTo>
                    <a:pt x="308" y="2155"/>
                  </a:lnTo>
                  <a:lnTo>
                    <a:pt x="308" y="2155"/>
                  </a:lnTo>
                  <a:lnTo>
                    <a:pt x="308" y="2167"/>
                  </a:lnTo>
                  <a:lnTo>
                    <a:pt x="310" y="2179"/>
                  </a:lnTo>
                  <a:lnTo>
                    <a:pt x="312" y="2190"/>
                  </a:lnTo>
                  <a:lnTo>
                    <a:pt x="316" y="2201"/>
                  </a:lnTo>
                  <a:lnTo>
                    <a:pt x="319" y="2211"/>
                  </a:lnTo>
                  <a:lnTo>
                    <a:pt x="325" y="2221"/>
                  </a:lnTo>
                  <a:lnTo>
                    <a:pt x="330" y="2230"/>
                  </a:lnTo>
                  <a:lnTo>
                    <a:pt x="337" y="2238"/>
                  </a:lnTo>
                  <a:lnTo>
                    <a:pt x="343" y="2246"/>
                  </a:lnTo>
                  <a:lnTo>
                    <a:pt x="351" y="2252"/>
                  </a:lnTo>
                  <a:lnTo>
                    <a:pt x="360" y="2258"/>
                  </a:lnTo>
                  <a:lnTo>
                    <a:pt x="369" y="2262"/>
                  </a:lnTo>
                  <a:lnTo>
                    <a:pt x="378" y="2266"/>
                  </a:lnTo>
                  <a:lnTo>
                    <a:pt x="388" y="2269"/>
                  </a:lnTo>
                  <a:lnTo>
                    <a:pt x="399" y="2270"/>
                  </a:lnTo>
                  <a:lnTo>
                    <a:pt x="409" y="2271"/>
                  </a:lnTo>
                  <a:lnTo>
                    <a:pt x="409" y="2271"/>
                  </a:lnTo>
                  <a:lnTo>
                    <a:pt x="420" y="2270"/>
                  </a:lnTo>
                  <a:lnTo>
                    <a:pt x="431" y="2269"/>
                  </a:lnTo>
                  <a:lnTo>
                    <a:pt x="441" y="2266"/>
                  </a:lnTo>
                  <a:lnTo>
                    <a:pt x="450" y="2262"/>
                  </a:lnTo>
                  <a:lnTo>
                    <a:pt x="459" y="2258"/>
                  </a:lnTo>
                  <a:lnTo>
                    <a:pt x="468" y="2252"/>
                  </a:lnTo>
                  <a:lnTo>
                    <a:pt x="476" y="2246"/>
                  </a:lnTo>
                  <a:lnTo>
                    <a:pt x="482" y="2238"/>
                  </a:lnTo>
                  <a:lnTo>
                    <a:pt x="489" y="2230"/>
                  </a:lnTo>
                  <a:lnTo>
                    <a:pt x="495" y="2221"/>
                  </a:lnTo>
                  <a:lnTo>
                    <a:pt x="499" y="2211"/>
                  </a:lnTo>
                  <a:lnTo>
                    <a:pt x="504" y="2201"/>
                  </a:lnTo>
                  <a:lnTo>
                    <a:pt x="507" y="2190"/>
                  </a:lnTo>
                  <a:lnTo>
                    <a:pt x="509" y="2179"/>
                  </a:lnTo>
                  <a:lnTo>
                    <a:pt x="511" y="2167"/>
                  </a:lnTo>
                  <a:lnTo>
                    <a:pt x="511" y="2155"/>
                  </a:lnTo>
                  <a:lnTo>
                    <a:pt x="511" y="2155"/>
                  </a:lnTo>
                  <a:lnTo>
                    <a:pt x="511" y="2141"/>
                  </a:lnTo>
                  <a:lnTo>
                    <a:pt x="509" y="2129"/>
                  </a:lnTo>
                  <a:lnTo>
                    <a:pt x="507" y="2118"/>
                  </a:lnTo>
                  <a:lnTo>
                    <a:pt x="504" y="2107"/>
                  </a:lnTo>
                  <a:lnTo>
                    <a:pt x="499" y="2097"/>
                  </a:lnTo>
                  <a:lnTo>
                    <a:pt x="495" y="2087"/>
                  </a:lnTo>
                  <a:lnTo>
                    <a:pt x="489" y="2078"/>
                  </a:lnTo>
                  <a:lnTo>
                    <a:pt x="482" y="2070"/>
                  </a:lnTo>
                  <a:lnTo>
                    <a:pt x="476" y="2062"/>
                  </a:lnTo>
                  <a:lnTo>
                    <a:pt x="468" y="2056"/>
                  </a:lnTo>
                  <a:lnTo>
                    <a:pt x="459" y="2050"/>
                  </a:lnTo>
                  <a:lnTo>
                    <a:pt x="450" y="2046"/>
                  </a:lnTo>
                  <a:lnTo>
                    <a:pt x="441" y="2042"/>
                  </a:lnTo>
                  <a:lnTo>
                    <a:pt x="431" y="2039"/>
                  </a:lnTo>
                  <a:lnTo>
                    <a:pt x="420" y="2038"/>
                  </a:lnTo>
                  <a:lnTo>
                    <a:pt x="409" y="2037"/>
                  </a:lnTo>
                  <a:lnTo>
                    <a:pt x="409" y="2037"/>
                  </a:lnTo>
                  <a:close/>
                  <a:moveTo>
                    <a:pt x="409" y="2219"/>
                  </a:moveTo>
                  <a:lnTo>
                    <a:pt x="409" y="2219"/>
                  </a:lnTo>
                  <a:lnTo>
                    <a:pt x="399" y="2218"/>
                  </a:lnTo>
                  <a:lnTo>
                    <a:pt x="390" y="2215"/>
                  </a:lnTo>
                  <a:lnTo>
                    <a:pt x="383" y="2209"/>
                  </a:lnTo>
                  <a:lnTo>
                    <a:pt x="377" y="2201"/>
                  </a:lnTo>
                  <a:lnTo>
                    <a:pt x="371" y="2192"/>
                  </a:lnTo>
                  <a:lnTo>
                    <a:pt x="367" y="2181"/>
                  </a:lnTo>
                  <a:lnTo>
                    <a:pt x="365" y="2168"/>
                  </a:lnTo>
                  <a:lnTo>
                    <a:pt x="365" y="2155"/>
                  </a:lnTo>
                  <a:lnTo>
                    <a:pt x="365" y="2155"/>
                  </a:lnTo>
                  <a:lnTo>
                    <a:pt x="365" y="2140"/>
                  </a:lnTo>
                  <a:lnTo>
                    <a:pt x="367" y="2127"/>
                  </a:lnTo>
                  <a:lnTo>
                    <a:pt x="371" y="2117"/>
                  </a:lnTo>
                  <a:lnTo>
                    <a:pt x="377" y="2107"/>
                  </a:lnTo>
                  <a:lnTo>
                    <a:pt x="383" y="2099"/>
                  </a:lnTo>
                  <a:lnTo>
                    <a:pt x="390" y="2093"/>
                  </a:lnTo>
                  <a:lnTo>
                    <a:pt x="399" y="2090"/>
                  </a:lnTo>
                  <a:lnTo>
                    <a:pt x="409" y="2089"/>
                  </a:lnTo>
                  <a:lnTo>
                    <a:pt x="409" y="2089"/>
                  </a:lnTo>
                  <a:lnTo>
                    <a:pt x="419" y="2090"/>
                  </a:lnTo>
                  <a:lnTo>
                    <a:pt x="428" y="2093"/>
                  </a:lnTo>
                  <a:lnTo>
                    <a:pt x="436" y="2099"/>
                  </a:lnTo>
                  <a:lnTo>
                    <a:pt x="442" y="2107"/>
                  </a:lnTo>
                  <a:lnTo>
                    <a:pt x="448" y="2117"/>
                  </a:lnTo>
                  <a:lnTo>
                    <a:pt x="451" y="2127"/>
                  </a:lnTo>
                  <a:lnTo>
                    <a:pt x="453" y="2140"/>
                  </a:lnTo>
                  <a:lnTo>
                    <a:pt x="455" y="2155"/>
                  </a:lnTo>
                  <a:lnTo>
                    <a:pt x="455" y="2155"/>
                  </a:lnTo>
                  <a:lnTo>
                    <a:pt x="453" y="2168"/>
                  </a:lnTo>
                  <a:lnTo>
                    <a:pt x="451" y="2181"/>
                  </a:lnTo>
                  <a:lnTo>
                    <a:pt x="448" y="2192"/>
                  </a:lnTo>
                  <a:lnTo>
                    <a:pt x="442" y="2201"/>
                  </a:lnTo>
                  <a:lnTo>
                    <a:pt x="436" y="2209"/>
                  </a:lnTo>
                  <a:lnTo>
                    <a:pt x="428" y="2215"/>
                  </a:lnTo>
                  <a:lnTo>
                    <a:pt x="419" y="2218"/>
                  </a:lnTo>
                  <a:lnTo>
                    <a:pt x="409" y="2219"/>
                  </a:lnTo>
                  <a:lnTo>
                    <a:pt x="409" y="2219"/>
                  </a:lnTo>
                  <a:close/>
                  <a:moveTo>
                    <a:pt x="2285" y="2105"/>
                  </a:moveTo>
                  <a:lnTo>
                    <a:pt x="2285" y="2105"/>
                  </a:lnTo>
                  <a:lnTo>
                    <a:pt x="2276" y="2100"/>
                  </a:lnTo>
                  <a:lnTo>
                    <a:pt x="2267" y="2096"/>
                  </a:lnTo>
                  <a:lnTo>
                    <a:pt x="2257" y="2093"/>
                  </a:lnTo>
                  <a:lnTo>
                    <a:pt x="2249" y="2092"/>
                  </a:lnTo>
                  <a:lnTo>
                    <a:pt x="2249" y="2092"/>
                  </a:lnTo>
                  <a:lnTo>
                    <a:pt x="2239" y="2093"/>
                  </a:lnTo>
                  <a:lnTo>
                    <a:pt x="2231" y="2096"/>
                  </a:lnTo>
                  <a:lnTo>
                    <a:pt x="2224" y="2100"/>
                  </a:lnTo>
                  <a:lnTo>
                    <a:pt x="2219" y="2106"/>
                  </a:lnTo>
                  <a:lnTo>
                    <a:pt x="2214" y="2112"/>
                  </a:lnTo>
                  <a:lnTo>
                    <a:pt x="2211" y="2121"/>
                  </a:lnTo>
                  <a:lnTo>
                    <a:pt x="2209" y="2132"/>
                  </a:lnTo>
                  <a:lnTo>
                    <a:pt x="2209" y="2145"/>
                  </a:lnTo>
                  <a:lnTo>
                    <a:pt x="2209" y="2266"/>
                  </a:lnTo>
                  <a:lnTo>
                    <a:pt x="2153" y="2266"/>
                  </a:lnTo>
                  <a:lnTo>
                    <a:pt x="2153" y="2042"/>
                  </a:lnTo>
                  <a:lnTo>
                    <a:pt x="2209" y="2042"/>
                  </a:lnTo>
                  <a:lnTo>
                    <a:pt x="2209" y="2061"/>
                  </a:lnTo>
                  <a:lnTo>
                    <a:pt x="2209" y="2061"/>
                  </a:lnTo>
                  <a:lnTo>
                    <a:pt x="2213" y="2056"/>
                  </a:lnTo>
                  <a:lnTo>
                    <a:pt x="2219" y="2050"/>
                  </a:lnTo>
                  <a:lnTo>
                    <a:pt x="2224" y="2047"/>
                  </a:lnTo>
                  <a:lnTo>
                    <a:pt x="2231" y="2043"/>
                  </a:lnTo>
                  <a:lnTo>
                    <a:pt x="2237" y="2040"/>
                  </a:lnTo>
                  <a:lnTo>
                    <a:pt x="2244" y="2039"/>
                  </a:lnTo>
                  <a:lnTo>
                    <a:pt x="2251" y="2038"/>
                  </a:lnTo>
                  <a:lnTo>
                    <a:pt x="2257" y="2037"/>
                  </a:lnTo>
                  <a:lnTo>
                    <a:pt x="2257" y="2037"/>
                  </a:lnTo>
                  <a:lnTo>
                    <a:pt x="2269" y="2038"/>
                  </a:lnTo>
                  <a:lnTo>
                    <a:pt x="2280" y="2041"/>
                  </a:lnTo>
                  <a:lnTo>
                    <a:pt x="2291" y="2046"/>
                  </a:lnTo>
                  <a:lnTo>
                    <a:pt x="2300" y="2051"/>
                  </a:lnTo>
                  <a:lnTo>
                    <a:pt x="2285" y="2105"/>
                  </a:lnTo>
                  <a:close/>
                  <a:moveTo>
                    <a:pt x="1850" y="2042"/>
                  </a:moveTo>
                  <a:lnTo>
                    <a:pt x="1904" y="2042"/>
                  </a:lnTo>
                  <a:lnTo>
                    <a:pt x="1841" y="2266"/>
                  </a:lnTo>
                  <a:lnTo>
                    <a:pt x="1793" y="2266"/>
                  </a:lnTo>
                  <a:lnTo>
                    <a:pt x="1768" y="2174"/>
                  </a:lnTo>
                  <a:lnTo>
                    <a:pt x="1768" y="2174"/>
                  </a:lnTo>
                  <a:lnTo>
                    <a:pt x="1756" y="2125"/>
                  </a:lnTo>
                  <a:lnTo>
                    <a:pt x="1756" y="2125"/>
                  </a:lnTo>
                  <a:lnTo>
                    <a:pt x="1751" y="2148"/>
                  </a:lnTo>
                  <a:lnTo>
                    <a:pt x="1744" y="2175"/>
                  </a:lnTo>
                  <a:lnTo>
                    <a:pt x="1720" y="2266"/>
                  </a:lnTo>
                  <a:lnTo>
                    <a:pt x="1672" y="2266"/>
                  </a:lnTo>
                  <a:lnTo>
                    <a:pt x="1671" y="2265"/>
                  </a:lnTo>
                  <a:lnTo>
                    <a:pt x="1608" y="2042"/>
                  </a:lnTo>
                  <a:lnTo>
                    <a:pt x="1665" y="2042"/>
                  </a:lnTo>
                  <a:lnTo>
                    <a:pt x="1686" y="2126"/>
                  </a:lnTo>
                  <a:lnTo>
                    <a:pt x="1686" y="2126"/>
                  </a:lnTo>
                  <a:lnTo>
                    <a:pt x="1692" y="2152"/>
                  </a:lnTo>
                  <a:lnTo>
                    <a:pt x="1697" y="2180"/>
                  </a:lnTo>
                  <a:lnTo>
                    <a:pt x="1697" y="2180"/>
                  </a:lnTo>
                  <a:lnTo>
                    <a:pt x="1703" y="2152"/>
                  </a:lnTo>
                  <a:lnTo>
                    <a:pt x="1711" y="2125"/>
                  </a:lnTo>
                  <a:lnTo>
                    <a:pt x="1734" y="2042"/>
                  </a:lnTo>
                  <a:lnTo>
                    <a:pt x="1781" y="2042"/>
                  </a:lnTo>
                  <a:lnTo>
                    <a:pt x="1804" y="2125"/>
                  </a:lnTo>
                  <a:lnTo>
                    <a:pt x="1804" y="2125"/>
                  </a:lnTo>
                  <a:lnTo>
                    <a:pt x="1811" y="2151"/>
                  </a:lnTo>
                  <a:lnTo>
                    <a:pt x="1817" y="2181"/>
                  </a:lnTo>
                  <a:lnTo>
                    <a:pt x="1817" y="2181"/>
                  </a:lnTo>
                  <a:lnTo>
                    <a:pt x="1823" y="2156"/>
                  </a:lnTo>
                  <a:lnTo>
                    <a:pt x="1830" y="2125"/>
                  </a:lnTo>
                  <a:lnTo>
                    <a:pt x="1850" y="2042"/>
                  </a:lnTo>
                  <a:close/>
                  <a:moveTo>
                    <a:pt x="2016" y="2037"/>
                  </a:moveTo>
                  <a:lnTo>
                    <a:pt x="2016" y="2037"/>
                  </a:lnTo>
                  <a:lnTo>
                    <a:pt x="2006" y="2038"/>
                  </a:lnTo>
                  <a:lnTo>
                    <a:pt x="1995" y="2039"/>
                  </a:lnTo>
                  <a:lnTo>
                    <a:pt x="1985" y="2042"/>
                  </a:lnTo>
                  <a:lnTo>
                    <a:pt x="1976" y="2046"/>
                  </a:lnTo>
                  <a:lnTo>
                    <a:pt x="1967" y="2050"/>
                  </a:lnTo>
                  <a:lnTo>
                    <a:pt x="1958" y="2057"/>
                  </a:lnTo>
                  <a:lnTo>
                    <a:pt x="1951" y="2062"/>
                  </a:lnTo>
                  <a:lnTo>
                    <a:pt x="1944" y="2070"/>
                  </a:lnTo>
                  <a:lnTo>
                    <a:pt x="1937" y="2078"/>
                  </a:lnTo>
                  <a:lnTo>
                    <a:pt x="1932" y="2087"/>
                  </a:lnTo>
                  <a:lnTo>
                    <a:pt x="1926" y="2097"/>
                  </a:lnTo>
                  <a:lnTo>
                    <a:pt x="1923" y="2107"/>
                  </a:lnTo>
                  <a:lnTo>
                    <a:pt x="1920" y="2118"/>
                  </a:lnTo>
                  <a:lnTo>
                    <a:pt x="1916" y="2130"/>
                  </a:lnTo>
                  <a:lnTo>
                    <a:pt x="1915" y="2141"/>
                  </a:lnTo>
                  <a:lnTo>
                    <a:pt x="1915" y="2155"/>
                  </a:lnTo>
                  <a:lnTo>
                    <a:pt x="1915" y="2155"/>
                  </a:lnTo>
                  <a:lnTo>
                    <a:pt x="1915" y="2167"/>
                  </a:lnTo>
                  <a:lnTo>
                    <a:pt x="1916" y="2179"/>
                  </a:lnTo>
                  <a:lnTo>
                    <a:pt x="1920" y="2190"/>
                  </a:lnTo>
                  <a:lnTo>
                    <a:pt x="1923" y="2201"/>
                  </a:lnTo>
                  <a:lnTo>
                    <a:pt x="1926" y="2211"/>
                  </a:lnTo>
                  <a:lnTo>
                    <a:pt x="1932" y="2221"/>
                  </a:lnTo>
                  <a:lnTo>
                    <a:pt x="1937" y="2230"/>
                  </a:lnTo>
                  <a:lnTo>
                    <a:pt x="1944" y="2238"/>
                  </a:lnTo>
                  <a:lnTo>
                    <a:pt x="1951" y="2246"/>
                  </a:lnTo>
                  <a:lnTo>
                    <a:pt x="1958" y="2252"/>
                  </a:lnTo>
                  <a:lnTo>
                    <a:pt x="1967" y="2258"/>
                  </a:lnTo>
                  <a:lnTo>
                    <a:pt x="1976" y="2262"/>
                  </a:lnTo>
                  <a:lnTo>
                    <a:pt x="1985" y="2266"/>
                  </a:lnTo>
                  <a:lnTo>
                    <a:pt x="1995" y="2269"/>
                  </a:lnTo>
                  <a:lnTo>
                    <a:pt x="2006" y="2270"/>
                  </a:lnTo>
                  <a:lnTo>
                    <a:pt x="2016" y="2271"/>
                  </a:lnTo>
                  <a:lnTo>
                    <a:pt x="2016" y="2271"/>
                  </a:lnTo>
                  <a:lnTo>
                    <a:pt x="2027" y="2270"/>
                  </a:lnTo>
                  <a:lnTo>
                    <a:pt x="2039" y="2269"/>
                  </a:lnTo>
                  <a:lnTo>
                    <a:pt x="2049" y="2266"/>
                  </a:lnTo>
                  <a:lnTo>
                    <a:pt x="2057" y="2262"/>
                  </a:lnTo>
                  <a:lnTo>
                    <a:pt x="2066" y="2258"/>
                  </a:lnTo>
                  <a:lnTo>
                    <a:pt x="2075" y="2252"/>
                  </a:lnTo>
                  <a:lnTo>
                    <a:pt x="2083" y="2246"/>
                  </a:lnTo>
                  <a:lnTo>
                    <a:pt x="2090" y="2238"/>
                  </a:lnTo>
                  <a:lnTo>
                    <a:pt x="2096" y="2230"/>
                  </a:lnTo>
                  <a:lnTo>
                    <a:pt x="2102" y="2221"/>
                  </a:lnTo>
                  <a:lnTo>
                    <a:pt x="2106" y="2211"/>
                  </a:lnTo>
                  <a:lnTo>
                    <a:pt x="2111" y="2201"/>
                  </a:lnTo>
                  <a:lnTo>
                    <a:pt x="2114" y="2190"/>
                  </a:lnTo>
                  <a:lnTo>
                    <a:pt x="2116" y="2179"/>
                  </a:lnTo>
                  <a:lnTo>
                    <a:pt x="2119" y="2167"/>
                  </a:lnTo>
                  <a:lnTo>
                    <a:pt x="2119" y="2155"/>
                  </a:lnTo>
                  <a:lnTo>
                    <a:pt x="2119" y="2155"/>
                  </a:lnTo>
                  <a:lnTo>
                    <a:pt x="2119" y="2141"/>
                  </a:lnTo>
                  <a:lnTo>
                    <a:pt x="2116" y="2130"/>
                  </a:lnTo>
                  <a:lnTo>
                    <a:pt x="2114" y="2118"/>
                  </a:lnTo>
                  <a:lnTo>
                    <a:pt x="2111" y="2107"/>
                  </a:lnTo>
                  <a:lnTo>
                    <a:pt x="2106" y="2097"/>
                  </a:lnTo>
                  <a:lnTo>
                    <a:pt x="2102" y="2087"/>
                  </a:lnTo>
                  <a:lnTo>
                    <a:pt x="2096" y="2078"/>
                  </a:lnTo>
                  <a:lnTo>
                    <a:pt x="2090" y="2070"/>
                  </a:lnTo>
                  <a:lnTo>
                    <a:pt x="2083" y="2062"/>
                  </a:lnTo>
                  <a:lnTo>
                    <a:pt x="2075" y="2057"/>
                  </a:lnTo>
                  <a:lnTo>
                    <a:pt x="2066" y="2050"/>
                  </a:lnTo>
                  <a:lnTo>
                    <a:pt x="2057" y="2046"/>
                  </a:lnTo>
                  <a:lnTo>
                    <a:pt x="2049" y="2042"/>
                  </a:lnTo>
                  <a:lnTo>
                    <a:pt x="2039" y="2039"/>
                  </a:lnTo>
                  <a:lnTo>
                    <a:pt x="2027" y="2038"/>
                  </a:lnTo>
                  <a:lnTo>
                    <a:pt x="2016" y="2037"/>
                  </a:lnTo>
                  <a:lnTo>
                    <a:pt x="2016" y="2037"/>
                  </a:lnTo>
                  <a:close/>
                  <a:moveTo>
                    <a:pt x="2016" y="2219"/>
                  </a:moveTo>
                  <a:lnTo>
                    <a:pt x="2016" y="2219"/>
                  </a:lnTo>
                  <a:lnTo>
                    <a:pt x="2006" y="2218"/>
                  </a:lnTo>
                  <a:lnTo>
                    <a:pt x="1998" y="2215"/>
                  </a:lnTo>
                  <a:lnTo>
                    <a:pt x="1991" y="2209"/>
                  </a:lnTo>
                  <a:lnTo>
                    <a:pt x="1984" y="2201"/>
                  </a:lnTo>
                  <a:lnTo>
                    <a:pt x="1978" y="2192"/>
                  </a:lnTo>
                  <a:lnTo>
                    <a:pt x="1974" y="2181"/>
                  </a:lnTo>
                  <a:lnTo>
                    <a:pt x="1972" y="2168"/>
                  </a:lnTo>
                  <a:lnTo>
                    <a:pt x="1972" y="2155"/>
                  </a:lnTo>
                  <a:lnTo>
                    <a:pt x="1972" y="2155"/>
                  </a:lnTo>
                  <a:lnTo>
                    <a:pt x="1972" y="2140"/>
                  </a:lnTo>
                  <a:lnTo>
                    <a:pt x="1974" y="2128"/>
                  </a:lnTo>
                  <a:lnTo>
                    <a:pt x="1978" y="2117"/>
                  </a:lnTo>
                  <a:lnTo>
                    <a:pt x="1984" y="2107"/>
                  </a:lnTo>
                  <a:lnTo>
                    <a:pt x="1991" y="2099"/>
                  </a:lnTo>
                  <a:lnTo>
                    <a:pt x="1998" y="2093"/>
                  </a:lnTo>
                  <a:lnTo>
                    <a:pt x="2006" y="2090"/>
                  </a:lnTo>
                  <a:lnTo>
                    <a:pt x="2016" y="2089"/>
                  </a:lnTo>
                  <a:lnTo>
                    <a:pt x="2016" y="2089"/>
                  </a:lnTo>
                  <a:lnTo>
                    <a:pt x="2026" y="2090"/>
                  </a:lnTo>
                  <a:lnTo>
                    <a:pt x="2035" y="2093"/>
                  </a:lnTo>
                  <a:lnTo>
                    <a:pt x="2043" y="2099"/>
                  </a:lnTo>
                  <a:lnTo>
                    <a:pt x="2050" y="2107"/>
                  </a:lnTo>
                  <a:lnTo>
                    <a:pt x="2055" y="2117"/>
                  </a:lnTo>
                  <a:lnTo>
                    <a:pt x="2059" y="2128"/>
                  </a:lnTo>
                  <a:lnTo>
                    <a:pt x="2061" y="2140"/>
                  </a:lnTo>
                  <a:lnTo>
                    <a:pt x="2062" y="2155"/>
                  </a:lnTo>
                  <a:lnTo>
                    <a:pt x="2062" y="2155"/>
                  </a:lnTo>
                  <a:lnTo>
                    <a:pt x="2061" y="2168"/>
                  </a:lnTo>
                  <a:lnTo>
                    <a:pt x="2059" y="2181"/>
                  </a:lnTo>
                  <a:lnTo>
                    <a:pt x="2055" y="2192"/>
                  </a:lnTo>
                  <a:lnTo>
                    <a:pt x="2050" y="2201"/>
                  </a:lnTo>
                  <a:lnTo>
                    <a:pt x="2043" y="2209"/>
                  </a:lnTo>
                  <a:lnTo>
                    <a:pt x="2035" y="2215"/>
                  </a:lnTo>
                  <a:lnTo>
                    <a:pt x="2026" y="2218"/>
                  </a:lnTo>
                  <a:lnTo>
                    <a:pt x="2016" y="2219"/>
                  </a:lnTo>
                  <a:lnTo>
                    <a:pt x="2016" y="2219"/>
                  </a:lnTo>
                  <a:close/>
                  <a:moveTo>
                    <a:pt x="843" y="2116"/>
                  </a:moveTo>
                  <a:lnTo>
                    <a:pt x="910" y="2266"/>
                  </a:lnTo>
                  <a:lnTo>
                    <a:pt x="849" y="2266"/>
                  </a:lnTo>
                  <a:lnTo>
                    <a:pt x="803" y="2162"/>
                  </a:lnTo>
                  <a:lnTo>
                    <a:pt x="772" y="2199"/>
                  </a:lnTo>
                  <a:lnTo>
                    <a:pt x="772" y="2266"/>
                  </a:lnTo>
                  <a:lnTo>
                    <a:pt x="718" y="2266"/>
                  </a:lnTo>
                  <a:lnTo>
                    <a:pt x="718" y="1977"/>
                  </a:lnTo>
                  <a:lnTo>
                    <a:pt x="772" y="1949"/>
                  </a:lnTo>
                  <a:lnTo>
                    <a:pt x="772" y="2128"/>
                  </a:lnTo>
                  <a:lnTo>
                    <a:pt x="772" y="2128"/>
                  </a:lnTo>
                  <a:lnTo>
                    <a:pt x="794" y="2099"/>
                  </a:lnTo>
                  <a:lnTo>
                    <a:pt x="838" y="2042"/>
                  </a:lnTo>
                  <a:lnTo>
                    <a:pt x="903" y="2042"/>
                  </a:lnTo>
                  <a:lnTo>
                    <a:pt x="843" y="2116"/>
                  </a:lnTo>
                  <a:close/>
                  <a:moveTo>
                    <a:pt x="1105" y="2266"/>
                  </a:moveTo>
                  <a:lnTo>
                    <a:pt x="1049" y="2266"/>
                  </a:lnTo>
                  <a:lnTo>
                    <a:pt x="1049" y="2042"/>
                  </a:lnTo>
                  <a:lnTo>
                    <a:pt x="1105" y="2042"/>
                  </a:lnTo>
                  <a:lnTo>
                    <a:pt x="1105" y="2061"/>
                  </a:lnTo>
                  <a:lnTo>
                    <a:pt x="1105" y="2061"/>
                  </a:lnTo>
                  <a:lnTo>
                    <a:pt x="1110" y="2056"/>
                  </a:lnTo>
                  <a:lnTo>
                    <a:pt x="1116" y="2051"/>
                  </a:lnTo>
                  <a:lnTo>
                    <a:pt x="1123" y="2047"/>
                  </a:lnTo>
                  <a:lnTo>
                    <a:pt x="1129" y="2043"/>
                  </a:lnTo>
                  <a:lnTo>
                    <a:pt x="1137" y="2041"/>
                  </a:lnTo>
                  <a:lnTo>
                    <a:pt x="1145" y="2039"/>
                  </a:lnTo>
                  <a:lnTo>
                    <a:pt x="1153" y="2038"/>
                  </a:lnTo>
                  <a:lnTo>
                    <a:pt x="1162" y="2037"/>
                  </a:lnTo>
                  <a:lnTo>
                    <a:pt x="1162" y="2037"/>
                  </a:lnTo>
                  <a:lnTo>
                    <a:pt x="1172" y="2038"/>
                  </a:lnTo>
                  <a:lnTo>
                    <a:pt x="1180" y="2039"/>
                  </a:lnTo>
                  <a:lnTo>
                    <a:pt x="1188" y="2041"/>
                  </a:lnTo>
                  <a:lnTo>
                    <a:pt x="1197" y="2043"/>
                  </a:lnTo>
                  <a:lnTo>
                    <a:pt x="1204" y="2048"/>
                  </a:lnTo>
                  <a:lnTo>
                    <a:pt x="1210" y="2052"/>
                  </a:lnTo>
                  <a:lnTo>
                    <a:pt x="1217" y="2057"/>
                  </a:lnTo>
                  <a:lnTo>
                    <a:pt x="1223" y="2063"/>
                  </a:lnTo>
                  <a:lnTo>
                    <a:pt x="1227" y="2070"/>
                  </a:lnTo>
                  <a:lnTo>
                    <a:pt x="1232" y="2078"/>
                  </a:lnTo>
                  <a:lnTo>
                    <a:pt x="1235" y="2086"/>
                  </a:lnTo>
                  <a:lnTo>
                    <a:pt x="1238" y="2096"/>
                  </a:lnTo>
                  <a:lnTo>
                    <a:pt x="1240" y="2106"/>
                  </a:lnTo>
                  <a:lnTo>
                    <a:pt x="1242" y="2116"/>
                  </a:lnTo>
                  <a:lnTo>
                    <a:pt x="1243" y="2127"/>
                  </a:lnTo>
                  <a:lnTo>
                    <a:pt x="1244" y="2139"/>
                  </a:lnTo>
                  <a:lnTo>
                    <a:pt x="1244" y="2266"/>
                  </a:lnTo>
                  <a:lnTo>
                    <a:pt x="1188" y="2266"/>
                  </a:lnTo>
                  <a:lnTo>
                    <a:pt x="1188" y="2142"/>
                  </a:lnTo>
                  <a:lnTo>
                    <a:pt x="1188" y="2142"/>
                  </a:lnTo>
                  <a:lnTo>
                    <a:pt x="1187" y="2130"/>
                  </a:lnTo>
                  <a:lnTo>
                    <a:pt x="1186" y="2118"/>
                  </a:lnTo>
                  <a:lnTo>
                    <a:pt x="1183" y="2109"/>
                  </a:lnTo>
                  <a:lnTo>
                    <a:pt x="1178" y="2101"/>
                  </a:lnTo>
                  <a:lnTo>
                    <a:pt x="1173" y="2096"/>
                  </a:lnTo>
                  <a:lnTo>
                    <a:pt x="1166" y="2091"/>
                  </a:lnTo>
                  <a:lnTo>
                    <a:pt x="1157" y="2089"/>
                  </a:lnTo>
                  <a:lnTo>
                    <a:pt x="1147" y="2088"/>
                  </a:lnTo>
                  <a:lnTo>
                    <a:pt x="1147" y="2088"/>
                  </a:lnTo>
                  <a:lnTo>
                    <a:pt x="1138" y="2089"/>
                  </a:lnTo>
                  <a:lnTo>
                    <a:pt x="1129" y="2091"/>
                  </a:lnTo>
                  <a:lnTo>
                    <a:pt x="1122" y="2096"/>
                  </a:lnTo>
                  <a:lnTo>
                    <a:pt x="1116" y="2102"/>
                  </a:lnTo>
                  <a:lnTo>
                    <a:pt x="1112" y="2109"/>
                  </a:lnTo>
                  <a:lnTo>
                    <a:pt x="1108" y="2119"/>
                  </a:lnTo>
                  <a:lnTo>
                    <a:pt x="1106" y="2130"/>
                  </a:lnTo>
                  <a:lnTo>
                    <a:pt x="1105" y="2142"/>
                  </a:lnTo>
                  <a:lnTo>
                    <a:pt x="1105" y="2266"/>
                  </a:lnTo>
                  <a:close/>
                  <a:moveTo>
                    <a:pt x="1418" y="2058"/>
                  </a:moveTo>
                  <a:lnTo>
                    <a:pt x="1418" y="2058"/>
                  </a:lnTo>
                  <a:lnTo>
                    <a:pt x="1413" y="2053"/>
                  </a:lnTo>
                  <a:lnTo>
                    <a:pt x="1407" y="2049"/>
                  </a:lnTo>
                  <a:lnTo>
                    <a:pt x="1402" y="2046"/>
                  </a:lnTo>
                  <a:lnTo>
                    <a:pt x="1395" y="2042"/>
                  </a:lnTo>
                  <a:lnTo>
                    <a:pt x="1388" y="2040"/>
                  </a:lnTo>
                  <a:lnTo>
                    <a:pt x="1382" y="2039"/>
                  </a:lnTo>
                  <a:lnTo>
                    <a:pt x="1375" y="2038"/>
                  </a:lnTo>
                  <a:lnTo>
                    <a:pt x="1368" y="2037"/>
                  </a:lnTo>
                  <a:lnTo>
                    <a:pt x="1368" y="2037"/>
                  </a:lnTo>
                  <a:lnTo>
                    <a:pt x="1358" y="2038"/>
                  </a:lnTo>
                  <a:lnTo>
                    <a:pt x="1349" y="2039"/>
                  </a:lnTo>
                  <a:lnTo>
                    <a:pt x="1340" y="2041"/>
                  </a:lnTo>
                  <a:lnTo>
                    <a:pt x="1332" y="2046"/>
                  </a:lnTo>
                  <a:lnTo>
                    <a:pt x="1324" y="2049"/>
                  </a:lnTo>
                  <a:lnTo>
                    <a:pt x="1317" y="2055"/>
                  </a:lnTo>
                  <a:lnTo>
                    <a:pt x="1310" y="2061"/>
                  </a:lnTo>
                  <a:lnTo>
                    <a:pt x="1304" y="2068"/>
                  </a:lnTo>
                  <a:lnTo>
                    <a:pt x="1298" y="2076"/>
                  </a:lnTo>
                  <a:lnTo>
                    <a:pt x="1294" y="2085"/>
                  </a:lnTo>
                  <a:lnTo>
                    <a:pt x="1289" y="2093"/>
                  </a:lnTo>
                  <a:lnTo>
                    <a:pt x="1286" y="2105"/>
                  </a:lnTo>
                  <a:lnTo>
                    <a:pt x="1284" y="2115"/>
                  </a:lnTo>
                  <a:lnTo>
                    <a:pt x="1282" y="2127"/>
                  </a:lnTo>
                  <a:lnTo>
                    <a:pt x="1280" y="2139"/>
                  </a:lnTo>
                  <a:lnTo>
                    <a:pt x="1280" y="2151"/>
                  </a:lnTo>
                  <a:lnTo>
                    <a:pt x="1280" y="2151"/>
                  </a:lnTo>
                  <a:lnTo>
                    <a:pt x="1280" y="2166"/>
                  </a:lnTo>
                  <a:lnTo>
                    <a:pt x="1282" y="2178"/>
                  </a:lnTo>
                  <a:lnTo>
                    <a:pt x="1284" y="2190"/>
                  </a:lnTo>
                  <a:lnTo>
                    <a:pt x="1286" y="2202"/>
                  </a:lnTo>
                  <a:lnTo>
                    <a:pt x="1289" y="2212"/>
                  </a:lnTo>
                  <a:lnTo>
                    <a:pt x="1294" y="2222"/>
                  </a:lnTo>
                  <a:lnTo>
                    <a:pt x="1298" y="2231"/>
                  </a:lnTo>
                  <a:lnTo>
                    <a:pt x="1304" y="2239"/>
                  </a:lnTo>
                  <a:lnTo>
                    <a:pt x="1309" y="2247"/>
                  </a:lnTo>
                  <a:lnTo>
                    <a:pt x="1316" y="2252"/>
                  </a:lnTo>
                  <a:lnTo>
                    <a:pt x="1323" y="2258"/>
                  </a:lnTo>
                  <a:lnTo>
                    <a:pt x="1330" y="2262"/>
                  </a:lnTo>
                  <a:lnTo>
                    <a:pt x="1339" y="2266"/>
                  </a:lnTo>
                  <a:lnTo>
                    <a:pt x="1348" y="2269"/>
                  </a:lnTo>
                  <a:lnTo>
                    <a:pt x="1357" y="2270"/>
                  </a:lnTo>
                  <a:lnTo>
                    <a:pt x="1367" y="2271"/>
                  </a:lnTo>
                  <a:lnTo>
                    <a:pt x="1367" y="2271"/>
                  </a:lnTo>
                  <a:lnTo>
                    <a:pt x="1374" y="2270"/>
                  </a:lnTo>
                  <a:lnTo>
                    <a:pt x="1382" y="2269"/>
                  </a:lnTo>
                  <a:lnTo>
                    <a:pt x="1388" y="2268"/>
                  </a:lnTo>
                  <a:lnTo>
                    <a:pt x="1395" y="2266"/>
                  </a:lnTo>
                  <a:lnTo>
                    <a:pt x="1401" y="2262"/>
                  </a:lnTo>
                  <a:lnTo>
                    <a:pt x="1407" y="2259"/>
                  </a:lnTo>
                  <a:lnTo>
                    <a:pt x="1413" y="2255"/>
                  </a:lnTo>
                  <a:lnTo>
                    <a:pt x="1418" y="2249"/>
                  </a:lnTo>
                  <a:lnTo>
                    <a:pt x="1418" y="2255"/>
                  </a:lnTo>
                  <a:lnTo>
                    <a:pt x="1418" y="2255"/>
                  </a:lnTo>
                  <a:lnTo>
                    <a:pt x="1418" y="2264"/>
                  </a:lnTo>
                  <a:lnTo>
                    <a:pt x="1417" y="2274"/>
                  </a:lnTo>
                  <a:lnTo>
                    <a:pt x="1414" y="2284"/>
                  </a:lnTo>
                  <a:lnTo>
                    <a:pt x="1412" y="2288"/>
                  </a:lnTo>
                  <a:lnTo>
                    <a:pt x="1409" y="2293"/>
                  </a:lnTo>
                  <a:lnTo>
                    <a:pt x="1405" y="2297"/>
                  </a:lnTo>
                  <a:lnTo>
                    <a:pt x="1401" y="2301"/>
                  </a:lnTo>
                  <a:lnTo>
                    <a:pt x="1395" y="2305"/>
                  </a:lnTo>
                  <a:lnTo>
                    <a:pt x="1388" y="2308"/>
                  </a:lnTo>
                  <a:lnTo>
                    <a:pt x="1379" y="2310"/>
                  </a:lnTo>
                  <a:lnTo>
                    <a:pt x="1370" y="2313"/>
                  </a:lnTo>
                  <a:lnTo>
                    <a:pt x="1359" y="2314"/>
                  </a:lnTo>
                  <a:lnTo>
                    <a:pt x="1346" y="2314"/>
                  </a:lnTo>
                  <a:lnTo>
                    <a:pt x="1344" y="2314"/>
                  </a:lnTo>
                  <a:lnTo>
                    <a:pt x="1364" y="2357"/>
                  </a:lnTo>
                  <a:lnTo>
                    <a:pt x="1365" y="2357"/>
                  </a:lnTo>
                  <a:lnTo>
                    <a:pt x="1365" y="2357"/>
                  </a:lnTo>
                  <a:lnTo>
                    <a:pt x="1378" y="2357"/>
                  </a:lnTo>
                  <a:lnTo>
                    <a:pt x="1390" y="2356"/>
                  </a:lnTo>
                  <a:lnTo>
                    <a:pt x="1402" y="2353"/>
                  </a:lnTo>
                  <a:lnTo>
                    <a:pt x="1413" y="2350"/>
                  </a:lnTo>
                  <a:lnTo>
                    <a:pt x="1423" y="2346"/>
                  </a:lnTo>
                  <a:lnTo>
                    <a:pt x="1432" y="2341"/>
                  </a:lnTo>
                  <a:lnTo>
                    <a:pt x="1439" y="2336"/>
                  </a:lnTo>
                  <a:lnTo>
                    <a:pt x="1446" y="2329"/>
                  </a:lnTo>
                  <a:lnTo>
                    <a:pt x="1453" y="2321"/>
                  </a:lnTo>
                  <a:lnTo>
                    <a:pt x="1458" y="2314"/>
                  </a:lnTo>
                  <a:lnTo>
                    <a:pt x="1463" y="2304"/>
                  </a:lnTo>
                  <a:lnTo>
                    <a:pt x="1466" y="2294"/>
                  </a:lnTo>
                  <a:lnTo>
                    <a:pt x="1469" y="2284"/>
                  </a:lnTo>
                  <a:lnTo>
                    <a:pt x="1472" y="2271"/>
                  </a:lnTo>
                  <a:lnTo>
                    <a:pt x="1473" y="2259"/>
                  </a:lnTo>
                  <a:lnTo>
                    <a:pt x="1473" y="2246"/>
                  </a:lnTo>
                  <a:lnTo>
                    <a:pt x="1473" y="2042"/>
                  </a:lnTo>
                  <a:lnTo>
                    <a:pt x="1418" y="2042"/>
                  </a:lnTo>
                  <a:lnTo>
                    <a:pt x="1418" y="2058"/>
                  </a:lnTo>
                  <a:close/>
                  <a:moveTo>
                    <a:pt x="1418" y="2110"/>
                  </a:moveTo>
                  <a:lnTo>
                    <a:pt x="1418" y="2198"/>
                  </a:lnTo>
                  <a:lnTo>
                    <a:pt x="1418" y="2198"/>
                  </a:lnTo>
                  <a:lnTo>
                    <a:pt x="1411" y="2206"/>
                  </a:lnTo>
                  <a:lnTo>
                    <a:pt x="1403" y="2214"/>
                  </a:lnTo>
                  <a:lnTo>
                    <a:pt x="1397" y="2216"/>
                  </a:lnTo>
                  <a:lnTo>
                    <a:pt x="1392" y="2218"/>
                  </a:lnTo>
                  <a:lnTo>
                    <a:pt x="1386" y="2219"/>
                  </a:lnTo>
                  <a:lnTo>
                    <a:pt x="1378" y="2220"/>
                  </a:lnTo>
                  <a:lnTo>
                    <a:pt x="1378" y="2220"/>
                  </a:lnTo>
                  <a:lnTo>
                    <a:pt x="1372" y="2219"/>
                  </a:lnTo>
                  <a:lnTo>
                    <a:pt x="1364" y="2217"/>
                  </a:lnTo>
                  <a:lnTo>
                    <a:pt x="1357" y="2214"/>
                  </a:lnTo>
                  <a:lnTo>
                    <a:pt x="1350" y="2207"/>
                  </a:lnTo>
                  <a:lnTo>
                    <a:pt x="1345" y="2198"/>
                  </a:lnTo>
                  <a:lnTo>
                    <a:pt x="1340" y="2186"/>
                  </a:lnTo>
                  <a:lnTo>
                    <a:pt x="1338" y="2170"/>
                  </a:lnTo>
                  <a:lnTo>
                    <a:pt x="1337" y="2150"/>
                  </a:lnTo>
                  <a:lnTo>
                    <a:pt x="1337" y="2150"/>
                  </a:lnTo>
                  <a:lnTo>
                    <a:pt x="1338" y="2133"/>
                  </a:lnTo>
                  <a:lnTo>
                    <a:pt x="1340" y="2119"/>
                  </a:lnTo>
                  <a:lnTo>
                    <a:pt x="1345" y="2108"/>
                  </a:lnTo>
                  <a:lnTo>
                    <a:pt x="1350" y="2100"/>
                  </a:lnTo>
                  <a:lnTo>
                    <a:pt x="1357" y="2095"/>
                  </a:lnTo>
                  <a:lnTo>
                    <a:pt x="1364" y="2090"/>
                  </a:lnTo>
                  <a:lnTo>
                    <a:pt x="1372" y="2089"/>
                  </a:lnTo>
                  <a:lnTo>
                    <a:pt x="1378" y="2088"/>
                  </a:lnTo>
                  <a:lnTo>
                    <a:pt x="1378" y="2088"/>
                  </a:lnTo>
                  <a:lnTo>
                    <a:pt x="1386" y="2089"/>
                  </a:lnTo>
                  <a:lnTo>
                    <a:pt x="1393" y="2090"/>
                  </a:lnTo>
                  <a:lnTo>
                    <a:pt x="1398" y="2092"/>
                  </a:lnTo>
                  <a:lnTo>
                    <a:pt x="1404" y="2096"/>
                  </a:lnTo>
                  <a:lnTo>
                    <a:pt x="1408" y="2099"/>
                  </a:lnTo>
                  <a:lnTo>
                    <a:pt x="1412" y="2102"/>
                  </a:lnTo>
                  <a:lnTo>
                    <a:pt x="1418" y="2110"/>
                  </a:lnTo>
                  <a:lnTo>
                    <a:pt x="1418" y="2110"/>
                  </a:lnTo>
                  <a:close/>
                  <a:moveTo>
                    <a:pt x="945" y="2042"/>
                  </a:moveTo>
                  <a:lnTo>
                    <a:pt x="1000" y="2042"/>
                  </a:lnTo>
                  <a:lnTo>
                    <a:pt x="1000" y="2139"/>
                  </a:lnTo>
                  <a:lnTo>
                    <a:pt x="1000" y="2266"/>
                  </a:lnTo>
                  <a:lnTo>
                    <a:pt x="945" y="2266"/>
                  </a:lnTo>
                  <a:lnTo>
                    <a:pt x="945" y="2042"/>
                  </a:lnTo>
                  <a:close/>
                  <a:moveTo>
                    <a:pt x="1000" y="1982"/>
                  </a:moveTo>
                  <a:lnTo>
                    <a:pt x="1000" y="2010"/>
                  </a:lnTo>
                  <a:lnTo>
                    <a:pt x="945" y="2010"/>
                  </a:lnTo>
                  <a:lnTo>
                    <a:pt x="945" y="1954"/>
                  </a:lnTo>
                  <a:lnTo>
                    <a:pt x="1000" y="1954"/>
                  </a:lnTo>
                  <a:lnTo>
                    <a:pt x="1000" y="1982"/>
                  </a:lnTo>
                  <a:close/>
                  <a:moveTo>
                    <a:pt x="2325" y="1977"/>
                  </a:moveTo>
                  <a:lnTo>
                    <a:pt x="2381" y="1949"/>
                  </a:lnTo>
                  <a:lnTo>
                    <a:pt x="2381" y="2144"/>
                  </a:lnTo>
                  <a:lnTo>
                    <a:pt x="2381" y="2266"/>
                  </a:lnTo>
                  <a:lnTo>
                    <a:pt x="2325" y="2266"/>
                  </a:lnTo>
                  <a:lnTo>
                    <a:pt x="2325" y="1977"/>
                  </a:lnTo>
                  <a:close/>
                  <a:moveTo>
                    <a:pt x="400" y="762"/>
                  </a:moveTo>
                  <a:lnTo>
                    <a:pt x="856" y="762"/>
                  </a:lnTo>
                  <a:lnTo>
                    <a:pt x="856" y="498"/>
                  </a:lnTo>
                  <a:lnTo>
                    <a:pt x="400" y="498"/>
                  </a:lnTo>
                  <a:lnTo>
                    <a:pt x="400" y="290"/>
                  </a:lnTo>
                  <a:lnTo>
                    <a:pt x="905" y="290"/>
                  </a:lnTo>
                  <a:lnTo>
                    <a:pt x="737" y="0"/>
                  </a:lnTo>
                  <a:lnTo>
                    <a:pt x="22" y="0"/>
                  </a:lnTo>
                  <a:lnTo>
                    <a:pt x="22" y="1261"/>
                  </a:lnTo>
                  <a:lnTo>
                    <a:pt x="1030" y="1261"/>
                  </a:lnTo>
                  <a:lnTo>
                    <a:pt x="1030" y="970"/>
                  </a:lnTo>
                  <a:lnTo>
                    <a:pt x="400" y="970"/>
                  </a:lnTo>
                  <a:lnTo>
                    <a:pt x="400" y="762"/>
                  </a:lnTo>
                  <a:close/>
                  <a:moveTo>
                    <a:pt x="1702" y="0"/>
                  </a:moveTo>
                  <a:lnTo>
                    <a:pt x="1487" y="411"/>
                  </a:lnTo>
                  <a:lnTo>
                    <a:pt x="1274" y="0"/>
                  </a:lnTo>
                  <a:lnTo>
                    <a:pt x="856" y="0"/>
                  </a:lnTo>
                  <a:lnTo>
                    <a:pt x="1296" y="762"/>
                  </a:lnTo>
                  <a:lnTo>
                    <a:pt x="1296" y="1261"/>
                  </a:lnTo>
                  <a:lnTo>
                    <a:pt x="1673" y="1261"/>
                  </a:lnTo>
                  <a:lnTo>
                    <a:pt x="1673" y="762"/>
                  </a:lnTo>
                  <a:lnTo>
                    <a:pt x="2114" y="0"/>
                  </a:lnTo>
                  <a:lnTo>
                    <a:pt x="1702"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grpSp>
      <p:sp>
        <p:nvSpPr>
          <p:cNvPr id="7" name="Freeform 5"/>
          <p:cNvSpPr>
            <a:spLocks noChangeAspect="1"/>
          </p:cNvSpPr>
          <p:nvPr userDrawn="1"/>
        </p:nvSpPr>
        <p:spPr bwMode="gray">
          <a:xfrm rot="10800000">
            <a:off x="1128797" y="491833"/>
            <a:ext cx="6075461" cy="288294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 name="connsiteX0" fmla="*/ 15 w 10000"/>
              <a:gd name="connsiteY0" fmla="*/ 0 h 13937"/>
              <a:gd name="connsiteX1" fmla="*/ 0 w 10000"/>
              <a:gd name="connsiteY1" fmla="*/ 13937 h 13937"/>
              <a:gd name="connsiteX2" fmla="*/ 10000 w 10000"/>
              <a:gd name="connsiteY2" fmla="*/ 11841 h 13937"/>
              <a:gd name="connsiteX3" fmla="*/ 10000 w 10000"/>
              <a:gd name="connsiteY3" fmla="*/ 3937 h 13937"/>
              <a:gd name="connsiteX4" fmla="*/ 15 w 10000"/>
              <a:gd name="connsiteY4" fmla="*/ 0 h 13937"/>
              <a:gd name="connsiteX0" fmla="*/ 15 w 10000"/>
              <a:gd name="connsiteY0" fmla="*/ 15 h 13952"/>
              <a:gd name="connsiteX1" fmla="*/ 0 w 10000"/>
              <a:gd name="connsiteY1" fmla="*/ 13952 h 13952"/>
              <a:gd name="connsiteX2" fmla="*/ 10000 w 10000"/>
              <a:gd name="connsiteY2" fmla="*/ 11856 h 13952"/>
              <a:gd name="connsiteX3" fmla="*/ 10000 w 10000"/>
              <a:gd name="connsiteY3" fmla="*/ 0 h 13952"/>
              <a:gd name="connsiteX4" fmla="*/ 15 w 10000"/>
              <a:gd name="connsiteY4" fmla="*/ 15 h 13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952">
                <a:moveTo>
                  <a:pt x="15" y="15"/>
                </a:moveTo>
                <a:cubicBezTo>
                  <a:pt x="13" y="2373"/>
                  <a:pt x="2" y="11595"/>
                  <a:pt x="0" y="13952"/>
                </a:cubicBezTo>
                <a:lnTo>
                  <a:pt x="10000" y="11856"/>
                </a:lnTo>
                <a:lnTo>
                  <a:pt x="10000" y="0"/>
                </a:lnTo>
                <a:lnTo>
                  <a:pt x="15" y="15"/>
                </a:lnTo>
                <a:close/>
              </a:path>
            </a:pathLst>
          </a:custGeom>
          <a:solidFill>
            <a:srgbClr val="FFE600"/>
          </a:solidFill>
          <a:ln w="9525">
            <a:noFill/>
            <a:round/>
            <a:headEnd/>
            <a:tailEnd/>
          </a:ln>
        </p:spPr>
        <p:txBody>
          <a:bodyPr vert="horz" wrap="square" lIns="56701" tIns="28351" rIns="56701" bIns="28351" numCol="1" anchor="t" anchorCtr="0" compatLnSpc="1">
            <a:prstTxWarp prst="textNoShape">
              <a:avLst/>
            </a:prstTxWarp>
          </a:bodyPr>
          <a:lstStyle/>
          <a:p>
            <a:endParaRPr lang="en-GB" sz="1116" dirty="0">
              <a:latin typeface="EYInterstate Light" panose="02000506000000020004" pitchFamily="2" charset="0"/>
            </a:endParaRPr>
          </a:p>
        </p:txBody>
      </p:sp>
      <p:sp>
        <p:nvSpPr>
          <p:cNvPr id="5" name="Title 1">
            <a:extLst>
              <a:ext uri="{FF2B5EF4-FFF2-40B4-BE49-F238E27FC236}">
                <a16:creationId xmlns:a16="http://schemas.microsoft.com/office/drawing/2014/main" id="{9306FE6B-2888-42EC-9409-22E0C44C3EFB}"/>
              </a:ext>
            </a:extLst>
          </p:cNvPr>
          <p:cNvSpPr>
            <a:spLocks noGrp="1"/>
          </p:cNvSpPr>
          <p:nvPr>
            <p:ph type="ctrTitle" hasCustomPrompt="1"/>
          </p:nvPr>
        </p:nvSpPr>
        <p:spPr>
          <a:xfrm>
            <a:off x="1441311" y="1184523"/>
            <a:ext cx="5317143" cy="533811"/>
          </a:xfrm>
          <a:prstGeom prst="rect">
            <a:avLst/>
          </a:prstGeom>
        </p:spPr>
        <p:txBody>
          <a:bodyPr/>
          <a:lstStyle>
            <a:lvl1pPr>
              <a:defRPr sz="1860" b="0">
                <a:solidFill>
                  <a:srgbClr val="404040"/>
                </a:solidFill>
                <a:latin typeface="EYInterstate Light" panose="02000506000000020004" pitchFamily="2" charset="0"/>
                <a:cs typeface="Arial" pitchFamily="34" charset="0"/>
              </a:defRPr>
            </a:lvl1pPr>
          </a:lstStyle>
          <a:p>
            <a:r>
              <a:rPr lang="en-GB" dirty="0"/>
              <a:t>Title (EY Interstate Light 30 point)</a:t>
            </a:r>
          </a:p>
        </p:txBody>
      </p:sp>
      <p:sp>
        <p:nvSpPr>
          <p:cNvPr id="6" name="Subtitle 2">
            <a:extLst>
              <a:ext uri="{FF2B5EF4-FFF2-40B4-BE49-F238E27FC236}">
                <a16:creationId xmlns:a16="http://schemas.microsoft.com/office/drawing/2014/main" id="{62FC3DF6-2861-4293-9E33-F3E405EF9FAB}"/>
              </a:ext>
            </a:extLst>
          </p:cNvPr>
          <p:cNvSpPr>
            <a:spLocks noGrp="1"/>
          </p:cNvSpPr>
          <p:nvPr>
            <p:ph type="subTitle" idx="1" hasCustomPrompt="1"/>
          </p:nvPr>
        </p:nvSpPr>
        <p:spPr>
          <a:xfrm>
            <a:off x="1441311" y="2291740"/>
            <a:ext cx="5150514" cy="242725"/>
          </a:xfrm>
          <a:prstGeom prst="rect">
            <a:avLst/>
          </a:prstGeom>
        </p:spPr>
        <p:txBody>
          <a:bodyPr/>
          <a:lstStyle>
            <a:lvl1pPr marL="0" marR="0" indent="0" algn="l" defTabSz="567010" rtl="0" eaLnBrk="1" fontAlgn="auto" latinLnBrk="0" hangingPunct="1">
              <a:lnSpc>
                <a:spcPct val="100000"/>
              </a:lnSpc>
              <a:spcBef>
                <a:spcPct val="20000"/>
              </a:spcBef>
              <a:spcAft>
                <a:spcPts val="744"/>
              </a:spcAft>
              <a:buClr>
                <a:schemeClr val="accent2"/>
              </a:buClr>
              <a:buSzPct val="70000"/>
              <a:buFont typeface="Arial" pitchFamily="34" charset="0"/>
              <a:buNone/>
              <a:tabLst/>
              <a:defRPr sz="993" b="0">
                <a:solidFill>
                  <a:srgbClr val="404040"/>
                </a:solidFill>
                <a:latin typeface="EYInterstate" panose="02000503020000020004" pitchFamily="2" charset="0"/>
                <a:cs typeface="Arial" pitchFamily="34" charset="0"/>
              </a:defRPr>
            </a:lvl1pPr>
            <a:lvl2pPr marL="0" indent="0" algn="l">
              <a:buNone/>
              <a:defRPr sz="993">
                <a:solidFill>
                  <a:srgbClr val="404040"/>
                </a:solidFill>
              </a:defRPr>
            </a:lvl2pPr>
            <a:lvl3pPr marL="567010" indent="0" algn="ctr">
              <a:buNone/>
              <a:defRPr>
                <a:solidFill>
                  <a:schemeClr val="tx1">
                    <a:tint val="75000"/>
                  </a:schemeClr>
                </a:solidFill>
              </a:defRPr>
            </a:lvl3pPr>
            <a:lvl4pPr marL="850516" indent="0" algn="ctr">
              <a:buNone/>
              <a:defRPr>
                <a:solidFill>
                  <a:schemeClr val="tx1">
                    <a:tint val="75000"/>
                  </a:schemeClr>
                </a:solidFill>
              </a:defRPr>
            </a:lvl4pPr>
            <a:lvl5pPr marL="1134021" indent="0" algn="ctr">
              <a:buNone/>
              <a:defRPr>
                <a:solidFill>
                  <a:schemeClr val="tx1">
                    <a:tint val="75000"/>
                  </a:schemeClr>
                </a:solidFill>
              </a:defRPr>
            </a:lvl5pPr>
            <a:lvl6pPr marL="1417525" indent="0" algn="ctr">
              <a:buNone/>
              <a:defRPr>
                <a:solidFill>
                  <a:schemeClr val="tx1">
                    <a:tint val="75000"/>
                  </a:schemeClr>
                </a:solidFill>
              </a:defRPr>
            </a:lvl6pPr>
            <a:lvl7pPr marL="1701030" indent="0" algn="ctr">
              <a:buNone/>
              <a:defRPr>
                <a:solidFill>
                  <a:schemeClr val="tx1">
                    <a:tint val="75000"/>
                  </a:schemeClr>
                </a:solidFill>
              </a:defRPr>
            </a:lvl7pPr>
            <a:lvl8pPr marL="1984535" indent="0" algn="ctr">
              <a:buNone/>
              <a:defRPr>
                <a:solidFill>
                  <a:schemeClr val="tx1">
                    <a:tint val="75000"/>
                  </a:schemeClr>
                </a:solidFill>
              </a:defRPr>
            </a:lvl8pPr>
            <a:lvl9pPr marL="2268040" indent="0" algn="ctr">
              <a:buNone/>
              <a:defRPr>
                <a:solidFill>
                  <a:schemeClr val="tx1">
                    <a:tint val="75000"/>
                  </a:schemeClr>
                </a:solidFill>
              </a:defRPr>
            </a:lvl9pPr>
          </a:lstStyle>
          <a:p>
            <a:r>
              <a:rPr lang="en-GB" sz="993" dirty="0"/>
              <a:t>Subtitle (EY Interstate 16 point)</a:t>
            </a:r>
          </a:p>
          <a:p>
            <a:pPr marL="0" marR="0" lvl="0" indent="0" algn="l" defTabSz="567010" rtl="0" eaLnBrk="1" fontAlgn="auto" latinLnBrk="0" hangingPunct="1">
              <a:lnSpc>
                <a:spcPct val="100000"/>
              </a:lnSpc>
              <a:spcBef>
                <a:spcPct val="20000"/>
              </a:spcBef>
              <a:spcAft>
                <a:spcPts val="744"/>
              </a:spcAft>
              <a:buClr>
                <a:schemeClr val="accent2"/>
              </a:buClr>
              <a:buSzPct val="70000"/>
              <a:buFont typeface="Arial" pitchFamily="34" charset="0"/>
              <a:buNone/>
              <a:tabLst/>
              <a:defRPr/>
            </a:pPr>
            <a:r>
              <a:rPr lang="en-IN" b="1" dirty="0"/>
              <a:t>XX Month 200X (EY Interstate bold 16 point)</a:t>
            </a:r>
          </a:p>
        </p:txBody>
      </p:sp>
      <p:pic>
        <p:nvPicPr>
          <p:cNvPr id="22" name="Picture 21"/>
          <p:cNvPicPr>
            <a:picLocks noChangeAspect="1"/>
          </p:cNvPicPr>
          <p:nvPr userDrawn="1"/>
        </p:nvPicPr>
        <p:blipFill>
          <a:blip r:embed="rId3" cstate="email">
            <a:lum bright="40000" contrast="40000"/>
            <a:extLst>
              <a:ext uri="{28A0092B-C50C-407E-A947-70E740481C1C}">
                <a14:useLocalDpi xmlns:a14="http://schemas.microsoft.com/office/drawing/2010/main"/>
              </a:ext>
            </a:extLst>
          </a:blip>
          <a:stretch>
            <a:fillRect/>
          </a:stretch>
        </p:blipFill>
        <p:spPr>
          <a:xfrm>
            <a:off x="9430031" y="5654936"/>
            <a:ext cx="1688799" cy="797565"/>
          </a:xfrm>
          <a:prstGeom prst="rect">
            <a:avLst/>
          </a:prstGeom>
        </p:spPr>
      </p:pic>
      <p:pic>
        <p:nvPicPr>
          <p:cNvPr id="9" name="Picture 8">
            <a:extLst>
              <a:ext uri="{FF2B5EF4-FFF2-40B4-BE49-F238E27FC236}">
                <a16:creationId xmlns:a16="http://schemas.microsoft.com/office/drawing/2014/main" id="{260F7A38-26E7-459A-9B74-0AEFEE8608C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28796" y="5854265"/>
            <a:ext cx="3977947" cy="579485"/>
          </a:xfrm>
          <a:prstGeom prst="rect">
            <a:avLst/>
          </a:prstGeom>
        </p:spPr>
      </p:pic>
    </p:spTree>
    <p:extLst>
      <p:ext uri="{BB962C8B-B14F-4D97-AF65-F5344CB8AC3E}">
        <p14:creationId xmlns:p14="http://schemas.microsoft.com/office/powerpoint/2010/main" val="4014671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Cover">
    <p:spTree>
      <p:nvGrpSpPr>
        <p:cNvPr id="1" name=""/>
        <p:cNvGrpSpPr/>
        <p:nvPr/>
      </p:nvGrpSpPr>
      <p:grpSpPr>
        <a:xfrm>
          <a:off x="0" y="0"/>
          <a:ext cx="0" cy="0"/>
          <a:chOff x="0" y="0"/>
          <a:chExt cx="0" cy="0"/>
        </a:xfrm>
      </p:grpSpPr>
      <p:sp>
        <p:nvSpPr>
          <p:cNvPr id="7" name="Freeform 5"/>
          <p:cNvSpPr>
            <a:spLocks noChangeAspect="1"/>
          </p:cNvSpPr>
          <p:nvPr userDrawn="1"/>
        </p:nvSpPr>
        <p:spPr bwMode="gray">
          <a:xfrm rot="10800000">
            <a:off x="1128797" y="491833"/>
            <a:ext cx="6075461" cy="288294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 name="connsiteX0" fmla="*/ 15 w 10000"/>
              <a:gd name="connsiteY0" fmla="*/ 0 h 13937"/>
              <a:gd name="connsiteX1" fmla="*/ 0 w 10000"/>
              <a:gd name="connsiteY1" fmla="*/ 13937 h 13937"/>
              <a:gd name="connsiteX2" fmla="*/ 10000 w 10000"/>
              <a:gd name="connsiteY2" fmla="*/ 11841 h 13937"/>
              <a:gd name="connsiteX3" fmla="*/ 10000 w 10000"/>
              <a:gd name="connsiteY3" fmla="*/ 3937 h 13937"/>
              <a:gd name="connsiteX4" fmla="*/ 15 w 10000"/>
              <a:gd name="connsiteY4" fmla="*/ 0 h 13937"/>
              <a:gd name="connsiteX0" fmla="*/ 15 w 10000"/>
              <a:gd name="connsiteY0" fmla="*/ 15 h 13952"/>
              <a:gd name="connsiteX1" fmla="*/ 0 w 10000"/>
              <a:gd name="connsiteY1" fmla="*/ 13952 h 13952"/>
              <a:gd name="connsiteX2" fmla="*/ 10000 w 10000"/>
              <a:gd name="connsiteY2" fmla="*/ 11856 h 13952"/>
              <a:gd name="connsiteX3" fmla="*/ 10000 w 10000"/>
              <a:gd name="connsiteY3" fmla="*/ 0 h 13952"/>
              <a:gd name="connsiteX4" fmla="*/ 15 w 10000"/>
              <a:gd name="connsiteY4" fmla="*/ 15 h 13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952">
                <a:moveTo>
                  <a:pt x="15" y="15"/>
                </a:moveTo>
                <a:cubicBezTo>
                  <a:pt x="13" y="2373"/>
                  <a:pt x="2" y="11595"/>
                  <a:pt x="0" y="13952"/>
                </a:cubicBezTo>
                <a:lnTo>
                  <a:pt x="10000" y="11856"/>
                </a:lnTo>
                <a:lnTo>
                  <a:pt x="10000" y="0"/>
                </a:lnTo>
                <a:lnTo>
                  <a:pt x="15" y="15"/>
                </a:lnTo>
                <a:close/>
              </a:path>
            </a:pathLst>
          </a:custGeom>
          <a:solidFill>
            <a:srgbClr val="FFE600"/>
          </a:solidFill>
          <a:ln w="9525">
            <a:noFill/>
            <a:round/>
            <a:headEnd/>
            <a:tailEnd/>
          </a:ln>
        </p:spPr>
        <p:txBody>
          <a:bodyPr vert="horz" wrap="square" lIns="56701" tIns="28351" rIns="56701" bIns="28351" numCol="1" anchor="t" anchorCtr="0" compatLnSpc="1">
            <a:prstTxWarp prst="textNoShape">
              <a:avLst/>
            </a:prstTxWarp>
          </a:bodyPr>
          <a:lstStyle/>
          <a:p>
            <a:endParaRPr lang="en-GB" sz="1116" dirty="0">
              <a:latin typeface="EYInterstate Light" panose="02000506000000020004" pitchFamily="2" charset="0"/>
            </a:endParaRPr>
          </a:p>
        </p:txBody>
      </p:sp>
      <p:sp>
        <p:nvSpPr>
          <p:cNvPr id="5" name="Title 1">
            <a:extLst>
              <a:ext uri="{FF2B5EF4-FFF2-40B4-BE49-F238E27FC236}">
                <a16:creationId xmlns:a16="http://schemas.microsoft.com/office/drawing/2014/main" id="{9306FE6B-2888-42EC-9409-22E0C44C3EFB}"/>
              </a:ext>
            </a:extLst>
          </p:cNvPr>
          <p:cNvSpPr>
            <a:spLocks noGrp="1"/>
          </p:cNvSpPr>
          <p:nvPr>
            <p:ph type="ctrTitle" hasCustomPrompt="1"/>
          </p:nvPr>
        </p:nvSpPr>
        <p:spPr>
          <a:xfrm>
            <a:off x="1665464" y="1184523"/>
            <a:ext cx="5317143" cy="533811"/>
          </a:xfrm>
          <a:prstGeom prst="rect">
            <a:avLst/>
          </a:prstGeom>
        </p:spPr>
        <p:txBody>
          <a:bodyPr/>
          <a:lstStyle>
            <a:lvl1pPr>
              <a:defRPr sz="1860" b="0">
                <a:solidFill>
                  <a:srgbClr val="404040"/>
                </a:solidFill>
                <a:latin typeface="EYInterstate Light" panose="02000506000000020004" pitchFamily="2" charset="0"/>
                <a:cs typeface="Arial" pitchFamily="34" charset="0"/>
              </a:defRPr>
            </a:lvl1pPr>
          </a:lstStyle>
          <a:p>
            <a:r>
              <a:rPr lang="en-GB" dirty="0"/>
              <a:t>Title (EY Interstate Light 30 point)</a:t>
            </a:r>
          </a:p>
        </p:txBody>
      </p:sp>
      <p:sp>
        <p:nvSpPr>
          <p:cNvPr id="6" name="Subtitle 2">
            <a:extLst>
              <a:ext uri="{FF2B5EF4-FFF2-40B4-BE49-F238E27FC236}">
                <a16:creationId xmlns:a16="http://schemas.microsoft.com/office/drawing/2014/main" id="{62FC3DF6-2861-4293-9E33-F3E405EF9FAB}"/>
              </a:ext>
            </a:extLst>
          </p:cNvPr>
          <p:cNvSpPr>
            <a:spLocks noGrp="1"/>
          </p:cNvSpPr>
          <p:nvPr>
            <p:ph type="subTitle" idx="1" hasCustomPrompt="1"/>
          </p:nvPr>
        </p:nvSpPr>
        <p:spPr>
          <a:xfrm>
            <a:off x="1665464" y="2291740"/>
            <a:ext cx="5150514" cy="242725"/>
          </a:xfrm>
          <a:prstGeom prst="rect">
            <a:avLst/>
          </a:prstGeom>
        </p:spPr>
        <p:txBody>
          <a:bodyPr/>
          <a:lstStyle>
            <a:lvl1pPr marL="0" marR="0" indent="0" algn="l" defTabSz="567010" rtl="0" eaLnBrk="1" fontAlgn="auto" latinLnBrk="0" hangingPunct="1">
              <a:lnSpc>
                <a:spcPct val="100000"/>
              </a:lnSpc>
              <a:spcBef>
                <a:spcPct val="20000"/>
              </a:spcBef>
              <a:spcAft>
                <a:spcPts val="744"/>
              </a:spcAft>
              <a:buClr>
                <a:schemeClr val="accent2"/>
              </a:buClr>
              <a:buSzPct val="70000"/>
              <a:buFont typeface="Arial" pitchFamily="34" charset="0"/>
              <a:buNone/>
              <a:tabLst/>
              <a:defRPr sz="993" b="0">
                <a:solidFill>
                  <a:srgbClr val="404040"/>
                </a:solidFill>
                <a:latin typeface="EYInterstate" panose="02000503020000020004" pitchFamily="2" charset="0"/>
                <a:cs typeface="Arial" pitchFamily="34" charset="0"/>
              </a:defRPr>
            </a:lvl1pPr>
            <a:lvl2pPr marL="0" indent="0" algn="l">
              <a:buNone/>
              <a:defRPr sz="993">
                <a:solidFill>
                  <a:srgbClr val="404040"/>
                </a:solidFill>
              </a:defRPr>
            </a:lvl2pPr>
            <a:lvl3pPr marL="567010" indent="0" algn="ctr">
              <a:buNone/>
              <a:defRPr>
                <a:solidFill>
                  <a:schemeClr val="tx1">
                    <a:tint val="75000"/>
                  </a:schemeClr>
                </a:solidFill>
              </a:defRPr>
            </a:lvl3pPr>
            <a:lvl4pPr marL="850516" indent="0" algn="ctr">
              <a:buNone/>
              <a:defRPr>
                <a:solidFill>
                  <a:schemeClr val="tx1">
                    <a:tint val="75000"/>
                  </a:schemeClr>
                </a:solidFill>
              </a:defRPr>
            </a:lvl4pPr>
            <a:lvl5pPr marL="1134021" indent="0" algn="ctr">
              <a:buNone/>
              <a:defRPr>
                <a:solidFill>
                  <a:schemeClr val="tx1">
                    <a:tint val="75000"/>
                  </a:schemeClr>
                </a:solidFill>
              </a:defRPr>
            </a:lvl5pPr>
            <a:lvl6pPr marL="1417525" indent="0" algn="ctr">
              <a:buNone/>
              <a:defRPr>
                <a:solidFill>
                  <a:schemeClr val="tx1">
                    <a:tint val="75000"/>
                  </a:schemeClr>
                </a:solidFill>
              </a:defRPr>
            </a:lvl6pPr>
            <a:lvl7pPr marL="1701030" indent="0" algn="ctr">
              <a:buNone/>
              <a:defRPr>
                <a:solidFill>
                  <a:schemeClr val="tx1">
                    <a:tint val="75000"/>
                  </a:schemeClr>
                </a:solidFill>
              </a:defRPr>
            </a:lvl7pPr>
            <a:lvl8pPr marL="1984535" indent="0" algn="ctr">
              <a:buNone/>
              <a:defRPr>
                <a:solidFill>
                  <a:schemeClr val="tx1">
                    <a:tint val="75000"/>
                  </a:schemeClr>
                </a:solidFill>
              </a:defRPr>
            </a:lvl8pPr>
            <a:lvl9pPr marL="2268040" indent="0" algn="ctr">
              <a:buNone/>
              <a:defRPr>
                <a:solidFill>
                  <a:schemeClr val="tx1">
                    <a:tint val="75000"/>
                  </a:schemeClr>
                </a:solidFill>
              </a:defRPr>
            </a:lvl9pPr>
          </a:lstStyle>
          <a:p>
            <a:r>
              <a:rPr lang="en-GB" sz="993" dirty="0"/>
              <a:t>Subtitle (EY Interstate 16 point)</a:t>
            </a:r>
          </a:p>
          <a:p>
            <a:pPr marL="0" marR="0" lvl="0" indent="0" algn="l" defTabSz="567010" rtl="0" eaLnBrk="1" fontAlgn="auto" latinLnBrk="0" hangingPunct="1">
              <a:lnSpc>
                <a:spcPct val="100000"/>
              </a:lnSpc>
              <a:spcBef>
                <a:spcPct val="20000"/>
              </a:spcBef>
              <a:spcAft>
                <a:spcPts val="744"/>
              </a:spcAft>
              <a:buClr>
                <a:schemeClr val="accent2"/>
              </a:buClr>
              <a:buSzPct val="70000"/>
              <a:buFont typeface="Arial" pitchFamily="34" charset="0"/>
              <a:buNone/>
              <a:tabLst/>
              <a:defRPr/>
            </a:pPr>
            <a:r>
              <a:rPr lang="en-IN" b="1" dirty="0"/>
              <a:t>XX Month 200X (EY Interstate bold 16 point)</a:t>
            </a:r>
          </a:p>
        </p:txBody>
      </p:sp>
      <p:grpSp>
        <p:nvGrpSpPr>
          <p:cNvPr id="8" name="Group 4">
            <a:extLst>
              <a:ext uri="{FF2B5EF4-FFF2-40B4-BE49-F238E27FC236}">
                <a16:creationId xmlns:a16="http://schemas.microsoft.com/office/drawing/2014/main" id="{2FBA4DFB-2D74-4887-91FA-9FE36EADD25F}"/>
              </a:ext>
            </a:extLst>
          </p:cNvPr>
          <p:cNvGrpSpPr>
            <a:grpSpLocks noChangeAspect="1"/>
          </p:cNvGrpSpPr>
          <p:nvPr userDrawn="1"/>
        </p:nvGrpSpPr>
        <p:grpSpPr bwMode="auto">
          <a:xfrm>
            <a:off x="9436743" y="5644381"/>
            <a:ext cx="1646424" cy="777868"/>
            <a:chOff x="4857" y="3364"/>
            <a:chExt cx="622" cy="729"/>
          </a:xfrm>
        </p:grpSpPr>
        <p:sp>
          <p:nvSpPr>
            <p:cNvPr id="9" name="AutoShape 3">
              <a:extLst>
                <a:ext uri="{FF2B5EF4-FFF2-40B4-BE49-F238E27FC236}">
                  <a16:creationId xmlns:a16="http://schemas.microsoft.com/office/drawing/2014/main" id="{B223B0E3-13DC-4092-840F-C19C33D0170D}"/>
                </a:ext>
              </a:extLst>
            </p:cNvPr>
            <p:cNvSpPr>
              <a:spLocks noChangeAspect="1" noChangeArrowheads="1" noTextEdit="1"/>
            </p:cNvSpPr>
            <p:nvPr userDrawn="1"/>
          </p:nvSpPr>
          <p:spPr bwMode="auto">
            <a:xfrm>
              <a:off x="4857" y="3364"/>
              <a:ext cx="622" cy="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sp>
          <p:nvSpPr>
            <p:cNvPr id="10" name="Freeform 5">
              <a:extLst>
                <a:ext uri="{FF2B5EF4-FFF2-40B4-BE49-F238E27FC236}">
                  <a16:creationId xmlns:a16="http://schemas.microsoft.com/office/drawing/2014/main" id="{720F86E7-783D-48A5-9A99-BBE51AD8BB9F}"/>
                </a:ext>
              </a:extLst>
            </p:cNvPr>
            <p:cNvSpPr>
              <a:spLocks/>
            </p:cNvSpPr>
            <p:nvPr userDrawn="1"/>
          </p:nvSpPr>
          <p:spPr bwMode="auto">
            <a:xfrm>
              <a:off x="4857" y="3364"/>
              <a:ext cx="498" cy="182"/>
            </a:xfrm>
            <a:custGeom>
              <a:avLst/>
              <a:gdLst>
                <a:gd name="T0" fmla="*/ 2491 w 2491"/>
                <a:gd name="T1" fmla="*/ 0 h 910"/>
                <a:gd name="T2" fmla="*/ 0 w 2491"/>
                <a:gd name="T3" fmla="*/ 910 h 910"/>
                <a:gd name="T4" fmla="*/ 2491 w 2491"/>
                <a:gd name="T5" fmla="*/ 469 h 910"/>
                <a:gd name="T6" fmla="*/ 2491 w 2491"/>
                <a:gd name="T7" fmla="*/ 0 h 910"/>
              </a:gdLst>
              <a:ahLst/>
              <a:cxnLst>
                <a:cxn ang="0">
                  <a:pos x="T0" y="T1"/>
                </a:cxn>
                <a:cxn ang="0">
                  <a:pos x="T2" y="T3"/>
                </a:cxn>
                <a:cxn ang="0">
                  <a:pos x="T4" y="T5"/>
                </a:cxn>
                <a:cxn ang="0">
                  <a:pos x="T6" y="T7"/>
                </a:cxn>
              </a:cxnLst>
              <a:rect l="0" t="0" r="r" b="b"/>
              <a:pathLst>
                <a:path w="2491" h="910">
                  <a:moveTo>
                    <a:pt x="2491" y="0"/>
                  </a:moveTo>
                  <a:lnTo>
                    <a:pt x="0" y="910"/>
                  </a:lnTo>
                  <a:lnTo>
                    <a:pt x="2491" y="469"/>
                  </a:lnTo>
                  <a:lnTo>
                    <a:pt x="2491" y="0"/>
                  </a:lnTo>
                  <a:close/>
                </a:path>
              </a:pathLst>
            </a:custGeom>
            <a:solidFill>
              <a:srgbClr val="FE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sp>
          <p:nvSpPr>
            <p:cNvPr id="11" name="Freeform 6">
              <a:extLst>
                <a:ext uri="{FF2B5EF4-FFF2-40B4-BE49-F238E27FC236}">
                  <a16:creationId xmlns:a16="http://schemas.microsoft.com/office/drawing/2014/main" id="{8EA618E4-F6E6-47C9-85C3-E1EF97EB6DF8}"/>
                </a:ext>
              </a:extLst>
            </p:cNvPr>
            <p:cNvSpPr>
              <a:spLocks noEditPoints="1"/>
            </p:cNvSpPr>
            <p:nvPr userDrawn="1"/>
          </p:nvSpPr>
          <p:spPr bwMode="auto">
            <a:xfrm>
              <a:off x="4857" y="3622"/>
              <a:ext cx="622" cy="471"/>
            </a:xfrm>
            <a:custGeom>
              <a:avLst/>
              <a:gdLst>
                <a:gd name="T0" fmla="*/ 235 w 3110"/>
                <a:gd name="T1" fmla="*/ 1600 h 2357"/>
                <a:gd name="T2" fmla="*/ 255 w 3110"/>
                <a:gd name="T3" fmla="*/ 1809 h 2357"/>
                <a:gd name="T4" fmla="*/ 152 w 3110"/>
                <a:gd name="T5" fmla="*/ 1823 h 2357"/>
                <a:gd name="T6" fmla="*/ 353 w 3110"/>
                <a:gd name="T7" fmla="*/ 1774 h 2357"/>
                <a:gd name="T8" fmla="*/ 419 w 3110"/>
                <a:gd name="T9" fmla="*/ 1871 h 2357"/>
                <a:gd name="T10" fmla="*/ 1148 w 3110"/>
                <a:gd name="T11" fmla="*/ 1664 h 2357"/>
                <a:gd name="T12" fmla="*/ 1225 w 3110"/>
                <a:gd name="T13" fmla="*/ 1751 h 2357"/>
                <a:gd name="T14" fmla="*/ 701 w 3110"/>
                <a:gd name="T15" fmla="*/ 1558 h 2357"/>
                <a:gd name="T16" fmla="*/ 744 w 3110"/>
                <a:gd name="T17" fmla="*/ 1723 h 2357"/>
                <a:gd name="T18" fmla="*/ 866 w 3110"/>
                <a:gd name="T19" fmla="*/ 1868 h 2357"/>
                <a:gd name="T20" fmla="*/ 838 w 3110"/>
                <a:gd name="T21" fmla="*/ 1696 h 2357"/>
                <a:gd name="T22" fmla="*/ 2035 w 3110"/>
                <a:gd name="T23" fmla="*/ 1874 h 2357"/>
                <a:gd name="T24" fmla="*/ 2173 w 3110"/>
                <a:gd name="T25" fmla="*/ 1760 h 2357"/>
                <a:gd name="T26" fmla="*/ 2115 w 3110"/>
                <a:gd name="T27" fmla="*/ 1743 h 2357"/>
                <a:gd name="T28" fmla="*/ 2074 w 3110"/>
                <a:gd name="T29" fmla="*/ 1696 h 2357"/>
                <a:gd name="T30" fmla="*/ 1318 w 3110"/>
                <a:gd name="T31" fmla="*/ 1748 h 2357"/>
                <a:gd name="T32" fmla="*/ 1455 w 3110"/>
                <a:gd name="T33" fmla="*/ 1858 h 2357"/>
                <a:gd name="T34" fmla="*/ 1484 w 3110"/>
                <a:gd name="T35" fmla="*/ 1938 h 2357"/>
                <a:gd name="T36" fmla="*/ 1378 w 3110"/>
                <a:gd name="T37" fmla="*/ 1794 h 2357"/>
                <a:gd name="T38" fmla="*/ 1740 w 3110"/>
                <a:gd name="T39" fmla="*/ 1690 h 2357"/>
                <a:gd name="T40" fmla="*/ 1644 w 3110"/>
                <a:gd name="T41" fmla="*/ 1791 h 2357"/>
                <a:gd name="T42" fmla="*/ 1835 w 3110"/>
                <a:gd name="T43" fmla="*/ 1723 h 2357"/>
                <a:gd name="T44" fmla="*/ 1698 w 3110"/>
                <a:gd name="T45" fmla="*/ 1800 h 2357"/>
                <a:gd name="T46" fmla="*/ 1721 w 3110"/>
                <a:gd name="T47" fmla="*/ 1831 h 2357"/>
                <a:gd name="T48" fmla="*/ 2256 w 3110"/>
                <a:gd name="T49" fmla="*/ 1780 h 2357"/>
                <a:gd name="T50" fmla="*/ 2243 w 3110"/>
                <a:gd name="T51" fmla="*/ 1665 h 2357"/>
                <a:gd name="T52" fmla="*/ 2306 w 3110"/>
                <a:gd name="T53" fmla="*/ 1880 h 2357"/>
                <a:gd name="T54" fmla="*/ 2338 w 3110"/>
                <a:gd name="T55" fmla="*/ 1722 h 2357"/>
                <a:gd name="T56" fmla="*/ 2929 w 3110"/>
                <a:gd name="T57" fmla="*/ 1763 h 2357"/>
                <a:gd name="T58" fmla="*/ 2750 w 3110"/>
                <a:gd name="T59" fmla="*/ 1695 h 2357"/>
                <a:gd name="T60" fmla="*/ 2872 w 3110"/>
                <a:gd name="T61" fmla="*/ 1874 h 2357"/>
                <a:gd name="T62" fmla="*/ 2658 w 3110"/>
                <a:gd name="T63" fmla="*/ 1797 h 2357"/>
                <a:gd name="T64" fmla="*/ 2623 w 3110"/>
                <a:gd name="T65" fmla="*/ 1867 h 2357"/>
                <a:gd name="T66" fmla="*/ 2482 w 3110"/>
                <a:gd name="T67" fmla="*/ 1876 h 2357"/>
                <a:gd name="T68" fmla="*/ 2513 w 3110"/>
                <a:gd name="T69" fmla="*/ 1825 h 2357"/>
                <a:gd name="T70" fmla="*/ 3019 w 3110"/>
                <a:gd name="T71" fmla="*/ 1651 h 2357"/>
                <a:gd name="T72" fmla="*/ 981 w 3110"/>
                <a:gd name="T73" fmla="*/ 1874 h 2357"/>
                <a:gd name="T74" fmla="*/ 2433 w 3110"/>
                <a:gd name="T75" fmla="*/ 2085 h 2357"/>
                <a:gd name="T76" fmla="*/ 2528 w 3110"/>
                <a:gd name="T77" fmla="*/ 2268 h 2357"/>
                <a:gd name="T78" fmla="*/ 2503 w 3110"/>
                <a:gd name="T79" fmla="*/ 2090 h 2357"/>
                <a:gd name="T80" fmla="*/ 631 w 3110"/>
                <a:gd name="T81" fmla="*/ 2093 h 2357"/>
                <a:gd name="T82" fmla="*/ 677 w 3110"/>
                <a:gd name="T83" fmla="*/ 2105 h 2357"/>
                <a:gd name="T84" fmla="*/ 203 w 3110"/>
                <a:gd name="T85" fmla="*/ 2151 h 2357"/>
                <a:gd name="T86" fmla="*/ 312 w 3110"/>
                <a:gd name="T87" fmla="*/ 2190 h 2357"/>
                <a:gd name="T88" fmla="*/ 507 w 3110"/>
                <a:gd name="T89" fmla="*/ 2190 h 2357"/>
                <a:gd name="T90" fmla="*/ 377 w 3110"/>
                <a:gd name="T91" fmla="*/ 2201 h 2357"/>
                <a:gd name="T92" fmla="*/ 442 w 3110"/>
                <a:gd name="T93" fmla="*/ 2201 h 2357"/>
                <a:gd name="T94" fmla="*/ 2213 w 3110"/>
                <a:gd name="T95" fmla="*/ 2056 h 2357"/>
                <a:gd name="T96" fmla="*/ 1608 w 3110"/>
                <a:gd name="T97" fmla="*/ 2042 h 2357"/>
                <a:gd name="T98" fmla="*/ 1951 w 3110"/>
                <a:gd name="T99" fmla="*/ 2062 h 2357"/>
                <a:gd name="T100" fmla="*/ 2016 w 3110"/>
                <a:gd name="T101" fmla="*/ 2271 h 2357"/>
                <a:gd name="T102" fmla="*/ 2075 w 3110"/>
                <a:gd name="T103" fmla="*/ 2057 h 2357"/>
                <a:gd name="T104" fmla="*/ 2016 w 3110"/>
                <a:gd name="T105" fmla="*/ 2089 h 2357"/>
                <a:gd name="T106" fmla="*/ 772 w 3110"/>
                <a:gd name="T107" fmla="*/ 1949 h 2357"/>
                <a:gd name="T108" fmla="*/ 1210 w 3110"/>
                <a:gd name="T109" fmla="*/ 2052 h 2357"/>
                <a:gd name="T110" fmla="*/ 1116 w 3110"/>
                <a:gd name="T111" fmla="*/ 2102 h 2357"/>
                <a:gd name="T112" fmla="*/ 1289 w 3110"/>
                <a:gd name="T113" fmla="*/ 2093 h 2357"/>
                <a:gd name="T114" fmla="*/ 1395 w 3110"/>
                <a:gd name="T115" fmla="*/ 2266 h 2357"/>
                <a:gd name="T116" fmla="*/ 1413 w 3110"/>
                <a:gd name="T117" fmla="*/ 2350 h 2357"/>
                <a:gd name="T118" fmla="*/ 1364 w 3110"/>
                <a:gd name="T119" fmla="*/ 2217 h 2357"/>
                <a:gd name="T120" fmla="*/ 1000 w 3110"/>
                <a:gd name="T121" fmla="*/ 2139 h 2357"/>
                <a:gd name="T122" fmla="*/ 400 w 3110"/>
                <a:gd name="T123" fmla="*/ 970 h 2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0" h="2357">
                  <a:moveTo>
                    <a:pt x="259" y="1777"/>
                  </a:moveTo>
                  <a:lnTo>
                    <a:pt x="259" y="1777"/>
                  </a:lnTo>
                  <a:lnTo>
                    <a:pt x="259" y="1769"/>
                  </a:lnTo>
                  <a:lnTo>
                    <a:pt x="258" y="1762"/>
                  </a:lnTo>
                  <a:lnTo>
                    <a:pt x="255" y="1749"/>
                  </a:lnTo>
                  <a:lnTo>
                    <a:pt x="249" y="1738"/>
                  </a:lnTo>
                  <a:lnTo>
                    <a:pt x="242" y="1729"/>
                  </a:lnTo>
                  <a:lnTo>
                    <a:pt x="235" y="1722"/>
                  </a:lnTo>
                  <a:lnTo>
                    <a:pt x="227" y="1717"/>
                  </a:lnTo>
                  <a:lnTo>
                    <a:pt x="220" y="1712"/>
                  </a:lnTo>
                  <a:lnTo>
                    <a:pt x="213" y="1709"/>
                  </a:lnTo>
                  <a:lnTo>
                    <a:pt x="213" y="1709"/>
                  </a:lnTo>
                  <a:lnTo>
                    <a:pt x="221" y="1703"/>
                  </a:lnTo>
                  <a:lnTo>
                    <a:pt x="228" y="1698"/>
                  </a:lnTo>
                  <a:lnTo>
                    <a:pt x="233" y="1691"/>
                  </a:lnTo>
                  <a:lnTo>
                    <a:pt x="239" y="1683"/>
                  </a:lnTo>
                  <a:lnTo>
                    <a:pt x="243" y="1675"/>
                  </a:lnTo>
                  <a:lnTo>
                    <a:pt x="246" y="1666"/>
                  </a:lnTo>
                  <a:lnTo>
                    <a:pt x="248" y="1658"/>
                  </a:lnTo>
                  <a:lnTo>
                    <a:pt x="248" y="1648"/>
                  </a:lnTo>
                  <a:lnTo>
                    <a:pt x="248" y="1648"/>
                  </a:lnTo>
                  <a:lnTo>
                    <a:pt x="248" y="1639"/>
                  </a:lnTo>
                  <a:lnTo>
                    <a:pt x="247" y="1630"/>
                  </a:lnTo>
                  <a:lnTo>
                    <a:pt x="245" y="1622"/>
                  </a:lnTo>
                  <a:lnTo>
                    <a:pt x="242" y="1614"/>
                  </a:lnTo>
                  <a:lnTo>
                    <a:pt x="239" y="1606"/>
                  </a:lnTo>
                  <a:lnTo>
                    <a:pt x="235" y="1600"/>
                  </a:lnTo>
                  <a:lnTo>
                    <a:pt x="229" y="1594"/>
                  </a:lnTo>
                  <a:lnTo>
                    <a:pt x="223" y="1589"/>
                  </a:lnTo>
                  <a:lnTo>
                    <a:pt x="217" y="1584"/>
                  </a:lnTo>
                  <a:lnTo>
                    <a:pt x="210" y="1580"/>
                  </a:lnTo>
                  <a:lnTo>
                    <a:pt x="202" y="1576"/>
                  </a:lnTo>
                  <a:lnTo>
                    <a:pt x="193" y="1573"/>
                  </a:lnTo>
                  <a:lnTo>
                    <a:pt x="185" y="1571"/>
                  </a:lnTo>
                  <a:lnTo>
                    <a:pt x="175" y="1569"/>
                  </a:lnTo>
                  <a:lnTo>
                    <a:pt x="165" y="1569"/>
                  </a:lnTo>
                  <a:lnTo>
                    <a:pt x="153" y="1568"/>
                  </a:lnTo>
                  <a:lnTo>
                    <a:pt x="22" y="1568"/>
                  </a:lnTo>
                  <a:lnTo>
                    <a:pt x="22" y="1874"/>
                  </a:lnTo>
                  <a:lnTo>
                    <a:pt x="152" y="1874"/>
                  </a:lnTo>
                  <a:lnTo>
                    <a:pt x="152" y="1874"/>
                  </a:lnTo>
                  <a:lnTo>
                    <a:pt x="165" y="1874"/>
                  </a:lnTo>
                  <a:lnTo>
                    <a:pt x="176" y="1873"/>
                  </a:lnTo>
                  <a:lnTo>
                    <a:pt x="187" y="1871"/>
                  </a:lnTo>
                  <a:lnTo>
                    <a:pt x="197" y="1868"/>
                  </a:lnTo>
                  <a:lnTo>
                    <a:pt x="207" y="1864"/>
                  </a:lnTo>
                  <a:lnTo>
                    <a:pt x="216" y="1860"/>
                  </a:lnTo>
                  <a:lnTo>
                    <a:pt x="223" y="1854"/>
                  </a:lnTo>
                  <a:lnTo>
                    <a:pt x="230" y="1849"/>
                  </a:lnTo>
                  <a:lnTo>
                    <a:pt x="237" y="1842"/>
                  </a:lnTo>
                  <a:lnTo>
                    <a:pt x="242" y="1834"/>
                  </a:lnTo>
                  <a:lnTo>
                    <a:pt x="248" y="1827"/>
                  </a:lnTo>
                  <a:lnTo>
                    <a:pt x="251" y="1818"/>
                  </a:lnTo>
                  <a:lnTo>
                    <a:pt x="255" y="1809"/>
                  </a:lnTo>
                  <a:lnTo>
                    <a:pt x="257" y="1799"/>
                  </a:lnTo>
                  <a:lnTo>
                    <a:pt x="258" y="1788"/>
                  </a:lnTo>
                  <a:lnTo>
                    <a:pt x="259" y="1777"/>
                  </a:lnTo>
                  <a:lnTo>
                    <a:pt x="259" y="1777"/>
                  </a:lnTo>
                  <a:close/>
                  <a:moveTo>
                    <a:pt x="152" y="1823"/>
                  </a:moveTo>
                  <a:lnTo>
                    <a:pt x="79" y="1823"/>
                  </a:lnTo>
                  <a:lnTo>
                    <a:pt x="79" y="1735"/>
                  </a:lnTo>
                  <a:lnTo>
                    <a:pt x="152" y="1735"/>
                  </a:lnTo>
                  <a:lnTo>
                    <a:pt x="152" y="1735"/>
                  </a:lnTo>
                  <a:lnTo>
                    <a:pt x="163" y="1737"/>
                  </a:lnTo>
                  <a:lnTo>
                    <a:pt x="172" y="1738"/>
                  </a:lnTo>
                  <a:lnTo>
                    <a:pt x="180" y="1741"/>
                  </a:lnTo>
                  <a:lnTo>
                    <a:pt x="187" y="1747"/>
                  </a:lnTo>
                  <a:lnTo>
                    <a:pt x="192" y="1752"/>
                  </a:lnTo>
                  <a:lnTo>
                    <a:pt x="196" y="1760"/>
                  </a:lnTo>
                  <a:lnTo>
                    <a:pt x="198" y="1769"/>
                  </a:lnTo>
                  <a:lnTo>
                    <a:pt x="199" y="1779"/>
                  </a:lnTo>
                  <a:lnTo>
                    <a:pt x="199" y="1779"/>
                  </a:lnTo>
                  <a:lnTo>
                    <a:pt x="198" y="1789"/>
                  </a:lnTo>
                  <a:lnTo>
                    <a:pt x="196" y="1798"/>
                  </a:lnTo>
                  <a:lnTo>
                    <a:pt x="191" y="1805"/>
                  </a:lnTo>
                  <a:lnTo>
                    <a:pt x="187" y="1811"/>
                  </a:lnTo>
                  <a:lnTo>
                    <a:pt x="180" y="1817"/>
                  </a:lnTo>
                  <a:lnTo>
                    <a:pt x="172" y="1820"/>
                  </a:lnTo>
                  <a:lnTo>
                    <a:pt x="162" y="1822"/>
                  </a:lnTo>
                  <a:lnTo>
                    <a:pt x="152" y="1823"/>
                  </a:lnTo>
                  <a:lnTo>
                    <a:pt x="152" y="1823"/>
                  </a:lnTo>
                  <a:close/>
                  <a:moveTo>
                    <a:pt x="151" y="1685"/>
                  </a:moveTo>
                  <a:lnTo>
                    <a:pt x="79" y="1685"/>
                  </a:lnTo>
                  <a:lnTo>
                    <a:pt x="79" y="1620"/>
                  </a:lnTo>
                  <a:lnTo>
                    <a:pt x="149" y="1620"/>
                  </a:lnTo>
                  <a:lnTo>
                    <a:pt x="149" y="1620"/>
                  </a:lnTo>
                  <a:lnTo>
                    <a:pt x="158" y="1621"/>
                  </a:lnTo>
                  <a:lnTo>
                    <a:pt x="167" y="1622"/>
                  </a:lnTo>
                  <a:lnTo>
                    <a:pt x="173" y="1624"/>
                  </a:lnTo>
                  <a:lnTo>
                    <a:pt x="179" y="1628"/>
                  </a:lnTo>
                  <a:lnTo>
                    <a:pt x="183" y="1633"/>
                  </a:lnTo>
                  <a:lnTo>
                    <a:pt x="187" y="1639"/>
                  </a:lnTo>
                  <a:lnTo>
                    <a:pt x="188" y="1645"/>
                  </a:lnTo>
                  <a:lnTo>
                    <a:pt x="189" y="1653"/>
                  </a:lnTo>
                  <a:lnTo>
                    <a:pt x="189" y="1653"/>
                  </a:lnTo>
                  <a:lnTo>
                    <a:pt x="189" y="1659"/>
                  </a:lnTo>
                  <a:lnTo>
                    <a:pt x="188" y="1664"/>
                  </a:lnTo>
                  <a:lnTo>
                    <a:pt x="186" y="1670"/>
                  </a:lnTo>
                  <a:lnTo>
                    <a:pt x="182" y="1674"/>
                  </a:lnTo>
                  <a:lnTo>
                    <a:pt x="177" y="1679"/>
                  </a:lnTo>
                  <a:lnTo>
                    <a:pt x="170" y="1682"/>
                  </a:lnTo>
                  <a:lnTo>
                    <a:pt x="162" y="1684"/>
                  </a:lnTo>
                  <a:lnTo>
                    <a:pt x="151" y="1685"/>
                  </a:lnTo>
                  <a:lnTo>
                    <a:pt x="151" y="1685"/>
                  </a:lnTo>
                  <a:close/>
                  <a:moveTo>
                    <a:pt x="298" y="1778"/>
                  </a:moveTo>
                  <a:lnTo>
                    <a:pt x="298" y="1651"/>
                  </a:lnTo>
                  <a:lnTo>
                    <a:pt x="353" y="1651"/>
                  </a:lnTo>
                  <a:lnTo>
                    <a:pt x="353" y="1774"/>
                  </a:lnTo>
                  <a:lnTo>
                    <a:pt x="353" y="1774"/>
                  </a:lnTo>
                  <a:lnTo>
                    <a:pt x="353" y="1787"/>
                  </a:lnTo>
                  <a:lnTo>
                    <a:pt x="356" y="1799"/>
                  </a:lnTo>
                  <a:lnTo>
                    <a:pt x="359" y="1808"/>
                  </a:lnTo>
                  <a:lnTo>
                    <a:pt x="363" y="1815"/>
                  </a:lnTo>
                  <a:lnTo>
                    <a:pt x="369" y="1821"/>
                  </a:lnTo>
                  <a:lnTo>
                    <a:pt x="376" y="1825"/>
                  </a:lnTo>
                  <a:lnTo>
                    <a:pt x="385" y="1828"/>
                  </a:lnTo>
                  <a:lnTo>
                    <a:pt x="395" y="1829"/>
                  </a:lnTo>
                  <a:lnTo>
                    <a:pt x="395" y="1829"/>
                  </a:lnTo>
                  <a:lnTo>
                    <a:pt x="405" y="1828"/>
                  </a:lnTo>
                  <a:lnTo>
                    <a:pt x="412" y="1825"/>
                  </a:lnTo>
                  <a:lnTo>
                    <a:pt x="420" y="1821"/>
                  </a:lnTo>
                  <a:lnTo>
                    <a:pt x="426" y="1815"/>
                  </a:lnTo>
                  <a:lnTo>
                    <a:pt x="430" y="1808"/>
                  </a:lnTo>
                  <a:lnTo>
                    <a:pt x="433" y="1798"/>
                  </a:lnTo>
                  <a:lnTo>
                    <a:pt x="436" y="1787"/>
                  </a:lnTo>
                  <a:lnTo>
                    <a:pt x="436" y="1774"/>
                  </a:lnTo>
                  <a:lnTo>
                    <a:pt x="436" y="1651"/>
                  </a:lnTo>
                  <a:lnTo>
                    <a:pt x="491" y="1651"/>
                  </a:lnTo>
                  <a:lnTo>
                    <a:pt x="491" y="1874"/>
                  </a:lnTo>
                  <a:lnTo>
                    <a:pt x="436" y="1874"/>
                  </a:lnTo>
                  <a:lnTo>
                    <a:pt x="436" y="1857"/>
                  </a:lnTo>
                  <a:lnTo>
                    <a:pt x="436" y="1857"/>
                  </a:lnTo>
                  <a:lnTo>
                    <a:pt x="431" y="1862"/>
                  </a:lnTo>
                  <a:lnTo>
                    <a:pt x="425" y="1867"/>
                  </a:lnTo>
                  <a:lnTo>
                    <a:pt x="419" y="1871"/>
                  </a:lnTo>
                  <a:lnTo>
                    <a:pt x="412" y="1873"/>
                  </a:lnTo>
                  <a:lnTo>
                    <a:pt x="406" y="1877"/>
                  </a:lnTo>
                  <a:lnTo>
                    <a:pt x="398" y="1878"/>
                  </a:lnTo>
                  <a:lnTo>
                    <a:pt x="390" y="1879"/>
                  </a:lnTo>
                  <a:lnTo>
                    <a:pt x="382" y="1880"/>
                  </a:lnTo>
                  <a:lnTo>
                    <a:pt x="382" y="1880"/>
                  </a:lnTo>
                  <a:lnTo>
                    <a:pt x="369" y="1879"/>
                  </a:lnTo>
                  <a:lnTo>
                    <a:pt x="358" y="1877"/>
                  </a:lnTo>
                  <a:lnTo>
                    <a:pt x="348" y="1873"/>
                  </a:lnTo>
                  <a:lnTo>
                    <a:pt x="338" y="1869"/>
                  </a:lnTo>
                  <a:lnTo>
                    <a:pt x="330" y="1863"/>
                  </a:lnTo>
                  <a:lnTo>
                    <a:pt x="323" y="1858"/>
                  </a:lnTo>
                  <a:lnTo>
                    <a:pt x="318" y="1850"/>
                  </a:lnTo>
                  <a:lnTo>
                    <a:pt x="312" y="1842"/>
                  </a:lnTo>
                  <a:lnTo>
                    <a:pt x="309" y="1834"/>
                  </a:lnTo>
                  <a:lnTo>
                    <a:pt x="306" y="1827"/>
                  </a:lnTo>
                  <a:lnTo>
                    <a:pt x="301" y="1809"/>
                  </a:lnTo>
                  <a:lnTo>
                    <a:pt x="299" y="1792"/>
                  </a:lnTo>
                  <a:lnTo>
                    <a:pt x="298" y="1778"/>
                  </a:lnTo>
                  <a:lnTo>
                    <a:pt x="298" y="1778"/>
                  </a:lnTo>
                  <a:close/>
                  <a:moveTo>
                    <a:pt x="1143" y="1874"/>
                  </a:moveTo>
                  <a:lnTo>
                    <a:pt x="1087" y="1874"/>
                  </a:lnTo>
                  <a:lnTo>
                    <a:pt x="1087" y="1651"/>
                  </a:lnTo>
                  <a:lnTo>
                    <a:pt x="1143" y="1651"/>
                  </a:lnTo>
                  <a:lnTo>
                    <a:pt x="1143" y="1670"/>
                  </a:lnTo>
                  <a:lnTo>
                    <a:pt x="1143" y="1670"/>
                  </a:lnTo>
                  <a:lnTo>
                    <a:pt x="1148" y="1664"/>
                  </a:lnTo>
                  <a:lnTo>
                    <a:pt x="1154" y="1659"/>
                  </a:lnTo>
                  <a:lnTo>
                    <a:pt x="1160" y="1655"/>
                  </a:lnTo>
                  <a:lnTo>
                    <a:pt x="1167" y="1652"/>
                  </a:lnTo>
                  <a:lnTo>
                    <a:pt x="1175" y="1649"/>
                  </a:lnTo>
                  <a:lnTo>
                    <a:pt x="1182" y="1648"/>
                  </a:lnTo>
                  <a:lnTo>
                    <a:pt x="1190" y="1646"/>
                  </a:lnTo>
                  <a:lnTo>
                    <a:pt x="1198" y="1645"/>
                  </a:lnTo>
                  <a:lnTo>
                    <a:pt x="1198" y="1645"/>
                  </a:lnTo>
                  <a:lnTo>
                    <a:pt x="1208" y="1646"/>
                  </a:lnTo>
                  <a:lnTo>
                    <a:pt x="1217" y="1648"/>
                  </a:lnTo>
                  <a:lnTo>
                    <a:pt x="1226" y="1650"/>
                  </a:lnTo>
                  <a:lnTo>
                    <a:pt x="1234" y="1652"/>
                  </a:lnTo>
                  <a:lnTo>
                    <a:pt x="1242" y="1655"/>
                  </a:lnTo>
                  <a:lnTo>
                    <a:pt x="1248" y="1661"/>
                  </a:lnTo>
                  <a:lnTo>
                    <a:pt x="1254" y="1665"/>
                  </a:lnTo>
                  <a:lnTo>
                    <a:pt x="1259" y="1672"/>
                  </a:lnTo>
                  <a:lnTo>
                    <a:pt x="1265" y="1679"/>
                  </a:lnTo>
                  <a:lnTo>
                    <a:pt x="1268" y="1686"/>
                  </a:lnTo>
                  <a:lnTo>
                    <a:pt x="1273" y="1694"/>
                  </a:lnTo>
                  <a:lnTo>
                    <a:pt x="1275" y="1703"/>
                  </a:lnTo>
                  <a:lnTo>
                    <a:pt x="1277" y="1713"/>
                  </a:lnTo>
                  <a:lnTo>
                    <a:pt x="1279" y="1724"/>
                  </a:lnTo>
                  <a:lnTo>
                    <a:pt x="1280" y="1735"/>
                  </a:lnTo>
                  <a:lnTo>
                    <a:pt x="1280" y="1748"/>
                  </a:lnTo>
                  <a:lnTo>
                    <a:pt x="1280" y="1874"/>
                  </a:lnTo>
                  <a:lnTo>
                    <a:pt x="1225" y="1874"/>
                  </a:lnTo>
                  <a:lnTo>
                    <a:pt x="1225" y="1751"/>
                  </a:lnTo>
                  <a:lnTo>
                    <a:pt x="1225" y="1751"/>
                  </a:lnTo>
                  <a:lnTo>
                    <a:pt x="1225" y="1738"/>
                  </a:lnTo>
                  <a:lnTo>
                    <a:pt x="1223" y="1727"/>
                  </a:lnTo>
                  <a:lnTo>
                    <a:pt x="1219" y="1718"/>
                  </a:lnTo>
                  <a:lnTo>
                    <a:pt x="1215" y="1710"/>
                  </a:lnTo>
                  <a:lnTo>
                    <a:pt x="1209" y="1704"/>
                  </a:lnTo>
                  <a:lnTo>
                    <a:pt x="1203" y="1700"/>
                  </a:lnTo>
                  <a:lnTo>
                    <a:pt x="1195" y="1698"/>
                  </a:lnTo>
                  <a:lnTo>
                    <a:pt x="1185" y="1696"/>
                  </a:lnTo>
                  <a:lnTo>
                    <a:pt x="1185" y="1696"/>
                  </a:lnTo>
                  <a:lnTo>
                    <a:pt x="1175" y="1698"/>
                  </a:lnTo>
                  <a:lnTo>
                    <a:pt x="1166" y="1700"/>
                  </a:lnTo>
                  <a:lnTo>
                    <a:pt x="1159" y="1704"/>
                  </a:lnTo>
                  <a:lnTo>
                    <a:pt x="1154" y="1710"/>
                  </a:lnTo>
                  <a:lnTo>
                    <a:pt x="1148" y="1718"/>
                  </a:lnTo>
                  <a:lnTo>
                    <a:pt x="1145" y="1728"/>
                  </a:lnTo>
                  <a:lnTo>
                    <a:pt x="1143" y="1739"/>
                  </a:lnTo>
                  <a:lnTo>
                    <a:pt x="1143" y="1751"/>
                  </a:lnTo>
                  <a:lnTo>
                    <a:pt x="1143" y="1874"/>
                  </a:lnTo>
                  <a:close/>
                  <a:moveTo>
                    <a:pt x="597" y="1755"/>
                  </a:moveTo>
                  <a:lnTo>
                    <a:pt x="597" y="1874"/>
                  </a:lnTo>
                  <a:lnTo>
                    <a:pt x="541" y="1874"/>
                  </a:lnTo>
                  <a:lnTo>
                    <a:pt x="541" y="1651"/>
                  </a:lnTo>
                  <a:lnTo>
                    <a:pt x="597" y="1651"/>
                  </a:lnTo>
                  <a:lnTo>
                    <a:pt x="597" y="1755"/>
                  </a:lnTo>
                  <a:close/>
                  <a:moveTo>
                    <a:pt x="646" y="1585"/>
                  </a:moveTo>
                  <a:lnTo>
                    <a:pt x="701" y="1558"/>
                  </a:lnTo>
                  <a:lnTo>
                    <a:pt x="701" y="1760"/>
                  </a:lnTo>
                  <a:lnTo>
                    <a:pt x="701" y="1874"/>
                  </a:lnTo>
                  <a:lnTo>
                    <a:pt x="646" y="1874"/>
                  </a:lnTo>
                  <a:lnTo>
                    <a:pt x="646" y="1585"/>
                  </a:lnTo>
                  <a:close/>
                  <a:moveTo>
                    <a:pt x="877" y="1666"/>
                  </a:moveTo>
                  <a:lnTo>
                    <a:pt x="877" y="1666"/>
                  </a:lnTo>
                  <a:lnTo>
                    <a:pt x="873" y="1661"/>
                  </a:lnTo>
                  <a:lnTo>
                    <a:pt x="867" y="1658"/>
                  </a:lnTo>
                  <a:lnTo>
                    <a:pt x="860" y="1653"/>
                  </a:lnTo>
                  <a:lnTo>
                    <a:pt x="855" y="1651"/>
                  </a:lnTo>
                  <a:lnTo>
                    <a:pt x="848" y="1649"/>
                  </a:lnTo>
                  <a:lnTo>
                    <a:pt x="841" y="1646"/>
                  </a:lnTo>
                  <a:lnTo>
                    <a:pt x="828" y="1645"/>
                  </a:lnTo>
                  <a:lnTo>
                    <a:pt x="828" y="1645"/>
                  </a:lnTo>
                  <a:lnTo>
                    <a:pt x="818" y="1646"/>
                  </a:lnTo>
                  <a:lnTo>
                    <a:pt x="808" y="1648"/>
                  </a:lnTo>
                  <a:lnTo>
                    <a:pt x="799" y="1650"/>
                  </a:lnTo>
                  <a:lnTo>
                    <a:pt x="791" y="1653"/>
                  </a:lnTo>
                  <a:lnTo>
                    <a:pt x="784" y="1658"/>
                  </a:lnTo>
                  <a:lnTo>
                    <a:pt x="776" y="1663"/>
                  </a:lnTo>
                  <a:lnTo>
                    <a:pt x="769" y="1670"/>
                  </a:lnTo>
                  <a:lnTo>
                    <a:pt x="764" y="1676"/>
                  </a:lnTo>
                  <a:lnTo>
                    <a:pt x="758" y="1684"/>
                  </a:lnTo>
                  <a:lnTo>
                    <a:pt x="754" y="1693"/>
                  </a:lnTo>
                  <a:lnTo>
                    <a:pt x="749" y="1702"/>
                  </a:lnTo>
                  <a:lnTo>
                    <a:pt x="746" y="1712"/>
                  </a:lnTo>
                  <a:lnTo>
                    <a:pt x="744" y="1723"/>
                  </a:lnTo>
                  <a:lnTo>
                    <a:pt x="741" y="1735"/>
                  </a:lnTo>
                  <a:lnTo>
                    <a:pt x="740" y="1748"/>
                  </a:lnTo>
                  <a:lnTo>
                    <a:pt x="740" y="1760"/>
                  </a:lnTo>
                  <a:lnTo>
                    <a:pt x="740" y="1760"/>
                  </a:lnTo>
                  <a:lnTo>
                    <a:pt x="740" y="1774"/>
                  </a:lnTo>
                  <a:lnTo>
                    <a:pt x="741" y="1787"/>
                  </a:lnTo>
                  <a:lnTo>
                    <a:pt x="744" y="1799"/>
                  </a:lnTo>
                  <a:lnTo>
                    <a:pt x="746" y="1810"/>
                  </a:lnTo>
                  <a:lnTo>
                    <a:pt x="749" y="1821"/>
                  </a:lnTo>
                  <a:lnTo>
                    <a:pt x="752" y="1831"/>
                  </a:lnTo>
                  <a:lnTo>
                    <a:pt x="757" y="1840"/>
                  </a:lnTo>
                  <a:lnTo>
                    <a:pt x="762" y="1848"/>
                  </a:lnTo>
                  <a:lnTo>
                    <a:pt x="769" y="1856"/>
                  </a:lnTo>
                  <a:lnTo>
                    <a:pt x="775" y="1861"/>
                  </a:lnTo>
                  <a:lnTo>
                    <a:pt x="783" y="1867"/>
                  </a:lnTo>
                  <a:lnTo>
                    <a:pt x="790" y="1871"/>
                  </a:lnTo>
                  <a:lnTo>
                    <a:pt x="798" y="1874"/>
                  </a:lnTo>
                  <a:lnTo>
                    <a:pt x="807" y="1878"/>
                  </a:lnTo>
                  <a:lnTo>
                    <a:pt x="817" y="1879"/>
                  </a:lnTo>
                  <a:lnTo>
                    <a:pt x="827" y="1880"/>
                  </a:lnTo>
                  <a:lnTo>
                    <a:pt x="827" y="1880"/>
                  </a:lnTo>
                  <a:lnTo>
                    <a:pt x="834" y="1879"/>
                  </a:lnTo>
                  <a:lnTo>
                    <a:pt x="840" y="1878"/>
                  </a:lnTo>
                  <a:lnTo>
                    <a:pt x="847" y="1877"/>
                  </a:lnTo>
                  <a:lnTo>
                    <a:pt x="854" y="1874"/>
                  </a:lnTo>
                  <a:lnTo>
                    <a:pt x="859" y="1871"/>
                  </a:lnTo>
                  <a:lnTo>
                    <a:pt x="866" y="1868"/>
                  </a:lnTo>
                  <a:lnTo>
                    <a:pt x="871" y="1863"/>
                  </a:lnTo>
                  <a:lnTo>
                    <a:pt x="877" y="1858"/>
                  </a:lnTo>
                  <a:lnTo>
                    <a:pt x="877" y="1874"/>
                  </a:lnTo>
                  <a:lnTo>
                    <a:pt x="933" y="1874"/>
                  </a:lnTo>
                  <a:lnTo>
                    <a:pt x="933" y="1558"/>
                  </a:lnTo>
                  <a:lnTo>
                    <a:pt x="877" y="1585"/>
                  </a:lnTo>
                  <a:lnTo>
                    <a:pt x="877" y="1666"/>
                  </a:lnTo>
                  <a:close/>
                  <a:moveTo>
                    <a:pt x="838" y="1829"/>
                  </a:moveTo>
                  <a:lnTo>
                    <a:pt x="838" y="1829"/>
                  </a:lnTo>
                  <a:lnTo>
                    <a:pt x="831" y="1828"/>
                  </a:lnTo>
                  <a:lnTo>
                    <a:pt x="824" y="1825"/>
                  </a:lnTo>
                  <a:lnTo>
                    <a:pt x="817" y="1822"/>
                  </a:lnTo>
                  <a:lnTo>
                    <a:pt x="810" y="1815"/>
                  </a:lnTo>
                  <a:lnTo>
                    <a:pt x="805" y="1807"/>
                  </a:lnTo>
                  <a:lnTo>
                    <a:pt x="800" y="1794"/>
                  </a:lnTo>
                  <a:lnTo>
                    <a:pt x="797" y="1779"/>
                  </a:lnTo>
                  <a:lnTo>
                    <a:pt x="796" y="1759"/>
                  </a:lnTo>
                  <a:lnTo>
                    <a:pt x="796" y="1759"/>
                  </a:lnTo>
                  <a:lnTo>
                    <a:pt x="797" y="1741"/>
                  </a:lnTo>
                  <a:lnTo>
                    <a:pt x="800" y="1728"/>
                  </a:lnTo>
                  <a:lnTo>
                    <a:pt x="805" y="1717"/>
                  </a:lnTo>
                  <a:lnTo>
                    <a:pt x="810" y="1709"/>
                  </a:lnTo>
                  <a:lnTo>
                    <a:pt x="816" y="1702"/>
                  </a:lnTo>
                  <a:lnTo>
                    <a:pt x="824" y="1699"/>
                  </a:lnTo>
                  <a:lnTo>
                    <a:pt x="830" y="1696"/>
                  </a:lnTo>
                  <a:lnTo>
                    <a:pt x="838" y="1696"/>
                  </a:lnTo>
                  <a:lnTo>
                    <a:pt x="838" y="1696"/>
                  </a:lnTo>
                  <a:lnTo>
                    <a:pt x="845" y="1696"/>
                  </a:lnTo>
                  <a:lnTo>
                    <a:pt x="851" y="1699"/>
                  </a:lnTo>
                  <a:lnTo>
                    <a:pt x="858" y="1701"/>
                  </a:lnTo>
                  <a:lnTo>
                    <a:pt x="863" y="1704"/>
                  </a:lnTo>
                  <a:lnTo>
                    <a:pt x="867" y="1708"/>
                  </a:lnTo>
                  <a:lnTo>
                    <a:pt x="871" y="1711"/>
                  </a:lnTo>
                  <a:lnTo>
                    <a:pt x="877" y="1719"/>
                  </a:lnTo>
                  <a:lnTo>
                    <a:pt x="877" y="1807"/>
                  </a:lnTo>
                  <a:lnTo>
                    <a:pt x="877" y="1807"/>
                  </a:lnTo>
                  <a:lnTo>
                    <a:pt x="870" y="1814"/>
                  </a:lnTo>
                  <a:lnTo>
                    <a:pt x="863" y="1821"/>
                  </a:lnTo>
                  <a:lnTo>
                    <a:pt x="858" y="1824"/>
                  </a:lnTo>
                  <a:lnTo>
                    <a:pt x="851" y="1827"/>
                  </a:lnTo>
                  <a:lnTo>
                    <a:pt x="846" y="1828"/>
                  </a:lnTo>
                  <a:lnTo>
                    <a:pt x="838" y="1829"/>
                  </a:lnTo>
                  <a:lnTo>
                    <a:pt x="838" y="1829"/>
                  </a:lnTo>
                  <a:close/>
                  <a:moveTo>
                    <a:pt x="2084" y="1645"/>
                  </a:moveTo>
                  <a:lnTo>
                    <a:pt x="2084" y="1645"/>
                  </a:lnTo>
                  <a:lnTo>
                    <a:pt x="2079" y="1646"/>
                  </a:lnTo>
                  <a:lnTo>
                    <a:pt x="2072" y="1648"/>
                  </a:lnTo>
                  <a:lnTo>
                    <a:pt x="2059" y="1651"/>
                  </a:lnTo>
                  <a:lnTo>
                    <a:pt x="2046" y="1658"/>
                  </a:lnTo>
                  <a:lnTo>
                    <a:pt x="2035" y="1666"/>
                  </a:lnTo>
                  <a:lnTo>
                    <a:pt x="2035" y="1563"/>
                  </a:lnTo>
                  <a:lnTo>
                    <a:pt x="1980" y="1591"/>
                  </a:lnTo>
                  <a:lnTo>
                    <a:pt x="1980" y="1874"/>
                  </a:lnTo>
                  <a:lnTo>
                    <a:pt x="2035" y="1874"/>
                  </a:lnTo>
                  <a:lnTo>
                    <a:pt x="2035" y="1858"/>
                  </a:lnTo>
                  <a:lnTo>
                    <a:pt x="2035" y="1858"/>
                  </a:lnTo>
                  <a:lnTo>
                    <a:pt x="2040" y="1863"/>
                  </a:lnTo>
                  <a:lnTo>
                    <a:pt x="2046" y="1868"/>
                  </a:lnTo>
                  <a:lnTo>
                    <a:pt x="2052" y="1871"/>
                  </a:lnTo>
                  <a:lnTo>
                    <a:pt x="2059" y="1874"/>
                  </a:lnTo>
                  <a:lnTo>
                    <a:pt x="2064" y="1877"/>
                  </a:lnTo>
                  <a:lnTo>
                    <a:pt x="2072" y="1878"/>
                  </a:lnTo>
                  <a:lnTo>
                    <a:pt x="2079" y="1879"/>
                  </a:lnTo>
                  <a:lnTo>
                    <a:pt x="2085" y="1880"/>
                  </a:lnTo>
                  <a:lnTo>
                    <a:pt x="2085" y="1880"/>
                  </a:lnTo>
                  <a:lnTo>
                    <a:pt x="2095" y="1879"/>
                  </a:lnTo>
                  <a:lnTo>
                    <a:pt x="2105" y="1878"/>
                  </a:lnTo>
                  <a:lnTo>
                    <a:pt x="2114" y="1876"/>
                  </a:lnTo>
                  <a:lnTo>
                    <a:pt x="2123" y="1871"/>
                  </a:lnTo>
                  <a:lnTo>
                    <a:pt x="2131" y="1867"/>
                  </a:lnTo>
                  <a:lnTo>
                    <a:pt x="2137" y="1862"/>
                  </a:lnTo>
                  <a:lnTo>
                    <a:pt x="2144" y="1856"/>
                  </a:lnTo>
                  <a:lnTo>
                    <a:pt x="2150" y="1849"/>
                  </a:lnTo>
                  <a:lnTo>
                    <a:pt x="2155" y="1840"/>
                  </a:lnTo>
                  <a:lnTo>
                    <a:pt x="2160" y="1831"/>
                  </a:lnTo>
                  <a:lnTo>
                    <a:pt x="2163" y="1821"/>
                  </a:lnTo>
                  <a:lnTo>
                    <a:pt x="2166" y="1811"/>
                  </a:lnTo>
                  <a:lnTo>
                    <a:pt x="2170" y="1800"/>
                  </a:lnTo>
                  <a:lnTo>
                    <a:pt x="2171" y="1788"/>
                  </a:lnTo>
                  <a:lnTo>
                    <a:pt x="2172" y="1774"/>
                  </a:lnTo>
                  <a:lnTo>
                    <a:pt x="2173" y="1760"/>
                  </a:lnTo>
                  <a:lnTo>
                    <a:pt x="2173" y="1760"/>
                  </a:lnTo>
                  <a:lnTo>
                    <a:pt x="2172" y="1748"/>
                  </a:lnTo>
                  <a:lnTo>
                    <a:pt x="2171" y="1735"/>
                  </a:lnTo>
                  <a:lnTo>
                    <a:pt x="2169" y="1723"/>
                  </a:lnTo>
                  <a:lnTo>
                    <a:pt x="2166" y="1712"/>
                  </a:lnTo>
                  <a:lnTo>
                    <a:pt x="2163" y="1702"/>
                  </a:lnTo>
                  <a:lnTo>
                    <a:pt x="2159" y="1693"/>
                  </a:lnTo>
                  <a:lnTo>
                    <a:pt x="2154" y="1684"/>
                  </a:lnTo>
                  <a:lnTo>
                    <a:pt x="2149" y="1676"/>
                  </a:lnTo>
                  <a:lnTo>
                    <a:pt x="2143" y="1670"/>
                  </a:lnTo>
                  <a:lnTo>
                    <a:pt x="2136" y="1663"/>
                  </a:lnTo>
                  <a:lnTo>
                    <a:pt x="2129" y="1658"/>
                  </a:lnTo>
                  <a:lnTo>
                    <a:pt x="2121" y="1653"/>
                  </a:lnTo>
                  <a:lnTo>
                    <a:pt x="2113" y="1650"/>
                  </a:lnTo>
                  <a:lnTo>
                    <a:pt x="2104" y="1648"/>
                  </a:lnTo>
                  <a:lnTo>
                    <a:pt x="2094" y="1646"/>
                  </a:lnTo>
                  <a:lnTo>
                    <a:pt x="2084" y="1645"/>
                  </a:lnTo>
                  <a:lnTo>
                    <a:pt x="2084" y="1645"/>
                  </a:lnTo>
                  <a:close/>
                  <a:moveTo>
                    <a:pt x="2074" y="1696"/>
                  </a:moveTo>
                  <a:lnTo>
                    <a:pt x="2074" y="1696"/>
                  </a:lnTo>
                  <a:lnTo>
                    <a:pt x="2082" y="1698"/>
                  </a:lnTo>
                  <a:lnTo>
                    <a:pt x="2090" y="1700"/>
                  </a:lnTo>
                  <a:lnTo>
                    <a:pt x="2096" y="1704"/>
                  </a:lnTo>
                  <a:lnTo>
                    <a:pt x="2103" y="1711"/>
                  </a:lnTo>
                  <a:lnTo>
                    <a:pt x="2109" y="1719"/>
                  </a:lnTo>
                  <a:lnTo>
                    <a:pt x="2112" y="1730"/>
                  </a:lnTo>
                  <a:lnTo>
                    <a:pt x="2115" y="1743"/>
                  </a:lnTo>
                  <a:lnTo>
                    <a:pt x="2116" y="1759"/>
                  </a:lnTo>
                  <a:lnTo>
                    <a:pt x="2116" y="1759"/>
                  </a:lnTo>
                  <a:lnTo>
                    <a:pt x="2115" y="1775"/>
                  </a:lnTo>
                  <a:lnTo>
                    <a:pt x="2113" y="1790"/>
                  </a:lnTo>
                  <a:lnTo>
                    <a:pt x="2111" y="1801"/>
                  </a:lnTo>
                  <a:lnTo>
                    <a:pt x="2106" y="1811"/>
                  </a:lnTo>
                  <a:lnTo>
                    <a:pt x="2100" y="1819"/>
                  </a:lnTo>
                  <a:lnTo>
                    <a:pt x="2093" y="1824"/>
                  </a:lnTo>
                  <a:lnTo>
                    <a:pt x="2085" y="1828"/>
                  </a:lnTo>
                  <a:lnTo>
                    <a:pt x="2075" y="1829"/>
                  </a:lnTo>
                  <a:lnTo>
                    <a:pt x="2075" y="1829"/>
                  </a:lnTo>
                  <a:lnTo>
                    <a:pt x="2067" y="1828"/>
                  </a:lnTo>
                  <a:lnTo>
                    <a:pt x="2061" y="1827"/>
                  </a:lnTo>
                  <a:lnTo>
                    <a:pt x="2055" y="1823"/>
                  </a:lnTo>
                  <a:lnTo>
                    <a:pt x="2050" y="1821"/>
                  </a:lnTo>
                  <a:lnTo>
                    <a:pt x="2041" y="1813"/>
                  </a:lnTo>
                  <a:lnTo>
                    <a:pt x="2035" y="1808"/>
                  </a:lnTo>
                  <a:lnTo>
                    <a:pt x="2035" y="1719"/>
                  </a:lnTo>
                  <a:lnTo>
                    <a:pt x="2035" y="1719"/>
                  </a:lnTo>
                  <a:lnTo>
                    <a:pt x="2039" y="1714"/>
                  </a:lnTo>
                  <a:lnTo>
                    <a:pt x="2043" y="1710"/>
                  </a:lnTo>
                  <a:lnTo>
                    <a:pt x="2047" y="1705"/>
                  </a:lnTo>
                  <a:lnTo>
                    <a:pt x="2052" y="1702"/>
                  </a:lnTo>
                  <a:lnTo>
                    <a:pt x="2057" y="1700"/>
                  </a:lnTo>
                  <a:lnTo>
                    <a:pt x="2063" y="1698"/>
                  </a:lnTo>
                  <a:lnTo>
                    <a:pt x="2069" y="1696"/>
                  </a:lnTo>
                  <a:lnTo>
                    <a:pt x="2074" y="1696"/>
                  </a:lnTo>
                  <a:lnTo>
                    <a:pt x="2074" y="1696"/>
                  </a:lnTo>
                  <a:close/>
                  <a:moveTo>
                    <a:pt x="1455" y="1666"/>
                  </a:moveTo>
                  <a:lnTo>
                    <a:pt x="1455" y="1666"/>
                  </a:lnTo>
                  <a:lnTo>
                    <a:pt x="1451" y="1662"/>
                  </a:lnTo>
                  <a:lnTo>
                    <a:pt x="1445" y="1658"/>
                  </a:lnTo>
                  <a:lnTo>
                    <a:pt x="1438" y="1654"/>
                  </a:lnTo>
                  <a:lnTo>
                    <a:pt x="1433" y="1651"/>
                  </a:lnTo>
                  <a:lnTo>
                    <a:pt x="1426" y="1649"/>
                  </a:lnTo>
                  <a:lnTo>
                    <a:pt x="1419" y="1646"/>
                  </a:lnTo>
                  <a:lnTo>
                    <a:pt x="1413" y="1646"/>
                  </a:lnTo>
                  <a:lnTo>
                    <a:pt x="1406" y="1645"/>
                  </a:lnTo>
                  <a:lnTo>
                    <a:pt x="1406" y="1645"/>
                  </a:lnTo>
                  <a:lnTo>
                    <a:pt x="1396" y="1646"/>
                  </a:lnTo>
                  <a:lnTo>
                    <a:pt x="1386" y="1648"/>
                  </a:lnTo>
                  <a:lnTo>
                    <a:pt x="1377" y="1650"/>
                  </a:lnTo>
                  <a:lnTo>
                    <a:pt x="1369" y="1653"/>
                  </a:lnTo>
                  <a:lnTo>
                    <a:pt x="1362" y="1658"/>
                  </a:lnTo>
                  <a:lnTo>
                    <a:pt x="1354" y="1663"/>
                  </a:lnTo>
                  <a:lnTo>
                    <a:pt x="1347" y="1670"/>
                  </a:lnTo>
                  <a:lnTo>
                    <a:pt x="1342" y="1676"/>
                  </a:lnTo>
                  <a:lnTo>
                    <a:pt x="1336" y="1684"/>
                  </a:lnTo>
                  <a:lnTo>
                    <a:pt x="1332" y="1693"/>
                  </a:lnTo>
                  <a:lnTo>
                    <a:pt x="1327" y="1702"/>
                  </a:lnTo>
                  <a:lnTo>
                    <a:pt x="1324" y="1712"/>
                  </a:lnTo>
                  <a:lnTo>
                    <a:pt x="1322" y="1723"/>
                  </a:lnTo>
                  <a:lnTo>
                    <a:pt x="1319" y="1735"/>
                  </a:lnTo>
                  <a:lnTo>
                    <a:pt x="1318" y="1748"/>
                  </a:lnTo>
                  <a:lnTo>
                    <a:pt x="1318" y="1760"/>
                  </a:lnTo>
                  <a:lnTo>
                    <a:pt x="1318" y="1760"/>
                  </a:lnTo>
                  <a:lnTo>
                    <a:pt x="1318" y="1774"/>
                  </a:lnTo>
                  <a:lnTo>
                    <a:pt x="1319" y="1787"/>
                  </a:lnTo>
                  <a:lnTo>
                    <a:pt x="1322" y="1799"/>
                  </a:lnTo>
                  <a:lnTo>
                    <a:pt x="1324" y="1810"/>
                  </a:lnTo>
                  <a:lnTo>
                    <a:pt x="1327" y="1821"/>
                  </a:lnTo>
                  <a:lnTo>
                    <a:pt x="1330" y="1831"/>
                  </a:lnTo>
                  <a:lnTo>
                    <a:pt x="1336" y="1840"/>
                  </a:lnTo>
                  <a:lnTo>
                    <a:pt x="1340" y="1848"/>
                  </a:lnTo>
                  <a:lnTo>
                    <a:pt x="1347" y="1856"/>
                  </a:lnTo>
                  <a:lnTo>
                    <a:pt x="1353" y="1861"/>
                  </a:lnTo>
                  <a:lnTo>
                    <a:pt x="1360" y="1867"/>
                  </a:lnTo>
                  <a:lnTo>
                    <a:pt x="1368" y="1871"/>
                  </a:lnTo>
                  <a:lnTo>
                    <a:pt x="1376" y="1874"/>
                  </a:lnTo>
                  <a:lnTo>
                    <a:pt x="1385" y="1878"/>
                  </a:lnTo>
                  <a:lnTo>
                    <a:pt x="1395" y="1879"/>
                  </a:lnTo>
                  <a:lnTo>
                    <a:pt x="1405" y="1879"/>
                  </a:lnTo>
                  <a:lnTo>
                    <a:pt x="1405" y="1879"/>
                  </a:lnTo>
                  <a:lnTo>
                    <a:pt x="1412" y="1879"/>
                  </a:lnTo>
                  <a:lnTo>
                    <a:pt x="1418" y="1878"/>
                  </a:lnTo>
                  <a:lnTo>
                    <a:pt x="1425" y="1877"/>
                  </a:lnTo>
                  <a:lnTo>
                    <a:pt x="1432" y="1874"/>
                  </a:lnTo>
                  <a:lnTo>
                    <a:pt x="1438" y="1871"/>
                  </a:lnTo>
                  <a:lnTo>
                    <a:pt x="1444" y="1867"/>
                  </a:lnTo>
                  <a:lnTo>
                    <a:pt x="1449" y="1863"/>
                  </a:lnTo>
                  <a:lnTo>
                    <a:pt x="1455" y="1858"/>
                  </a:lnTo>
                  <a:lnTo>
                    <a:pt x="1455" y="1863"/>
                  </a:lnTo>
                  <a:lnTo>
                    <a:pt x="1455" y="1863"/>
                  </a:lnTo>
                  <a:lnTo>
                    <a:pt x="1455" y="1872"/>
                  </a:lnTo>
                  <a:lnTo>
                    <a:pt x="1454" y="1882"/>
                  </a:lnTo>
                  <a:lnTo>
                    <a:pt x="1452" y="1892"/>
                  </a:lnTo>
                  <a:lnTo>
                    <a:pt x="1449" y="1897"/>
                  </a:lnTo>
                  <a:lnTo>
                    <a:pt x="1446" y="1901"/>
                  </a:lnTo>
                  <a:lnTo>
                    <a:pt x="1443" y="1906"/>
                  </a:lnTo>
                  <a:lnTo>
                    <a:pt x="1438" y="1910"/>
                  </a:lnTo>
                  <a:lnTo>
                    <a:pt x="1432" y="1913"/>
                  </a:lnTo>
                  <a:lnTo>
                    <a:pt x="1425" y="1916"/>
                  </a:lnTo>
                  <a:lnTo>
                    <a:pt x="1417" y="1919"/>
                  </a:lnTo>
                  <a:lnTo>
                    <a:pt x="1407" y="1920"/>
                  </a:lnTo>
                  <a:lnTo>
                    <a:pt x="1396" y="1922"/>
                  </a:lnTo>
                  <a:lnTo>
                    <a:pt x="1384" y="1922"/>
                  </a:lnTo>
                  <a:lnTo>
                    <a:pt x="1382" y="1922"/>
                  </a:lnTo>
                  <a:lnTo>
                    <a:pt x="1401" y="1966"/>
                  </a:lnTo>
                  <a:lnTo>
                    <a:pt x="1402" y="1966"/>
                  </a:lnTo>
                  <a:lnTo>
                    <a:pt x="1402" y="1966"/>
                  </a:lnTo>
                  <a:lnTo>
                    <a:pt x="1415" y="1966"/>
                  </a:lnTo>
                  <a:lnTo>
                    <a:pt x="1427" y="1963"/>
                  </a:lnTo>
                  <a:lnTo>
                    <a:pt x="1439" y="1961"/>
                  </a:lnTo>
                  <a:lnTo>
                    <a:pt x="1449" y="1958"/>
                  </a:lnTo>
                  <a:lnTo>
                    <a:pt x="1459" y="1954"/>
                  </a:lnTo>
                  <a:lnTo>
                    <a:pt x="1468" y="1950"/>
                  </a:lnTo>
                  <a:lnTo>
                    <a:pt x="1476" y="1943"/>
                  </a:lnTo>
                  <a:lnTo>
                    <a:pt x="1484" y="1938"/>
                  </a:lnTo>
                  <a:lnTo>
                    <a:pt x="1491" y="1930"/>
                  </a:lnTo>
                  <a:lnTo>
                    <a:pt x="1495" y="1921"/>
                  </a:lnTo>
                  <a:lnTo>
                    <a:pt x="1501" y="1912"/>
                  </a:lnTo>
                  <a:lnTo>
                    <a:pt x="1504" y="1902"/>
                  </a:lnTo>
                  <a:lnTo>
                    <a:pt x="1507" y="1891"/>
                  </a:lnTo>
                  <a:lnTo>
                    <a:pt x="1509" y="1880"/>
                  </a:lnTo>
                  <a:lnTo>
                    <a:pt x="1511" y="1868"/>
                  </a:lnTo>
                  <a:lnTo>
                    <a:pt x="1511" y="1853"/>
                  </a:lnTo>
                  <a:lnTo>
                    <a:pt x="1511" y="1651"/>
                  </a:lnTo>
                  <a:lnTo>
                    <a:pt x="1455" y="1651"/>
                  </a:lnTo>
                  <a:lnTo>
                    <a:pt x="1455" y="1666"/>
                  </a:lnTo>
                  <a:close/>
                  <a:moveTo>
                    <a:pt x="1455" y="1719"/>
                  </a:moveTo>
                  <a:lnTo>
                    <a:pt x="1455" y="1807"/>
                  </a:lnTo>
                  <a:lnTo>
                    <a:pt x="1455" y="1807"/>
                  </a:lnTo>
                  <a:lnTo>
                    <a:pt x="1448" y="1814"/>
                  </a:lnTo>
                  <a:lnTo>
                    <a:pt x="1439" y="1822"/>
                  </a:lnTo>
                  <a:lnTo>
                    <a:pt x="1435" y="1824"/>
                  </a:lnTo>
                  <a:lnTo>
                    <a:pt x="1429" y="1827"/>
                  </a:lnTo>
                  <a:lnTo>
                    <a:pt x="1423" y="1828"/>
                  </a:lnTo>
                  <a:lnTo>
                    <a:pt x="1416" y="1829"/>
                  </a:lnTo>
                  <a:lnTo>
                    <a:pt x="1416" y="1829"/>
                  </a:lnTo>
                  <a:lnTo>
                    <a:pt x="1408" y="1828"/>
                  </a:lnTo>
                  <a:lnTo>
                    <a:pt x="1402" y="1825"/>
                  </a:lnTo>
                  <a:lnTo>
                    <a:pt x="1394" y="1821"/>
                  </a:lnTo>
                  <a:lnTo>
                    <a:pt x="1388" y="1815"/>
                  </a:lnTo>
                  <a:lnTo>
                    <a:pt x="1383" y="1807"/>
                  </a:lnTo>
                  <a:lnTo>
                    <a:pt x="1378" y="1794"/>
                  </a:lnTo>
                  <a:lnTo>
                    <a:pt x="1375" y="1779"/>
                  </a:lnTo>
                  <a:lnTo>
                    <a:pt x="1374" y="1759"/>
                  </a:lnTo>
                  <a:lnTo>
                    <a:pt x="1374" y="1759"/>
                  </a:lnTo>
                  <a:lnTo>
                    <a:pt x="1375" y="1741"/>
                  </a:lnTo>
                  <a:lnTo>
                    <a:pt x="1378" y="1728"/>
                  </a:lnTo>
                  <a:lnTo>
                    <a:pt x="1383" y="1717"/>
                  </a:lnTo>
                  <a:lnTo>
                    <a:pt x="1388" y="1709"/>
                  </a:lnTo>
                  <a:lnTo>
                    <a:pt x="1394" y="1702"/>
                  </a:lnTo>
                  <a:lnTo>
                    <a:pt x="1402" y="1699"/>
                  </a:lnTo>
                  <a:lnTo>
                    <a:pt x="1408" y="1696"/>
                  </a:lnTo>
                  <a:lnTo>
                    <a:pt x="1416" y="1696"/>
                  </a:lnTo>
                  <a:lnTo>
                    <a:pt x="1416" y="1696"/>
                  </a:lnTo>
                  <a:lnTo>
                    <a:pt x="1423" y="1696"/>
                  </a:lnTo>
                  <a:lnTo>
                    <a:pt x="1429" y="1699"/>
                  </a:lnTo>
                  <a:lnTo>
                    <a:pt x="1436" y="1701"/>
                  </a:lnTo>
                  <a:lnTo>
                    <a:pt x="1441" y="1703"/>
                  </a:lnTo>
                  <a:lnTo>
                    <a:pt x="1445" y="1708"/>
                  </a:lnTo>
                  <a:lnTo>
                    <a:pt x="1449" y="1711"/>
                  </a:lnTo>
                  <a:lnTo>
                    <a:pt x="1455" y="1719"/>
                  </a:lnTo>
                  <a:lnTo>
                    <a:pt x="1455" y="1719"/>
                  </a:lnTo>
                  <a:close/>
                  <a:moveTo>
                    <a:pt x="1683" y="1705"/>
                  </a:moveTo>
                  <a:lnTo>
                    <a:pt x="1683" y="1705"/>
                  </a:lnTo>
                  <a:lnTo>
                    <a:pt x="1696" y="1699"/>
                  </a:lnTo>
                  <a:lnTo>
                    <a:pt x="1709" y="1694"/>
                  </a:lnTo>
                  <a:lnTo>
                    <a:pt x="1724" y="1691"/>
                  </a:lnTo>
                  <a:lnTo>
                    <a:pt x="1740" y="1690"/>
                  </a:lnTo>
                  <a:lnTo>
                    <a:pt x="1740" y="1690"/>
                  </a:lnTo>
                  <a:lnTo>
                    <a:pt x="1750" y="1691"/>
                  </a:lnTo>
                  <a:lnTo>
                    <a:pt x="1757" y="1692"/>
                  </a:lnTo>
                  <a:lnTo>
                    <a:pt x="1764" y="1694"/>
                  </a:lnTo>
                  <a:lnTo>
                    <a:pt x="1770" y="1699"/>
                  </a:lnTo>
                  <a:lnTo>
                    <a:pt x="1774" y="1703"/>
                  </a:lnTo>
                  <a:lnTo>
                    <a:pt x="1777" y="1709"/>
                  </a:lnTo>
                  <a:lnTo>
                    <a:pt x="1780" y="1714"/>
                  </a:lnTo>
                  <a:lnTo>
                    <a:pt x="1780" y="1722"/>
                  </a:lnTo>
                  <a:lnTo>
                    <a:pt x="1780" y="1738"/>
                  </a:lnTo>
                  <a:lnTo>
                    <a:pt x="1780" y="1738"/>
                  </a:lnTo>
                  <a:lnTo>
                    <a:pt x="1770" y="1733"/>
                  </a:lnTo>
                  <a:lnTo>
                    <a:pt x="1757" y="1730"/>
                  </a:lnTo>
                  <a:lnTo>
                    <a:pt x="1745" y="1728"/>
                  </a:lnTo>
                  <a:lnTo>
                    <a:pt x="1732" y="1727"/>
                  </a:lnTo>
                  <a:lnTo>
                    <a:pt x="1732" y="1727"/>
                  </a:lnTo>
                  <a:lnTo>
                    <a:pt x="1716" y="1728"/>
                  </a:lnTo>
                  <a:lnTo>
                    <a:pt x="1701" y="1731"/>
                  </a:lnTo>
                  <a:lnTo>
                    <a:pt x="1686" y="1735"/>
                  </a:lnTo>
                  <a:lnTo>
                    <a:pt x="1678" y="1739"/>
                  </a:lnTo>
                  <a:lnTo>
                    <a:pt x="1672" y="1743"/>
                  </a:lnTo>
                  <a:lnTo>
                    <a:pt x="1666" y="1748"/>
                  </a:lnTo>
                  <a:lnTo>
                    <a:pt x="1661" y="1753"/>
                  </a:lnTo>
                  <a:lnTo>
                    <a:pt x="1655" y="1759"/>
                  </a:lnTo>
                  <a:lnTo>
                    <a:pt x="1651" y="1765"/>
                  </a:lnTo>
                  <a:lnTo>
                    <a:pt x="1647" y="1773"/>
                  </a:lnTo>
                  <a:lnTo>
                    <a:pt x="1645" y="1782"/>
                  </a:lnTo>
                  <a:lnTo>
                    <a:pt x="1644" y="1791"/>
                  </a:lnTo>
                  <a:lnTo>
                    <a:pt x="1643" y="1800"/>
                  </a:lnTo>
                  <a:lnTo>
                    <a:pt x="1643" y="1800"/>
                  </a:lnTo>
                  <a:lnTo>
                    <a:pt x="1644" y="1811"/>
                  </a:lnTo>
                  <a:lnTo>
                    <a:pt x="1645" y="1821"/>
                  </a:lnTo>
                  <a:lnTo>
                    <a:pt x="1647" y="1829"/>
                  </a:lnTo>
                  <a:lnTo>
                    <a:pt x="1651" y="1838"/>
                  </a:lnTo>
                  <a:lnTo>
                    <a:pt x="1654" y="1844"/>
                  </a:lnTo>
                  <a:lnTo>
                    <a:pt x="1659" y="1851"/>
                  </a:lnTo>
                  <a:lnTo>
                    <a:pt x="1664" y="1857"/>
                  </a:lnTo>
                  <a:lnTo>
                    <a:pt x="1671" y="1862"/>
                  </a:lnTo>
                  <a:lnTo>
                    <a:pt x="1676" y="1867"/>
                  </a:lnTo>
                  <a:lnTo>
                    <a:pt x="1683" y="1870"/>
                  </a:lnTo>
                  <a:lnTo>
                    <a:pt x="1697" y="1876"/>
                  </a:lnTo>
                  <a:lnTo>
                    <a:pt x="1712" y="1879"/>
                  </a:lnTo>
                  <a:lnTo>
                    <a:pt x="1726" y="1880"/>
                  </a:lnTo>
                  <a:lnTo>
                    <a:pt x="1726" y="1880"/>
                  </a:lnTo>
                  <a:lnTo>
                    <a:pt x="1738" y="1878"/>
                  </a:lnTo>
                  <a:lnTo>
                    <a:pt x="1746" y="1877"/>
                  </a:lnTo>
                  <a:lnTo>
                    <a:pt x="1753" y="1874"/>
                  </a:lnTo>
                  <a:lnTo>
                    <a:pt x="1761" y="1871"/>
                  </a:lnTo>
                  <a:lnTo>
                    <a:pt x="1767" y="1867"/>
                  </a:lnTo>
                  <a:lnTo>
                    <a:pt x="1774" y="1862"/>
                  </a:lnTo>
                  <a:lnTo>
                    <a:pt x="1780" y="1857"/>
                  </a:lnTo>
                  <a:lnTo>
                    <a:pt x="1780" y="1874"/>
                  </a:lnTo>
                  <a:lnTo>
                    <a:pt x="1835" y="1874"/>
                  </a:lnTo>
                  <a:lnTo>
                    <a:pt x="1835" y="1723"/>
                  </a:lnTo>
                  <a:lnTo>
                    <a:pt x="1835" y="1723"/>
                  </a:lnTo>
                  <a:lnTo>
                    <a:pt x="1835" y="1714"/>
                  </a:lnTo>
                  <a:lnTo>
                    <a:pt x="1834" y="1707"/>
                  </a:lnTo>
                  <a:lnTo>
                    <a:pt x="1832" y="1699"/>
                  </a:lnTo>
                  <a:lnTo>
                    <a:pt x="1830" y="1691"/>
                  </a:lnTo>
                  <a:lnTo>
                    <a:pt x="1825" y="1684"/>
                  </a:lnTo>
                  <a:lnTo>
                    <a:pt x="1822" y="1678"/>
                  </a:lnTo>
                  <a:lnTo>
                    <a:pt x="1816" y="1672"/>
                  </a:lnTo>
                  <a:lnTo>
                    <a:pt x="1811" y="1666"/>
                  </a:lnTo>
                  <a:lnTo>
                    <a:pt x="1805" y="1662"/>
                  </a:lnTo>
                  <a:lnTo>
                    <a:pt x="1798" y="1658"/>
                  </a:lnTo>
                  <a:lnTo>
                    <a:pt x="1791" y="1654"/>
                  </a:lnTo>
                  <a:lnTo>
                    <a:pt x="1783" y="1651"/>
                  </a:lnTo>
                  <a:lnTo>
                    <a:pt x="1774" y="1649"/>
                  </a:lnTo>
                  <a:lnTo>
                    <a:pt x="1765" y="1648"/>
                  </a:lnTo>
                  <a:lnTo>
                    <a:pt x="1755" y="1646"/>
                  </a:lnTo>
                  <a:lnTo>
                    <a:pt x="1745" y="1645"/>
                  </a:lnTo>
                  <a:lnTo>
                    <a:pt x="1745" y="1645"/>
                  </a:lnTo>
                  <a:lnTo>
                    <a:pt x="1733" y="1646"/>
                  </a:lnTo>
                  <a:lnTo>
                    <a:pt x="1723" y="1646"/>
                  </a:lnTo>
                  <a:lnTo>
                    <a:pt x="1712" y="1649"/>
                  </a:lnTo>
                  <a:lnTo>
                    <a:pt x="1701" y="1651"/>
                  </a:lnTo>
                  <a:lnTo>
                    <a:pt x="1691" y="1654"/>
                  </a:lnTo>
                  <a:lnTo>
                    <a:pt x="1681" y="1658"/>
                  </a:lnTo>
                  <a:lnTo>
                    <a:pt x="1671" y="1662"/>
                  </a:lnTo>
                  <a:lnTo>
                    <a:pt x="1661" y="1668"/>
                  </a:lnTo>
                  <a:lnTo>
                    <a:pt x="1683" y="1705"/>
                  </a:lnTo>
                  <a:close/>
                  <a:moveTo>
                    <a:pt x="1698" y="1800"/>
                  </a:moveTo>
                  <a:lnTo>
                    <a:pt x="1698" y="1800"/>
                  </a:lnTo>
                  <a:lnTo>
                    <a:pt x="1698" y="1793"/>
                  </a:lnTo>
                  <a:lnTo>
                    <a:pt x="1701" y="1787"/>
                  </a:lnTo>
                  <a:lnTo>
                    <a:pt x="1704" y="1781"/>
                  </a:lnTo>
                  <a:lnTo>
                    <a:pt x="1708" y="1777"/>
                  </a:lnTo>
                  <a:lnTo>
                    <a:pt x="1714" y="1773"/>
                  </a:lnTo>
                  <a:lnTo>
                    <a:pt x="1721" y="1771"/>
                  </a:lnTo>
                  <a:lnTo>
                    <a:pt x="1728" y="1769"/>
                  </a:lnTo>
                  <a:lnTo>
                    <a:pt x="1736" y="1769"/>
                  </a:lnTo>
                  <a:lnTo>
                    <a:pt x="1736" y="1769"/>
                  </a:lnTo>
                  <a:lnTo>
                    <a:pt x="1748" y="1769"/>
                  </a:lnTo>
                  <a:lnTo>
                    <a:pt x="1760" y="1771"/>
                  </a:lnTo>
                  <a:lnTo>
                    <a:pt x="1770" y="1774"/>
                  </a:lnTo>
                  <a:lnTo>
                    <a:pt x="1780" y="1780"/>
                  </a:lnTo>
                  <a:lnTo>
                    <a:pt x="1780" y="1810"/>
                  </a:lnTo>
                  <a:lnTo>
                    <a:pt x="1780" y="1810"/>
                  </a:lnTo>
                  <a:lnTo>
                    <a:pt x="1777" y="1814"/>
                  </a:lnTo>
                  <a:lnTo>
                    <a:pt x="1773" y="1819"/>
                  </a:lnTo>
                  <a:lnTo>
                    <a:pt x="1768" y="1823"/>
                  </a:lnTo>
                  <a:lnTo>
                    <a:pt x="1763" y="1827"/>
                  </a:lnTo>
                  <a:lnTo>
                    <a:pt x="1757" y="1830"/>
                  </a:lnTo>
                  <a:lnTo>
                    <a:pt x="1751" y="1832"/>
                  </a:lnTo>
                  <a:lnTo>
                    <a:pt x="1744" y="1833"/>
                  </a:lnTo>
                  <a:lnTo>
                    <a:pt x="1736" y="1834"/>
                  </a:lnTo>
                  <a:lnTo>
                    <a:pt x="1736" y="1834"/>
                  </a:lnTo>
                  <a:lnTo>
                    <a:pt x="1728" y="1833"/>
                  </a:lnTo>
                  <a:lnTo>
                    <a:pt x="1721" y="1831"/>
                  </a:lnTo>
                  <a:lnTo>
                    <a:pt x="1714" y="1829"/>
                  </a:lnTo>
                  <a:lnTo>
                    <a:pt x="1708" y="1824"/>
                  </a:lnTo>
                  <a:lnTo>
                    <a:pt x="1704" y="1820"/>
                  </a:lnTo>
                  <a:lnTo>
                    <a:pt x="1701" y="1814"/>
                  </a:lnTo>
                  <a:lnTo>
                    <a:pt x="1699" y="1808"/>
                  </a:lnTo>
                  <a:lnTo>
                    <a:pt x="1698" y="1800"/>
                  </a:lnTo>
                  <a:lnTo>
                    <a:pt x="1698" y="1800"/>
                  </a:lnTo>
                  <a:close/>
                  <a:moveTo>
                    <a:pt x="2350" y="1810"/>
                  </a:moveTo>
                  <a:lnTo>
                    <a:pt x="2350" y="1810"/>
                  </a:lnTo>
                  <a:lnTo>
                    <a:pt x="2342" y="1817"/>
                  </a:lnTo>
                  <a:lnTo>
                    <a:pt x="2332" y="1822"/>
                  </a:lnTo>
                  <a:lnTo>
                    <a:pt x="2326" y="1824"/>
                  </a:lnTo>
                  <a:lnTo>
                    <a:pt x="2320" y="1827"/>
                  </a:lnTo>
                  <a:lnTo>
                    <a:pt x="2313" y="1828"/>
                  </a:lnTo>
                  <a:lnTo>
                    <a:pt x="2306" y="1829"/>
                  </a:lnTo>
                  <a:lnTo>
                    <a:pt x="2306" y="1829"/>
                  </a:lnTo>
                  <a:lnTo>
                    <a:pt x="2301" y="1828"/>
                  </a:lnTo>
                  <a:lnTo>
                    <a:pt x="2294" y="1828"/>
                  </a:lnTo>
                  <a:lnTo>
                    <a:pt x="2286" y="1825"/>
                  </a:lnTo>
                  <a:lnTo>
                    <a:pt x="2277" y="1821"/>
                  </a:lnTo>
                  <a:lnTo>
                    <a:pt x="2270" y="1815"/>
                  </a:lnTo>
                  <a:lnTo>
                    <a:pt x="2266" y="1811"/>
                  </a:lnTo>
                  <a:lnTo>
                    <a:pt x="2263" y="1807"/>
                  </a:lnTo>
                  <a:lnTo>
                    <a:pt x="2261" y="1801"/>
                  </a:lnTo>
                  <a:lnTo>
                    <a:pt x="2259" y="1794"/>
                  </a:lnTo>
                  <a:lnTo>
                    <a:pt x="2257" y="1788"/>
                  </a:lnTo>
                  <a:lnTo>
                    <a:pt x="2256" y="1780"/>
                  </a:lnTo>
                  <a:lnTo>
                    <a:pt x="2393" y="1780"/>
                  </a:lnTo>
                  <a:lnTo>
                    <a:pt x="2393" y="1780"/>
                  </a:lnTo>
                  <a:lnTo>
                    <a:pt x="2394" y="1763"/>
                  </a:lnTo>
                  <a:lnTo>
                    <a:pt x="2394" y="1763"/>
                  </a:lnTo>
                  <a:lnTo>
                    <a:pt x="2394" y="1750"/>
                  </a:lnTo>
                  <a:lnTo>
                    <a:pt x="2392" y="1738"/>
                  </a:lnTo>
                  <a:lnTo>
                    <a:pt x="2391" y="1725"/>
                  </a:lnTo>
                  <a:lnTo>
                    <a:pt x="2388" y="1714"/>
                  </a:lnTo>
                  <a:lnTo>
                    <a:pt x="2384" y="1704"/>
                  </a:lnTo>
                  <a:lnTo>
                    <a:pt x="2380" y="1694"/>
                  </a:lnTo>
                  <a:lnTo>
                    <a:pt x="2374" y="1685"/>
                  </a:lnTo>
                  <a:lnTo>
                    <a:pt x="2369" y="1678"/>
                  </a:lnTo>
                  <a:lnTo>
                    <a:pt x="2362" y="1670"/>
                  </a:lnTo>
                  <a:lnTo>
                    <a:pt x="2355" y="1664"/>
                  </a:lnTo>
                  <a:lnTo>
                    <a:pt x="2348" y="1659"/>
                  </a:lnTo>
                  <a:lnTo>
                    <a:pt x="2339" y="1654"/>
                  </a:lnTo>
                  <a:lnTo>
                    <a:pt x="2330" y="1651"/>
                  </a:lnTo>
                  <a:lnTo>
                    <a:pt x="2321" y="1648"/>
                  </a:lnTo>
                  <a:lnTo>
                    <a:pt x="2311" y="1646"/>
                  </a:lnTo>
                  <a:lnTo>
                    <a:pt x="2300" y="1645"/>
                  </a:lnTo>
                  <a:lnTo>
                    <a:pt x="2300" y="1645"/>
                  </a:lnTo>
                  <a:lnTo>
                    <a:pt x="2290" y="1646"/>
                  </a:lnTo>
                  <a:lnTo>
                    <a:pt x="2280" y="1648"/>
                  </a:lnTo>
                  <a:lnTo>
                    <a:pt x="2270" y="1651"/>
                  </a:lnTo>
                  <a:lnTo>
                    <a:pt x="2260" y="1654"/>
                  </a:lnTo>
                  <a:lnTo>
                    <a:pt x="2251" y="1659"/>
                  </a:lnTo>
                  <a:lnTo>
                    <a:pt x="2243" y="1665"/>
                  </a:lnTo>
                  <a:lnTo>
                    <a:pt x="2235" y="1671"/>
                  </a:lnTo>
                  <a:lnTo>
                    <a:pt x="2229" y="1679"/>
                  </a:lnTo>
                  <a:lnTo>
                    <a:pt x="2222" y="1686"/>
                  </a:lnTo>
                  <a:lnTo>
                    <a:pt x="2216" y="1695"/>
                  </a:lnTo>
                  <a:lnTo>
                    <a:pt x="2212" y="1705"/>
                  </a:lnTo>
                  <a:lnTo>
                    <a:pt x="2207" y="1715"/>
                  </a:lnTo>
                  <a:lnTo>
                    <a:pt x="2204" y="1727"/>
                  </a:lnTo>
                  <a:lnTo>
                    <a:pt x="2202" y="1739"/>
                  </a:lnTo>
                  <a:lnTo>
                    <a:pt x="2201" y="1750"/>
                  </a:lnTo>
                  <a:lnTo>
                    <a:pt x="2200" y="1763"/>
                  </a:lnTo>
                  <a:lnTo>
                    <a:pt x="2200" y="1763"/>
                  </a:lnTo>
                  <a:lnTo>
                    <a:pt x="2201" y="1775"/>
                  </a:lnTo>
                  <a:lnTo>
                    <a:pt x="2202" y="1788"/>
                  </a:lnTo>
                  <a:lnTo>
                    <a:pt x="2204" y="1800"/>
                  </a:lnTo>
                  <a:lnTo>
                    <a:pt x="2207" y="1811"/>
                  </a:lnTo>
                  <a:lnTo>
                    <a:pt x="2212" y="1821"/>
                  </a:lnTo>
                  <a:lnTo>
                    <a:pt x="2216" y="1831"/>
                  </a:lnTo>
                  <a:lnTo>
                    <a:pt x="2222" y="1840"/>
                  </a:lnTo>
                  <a:lnTo>
                    <a:pt x="2229" y="1848"/>
                  </a:lnTo>
                  <a:lnTo>
                    <a:pt x="2236" y="1854"/>
                  </a:lnTo>
                  <a:lnTo>
                    <a:pt x="2244" y="1861"/>
                  </a:lnTo>
                  <a:lnTo>
                    <a:pt x="2253" y="1867"/>
                  </a:lnTo>
                  <a:lnTo>
                    <a:pt x="2262" y="1871"/>
                  </a:lnTo>
                  <a:lnTo>
                    <a:pt x="2272" y="1874"/>
                  </a:lnTo>
                  <a:lnTo>
                    <a:pt x="2283" y="1878"/>
                  </a:lnTo>
                  <a:lnTo>
                    <a:pt x="2294" y="1879"/>
                  </a:lnTo>
                  <a:lnTo>
                    <a:pt x="2306" y="1880"/>
                  </a:lnTo>
                  <a:lnTo>
                    <a:pt x="2306" y="1880"/>
                  </a:lnTo>
                  <a:lnTo>
                    <a:pt x="2317" y="1879"/>
                  </a:lnTo>
                  <a:lnTo>
                    <a:pt x="2327" y="1878"/>
                  </a:lnTo>
                  <a:lnTo>
                    <a:pt x="2339" y="1874"/>
                  </a:lnTo>
                  <a:lnTo>
                    <a:pt x="2349" y="1871"/>
                  </a:lnTo>
                  <a:lnTo>
                    <a:pt x="2359" y="1866"/>
                  </a:lnTo>
                  <a:lnTo>
                    <a:pt x="2368" y="1860"/>
                  </a:lnTo>
                  <a:lnTo>
                    <a:pt x="2376" y="1852"/>
                  </a:lnTo>
                  <a:lnTo>
                    <a:pt x="2385" y="1844"/>
                  </a:lnTo>
                  <a:lnTo>
                    <a:pt x="2350" y="1810"/>
                  </a:lnTo>
                  <a:close/>
                  <a:moveTo>
                    <a:pt x="2257" y="1739"/>
                  </a:moveTo>
                  <a:lnTo>
                    <a:pt x="2257" y="1739"/>
                  </a:lnTo>
                  <a:lnTo>
                    <a:pt x="2259" y="1729"/>
                  </a:lnTo>
                  <a:lnTo>
                    <a:pt x="2261" y="1720"/>
                  </a:lnTo>
                  <a:lnTo>
                    <a:pt x="2264" y="1712"/>
                  </a:lnTo>
                  <a:lnTo>
                    <a:pt x="2270" y="1705"/>
                  </a:lnTo>
                  <a:lnTo>
                    <a:pt x="2275" y="1700"/>
                  </a:lnTo>
                  <a:lnTo>
                    <a:pt x="2282" y="1696"/>
                  </a:lnTo>
                  <a:lnTo>
                    <a:pt x="2290" y="1693"/>
                  </a:lnTo>
                  <a:lnTo>
                    <a:pt x="2299" y="1693"/>
                  </a:lnTo>
                  <a:lnTo>
                    <a:pt x="2299" y="1693"/>
                  </a:lnTo>
                  <a:lnTo>
                    <a:pt x="2309" y="1694"/>
                  </a:lnTo>
                  <a:lnTo>
                    <a:pt x="2317" y="1696"/>
                  </a:lnTo>
                  <a:lnTo>
                    <a:pt x="2324" y="1701"/>
                  </a:lnTo>
                  <a:lnTo>
                    <a:pt x="2330" y="1708"/>
                  </a:lnTo>
                  <a:lnTo>
                    <a:pt x="2334" y="1714"/>
                  </a:lnTo>
                  <a:lnTo>
                    <a:pt x="2338" y="1722"/>
                  </a:lnTo>
                  <a:lnTo>
                    <a:pt x="2340" y="1731"/>
                  </a:lnTo>
                  <a:lnTo>
                    <a:pt x="2341" y="1739"/>
                  </a:lnTo>
                  <a:lnTo>
                    <a:pt x="2257" y="1739"/>
                  </a:lnTo>
                  <a:close/>
                  <a:moveTo>
                    <a:pt x="2884" y="1810"/>
                  </a:moveTo>
                  <a:lnTo>
                    <a:pt x="2884" y="1810"/>
                  </a:lnTo>
                  <a:lnTo>
                    <a:pt x="2875" y="1817"/>
                  </a:lnTo>
                  <a:lnTo>
                    <a:pt x="2867" y="1822"/>
                  </a:lnTo>
                  <a:lnTo>
                    <a:pt x="2860" y="1824"/>
                  </a:lnTo>
                  <a:lnTo>
                    <a:pt x="2854" y="1827"/>
                  </a:lnTo>
                  <a:lnTo>
                    <a:pt x="2848" y="1828"/>
                  </a:lnTo>
                  <a:lnTo>
                    <a:pt x="2840" y="1829"/>
                  </a:lnTo>
                  <a:lnTo>
                    <a:pt x="2840" y="1829"/>
                  </a:lnTo>
                  <a:lnTo>
                    <a:pt x="2834" y="1828"/>
                  </a:lnTo>
                  <a:lnTo>
                    <a:pt x="2828" y="1828"/>
                  </a:lnTo>
                  <a:lnTo>
                    <a:pt x="2820" y="1825"/>
                  </a:lnTo>
                  <a:lnTo>
                    <a:pt x="2812" y="1821"/>
                  </a:lnTo>
                  <a:lnTo>
                    <a:pt x="2804" y="1815"/>
                  </a:lnTo>
                  <a:lnTo>
                    <a:pt x="2801" y="1811"/>
                  </a:lnTo>
                  <a:lnTo>
                    <a:pt x="2798" y="1807"/>
                  </a:lnTo>
                  <a:lnTo>
                    <a:pt x="2795" y="1801"/>
                  </a:lnTo>
                  <a:lnTo>
                    <a:pt x="2793" y="1794"/>
                  </a:lnTo>
                  <a:lnTo>
                    <a:pt x="2791" y="1788"/>
                  </a:lnTo>
                  <a:lnTo>
                    <a:pt x="2790" y="1780"/>
                  </a:lnTo>
                  <a:lnTo>
                    <a:pt x="2928" y="1780"/>
                  </a:lnTo>
                  <a:lnTo>
                    <a:pt x="2928" y="1780"/>
                  </a:lnTo>
                  <a:lnTo>
                    <a:pt x="2929" y="1763"/>
                  </a:lnTo>
                  <a:lnTo>
                    <a:pt x="2929" y="1763"/>
                  </a:lnTo>
                  <a:lnTo>
                    <a:pt x="2928" y="1750"/>
                  </a:lnTo>
                  <a:lnTo>
                    <a:pt x="2927" y="1738"/>
                  </a:lnTo>
                  <a:lnTo>
                    <a:pt x="2924" y="1725"/>
                  </a:lnTo>
                  <a:lnTo>
                    <a:pt x="2922" y="1714"/>
                  </a:lnTo>
                  <a:lnTo>
                    <a:pt x="2918" y="1704"/>
                  </a:lnTo>
                  <a:lnTo>
                    <a:pt x="2913" y="1694"/>
                  </a:lnTo>
                  <a:lnTo>
                    <a:pt x="2909" y="1685"/>
                  </a:lnTo>
                  <a:lnTo>
                    <a:pt x="2903" y="1678"/>
                  </a:lnTo>
                  <a:lnTo>
                    <a:pt x="2897" y="1670"/>
                  </a:lnTo>
                  <a:lnTo>
                    <a:pt x="2889" y="1664"/>
                  </a:lnTo>
                  <a:lnTo>
                    <a:pt x="2881" y="1659"/>
                  </a:lnTo>
                  <a:lnTo>
                    <a:pt x="2873" y="1654"/>
                  </a:lnTo>
                  <a:lnTo>
                    <a:pt x="2864" y="1651"/>
                  </a:lnTo>
                  <a:lnTo>
                    <a:pt x="2854" y="1648"/>
                  </a:lnTo>
                  <a:lnTo>
                    <a:pt x="2844" y="1646"/>
                  </a:lnTo>
                  <a:lnTo>
                    <a:pt x="2834" y="1645"/>
                  </a:lnTo>
                  <a:lnTo>
                    <a:pt x="2834" y="1645"/>
                  </a:lnTo>
                  <a:lnTo>
                    <a:pt x="2823" y="1646"/>
                  </a:lnTo>
                  <a:lnTo>
                    <a:pt x="2813" y="1648"/>
                  </a:lnTo>
                  <a:lnTo>
                    <a:pt x="2803" y="1651"/>
                  </a:lnTo>
                  <a:lnTo>
                    <a:pt x="2794" y="1654"/>
                  </a:lnTo>
                  <a:lnTo>
                    <a:pt x="2785" y="1659"/>
                  </a:lnTo>
                  <a:lnTo>
                    <a:pt x="2777" y="1665"/>
                  </a:lnTo>
                  <a:lnTo>
                    <a:pt x="2770" y="1671"/>
                  </a:lnTo>
                  <a:lnTo>
                    <a:pt x="2762" y="1679"/>
                  </a:lnTo>
                  <a:lnTo>
                    <a:pt x="2755" y="1686"/>
                  </a:lnTo>
                  <a:lnTo>
                    <a:pt x="2750" y="1695"/>
                  </a:lnTo>
                  <a:lnTo>
                    <a:pt x="2745" y="1705"/>
                  </a:lnTo>
                  <a:lnTo>
                    <a:pt x="2741" y="1715"/>
                  </a:lnTo>
                  <a:lnTo>
                    <a:pt x="2739" y="1727"/>
                  </a:lnTo>
                  <a:lnTo>
                    <a:pt x="2735" y="1739"/>
                  </a:lnTo>
                  <a:lnTo>
                    <a:pt x="2734" y="1750"/>
                  </a:lnTo>
                  <a:lnTo>
                    <a:pt x="2734" y="1763"/>
                  </a:lnTo>
                  <a:lnTo>
                    <a:pt x="2734" y="1763"/>
                  </a:lnTo>
                  <a:lnTo>
                    <a:pt x="2734" y="1775"/>
                  </a:lnTo>
                  <a:lnTo>
                    <a:pt x="2735" y="1788"/>
                  </a:lnTo>
                  <a:lnTo>
                    <a:pt x="2738" y="1800"/>
                  </a:lnTo>
                  <a:lnTo>
                    <a:pt x="2741" y="1811"/>
                  </a:lnTo>
                  <a:lnTo>
                    <a:pt x="2745" y="1821"/>
                  </a:lnTo>
                  <a:lnTo>
                    <a:pt x="2751" y="1831"/>
                  </a:lnTo>
                  <a:lnTo>
                    <a:pt x="2757" y="1840"/>
                  </a:lnTo>
                  <a:lnTo>
                    <a:pt x="2763" y="1848"/>
                  </a:lnTo>
                  <a:lnTo>
                    <a:pt x="2770" y="1854"/>
                  </a:lnTo>
                  <a:lnTo>
                    <a:pt x="2778" y="1861"/>
                  </a:lnTo>
                  <a:lnTo>
                    <a:pt x="2787" y="1867"/>
                  </a:lnTo>
                  <a:lnTo>
                    <a:pt x="2797" y="1871"/>
                  </a:lnTo>
                  <a:lnTo>
                    <a:pt x="2807" y="1874"/>
                  </a:lnTo>
                  <a:lnTo>
                    <a:pt x="2817" y="1878"/>
                  </a:lnTo>
                  <a:lnTo>
                    <a:pt x="2829" y="1879"/>
                  </a:lnTo>
                  <a:lnTo>
                    <a:pt x="2840" y="1880"/>
                  </a:lnTo>
                  <a:lnTo>
                    <a:pt x="2840" y="1880"/>
                  </a:lnTo>
                  <a:lnTo>
                    <a:pt x="2851" y="1879"/>
                  </a:lnTo>
                  <a:lnTo>
                    <a:pt x="2862" y="1878"/>
                  </a:lnTo>
                  <a:lnTo>
                    <a:pt x="2872" y="1874"/>
                  </a:lnTo>
                  <a:lnTo>
                    <a:pt x="2882" y="1871"/>
                  </a:lnTo>
                  <a:lnTo>
                    <a:pt x="2892" y="1866"/>
                  </a:lnTo>
                  <a:lnTo>
                    <a:pt x="2902" y="1860"/>
                  </a:lnTo>
                  <a:lnTo>
                    <a:pt x="2911" y="1852"/>
                  </a:lnTo>
                  <a:lnTo>
                    <a:pt x="2919" y="1844"/>
                  </a:lnTo>
                  <a:lnTo>
                    <a:pt x="2884" y="1810"/>
                  </a:lnTo>
                  <a:close/>
                  <a:moveTo>
                    <a:pt x="2791" y="1739"/>
                  </a:moveTo>
                  <a:lnTo>
                    <a:pt x="2791" y="1739"/>
                  </a:lnTo>
                  <a:lnTo>
                    <a:pt x="2792" y="1729"/>
                  </a:lnTo>
                  <a:lnTo>
                    <a:pt x="2795" y="1720"/>
                  </a:lnTo>
                  <a:lnTo>
                    <a:pt x="2799" y="1712"/>
                  </a:lnTo>
                  <a:lnTo>
                    <a:pt x="2803" y="1705"/>
                  </a:lnTo>
                  <a:lnTo>
                    <a:pt x="2810" y="1700"/>
                  </a:lnTo>
                  <a:lnTo>
                    <a:pt x="2817" y="1696"/>
                  </a:lnTo>
                  <a:lnTo>
                    <a:pt x="2824" y="1693"/>
                  </a:lnTo>
                  <a:lnTo>
                    <a:pt x="2833" y="1693"/>
                  </a:lnTo>
                  <a:lnTo>
                    <a:pt x="2833" y="1693"/>
                  </a:lnTo>
                  <a:lnTo>
                    <a:pt x="2843" y="1694"/>
                  </a:lnTo>
                  <a:lnTo>
                    <a:pt x="2851" y="1696"/>
                  </a:lnTo>
                  <a:lnTo>
                    <a:pt x="2859" y="1701"/>
                  </a:lnTo>
                  <a:lnTo>
                    <a:pt x="2864" y="1708"/>
                  </a:lnTo>
                  <a:lnTo>
                    <a:pt x="2869" y="1714"/>
                  </a:lnTo>
                  <a:lnTo>
                    <a:pt x="2872" y="1722"/>
                  </a:lnTo>
                  <a:lnTo>
                    <a:pt x="2874" y="1731"/>
                  </a:lnTo>
                  <a:lnTo>
                    <a:pt x="2875" y="1739"/>
                  </a:lnTo>
                  <a:lnTo>
                    <a:pt x="2791" y="1739"/>
                  </a:lnTo>
                  <a:close/>
                  <a:moveTo>
                    <a:pt x="2658" y="1797"/>
                  </a:moveTo>
                  <a:lnTo>
                    <a:pt x="2658" y="1797"/>
                  </a:lnTo>
                  <a:lnTo>
                    <a:pt x="2658" y="1804"/>
                  </a:lnTo>
                  <a:lnTo>
                    <a:pt x="2659" y="1810"/>
                  </a:lnTo>
                  <a:lnTo>
                    <a:pt x="2661" y="1815"/>
                  </a:lnTo>
                  <a:lnTo>
                    <a:pt x="2663" y="1820"/>
                  </a:lnTo>
                  <a:lnTo>
                    <a:pt x="2667" y="1823"/>
                  </a:lnTo>
                  <a:lnTo>
                    <a:pt x="2671" y="1825"/>
                  </a:lnTo>
                  <a:lnTo>
                    <a:pt x="2675" y="1827"/>
                  </a:lnTo>
                  <a:lnTo>
                    <a:pt x="2682" y="1827"/>
                  </a:lnTo>
                  <a:lnTo>
                    <a:pt x="2682" y="1827"/>
                  </a:lnTo>
                  <a:lnTo>
                    <a:pt x="2690" y="1827"/>
                  </a:lnTo>
                  <a:lnTo>
                    <a:pt x="2699" y="1824"/>
                  </a:lnTo>
                  <a:lnTo>
                    <a:pt x="2708" y="1821"/>
                  </a:lnTo>
                  <a:lnTo>
                    <a:pt x="2715" y="1817"/>
                  </a:lnTo>
                  <a:lnTo>
                    <a:pt x="2709" y="1869"/>
                  </a:lnTo>
                  <a:lnTo>
                    <a:pt x="2709" y="1869"/>
                  </a:lnTo>
                  <a:lnTo>
                    <a:pt x="2699" y="1873"/>
                  </a:lnTo>
                  <a:lnTo>
                    <a:pt x="2687" y="1877"/>
                  </a:lnTo>
                  <a:lnTo>
                    <a:pt x="2674" y="1879"/>
                  </a:lnTo>
                  <a:lnTo>
                    <a:pt x="2662" y="1880"/>
                  </a:lnTo>
                  <a:lnTo>
                    <a:pt x="2662" y="1880"/>
                  </a:lnTo>
                  <a:lnTo>
                    <a:pt x="2654" y="1879"/>
                  </a:lnTo>
                  <a:lnTo>
                    <a:pt x="2647" y="1878"/>
                  </a:lnTo>
                  <a:lnTo>
                    <a:pt x="2640" y="1876"/>
                  </a:lnTo>
                  <a:lnTo>
                    <a:pt x="2634" y="1873"/>
                  </a:lnTo>
                  <a:lnTo>
                    <a:pt x="2629" y="1870"/>
                  </a:lnTo>
                  <a:lnTo>
                    <a:pt x="2623" y="1867"/>
                  </a:lnTo>
                  <a:lnTo>
                    <a:pt x="2620" y="1862"/>
                  </a:lnTo>
                  <a:lnTo>
                    <a:pt x="2615" y="1857"/>
                  </a:lnTo>
                  <a:lnTo>
                    <a:pt x="2610" y="1847"/>
                  </a:lnTo>
                  <a:lnTo>
                    <a:pt x="2605" y="1834"/>
                  </a:lnTo>
                  <a:lnTo>
                    <a:pt x="2603" y="1823"/>
                  </a:lnTo>
                  <a:lnTo>
                    <a:pt x="2602" y="1811"/>
                  </a:lnTo>
                  <a:lnTo>
                    <a:pt x="2602" y="1702"/>
                  </a:lnTo>
                  <a:lnTo>
                    <a:pt x="2568" y="1702"/>
                  </a:lnTo>
                  <a:lnTo>
                    <a:pt x="2568" y="1651"/>
                  </a:lnTo>
                  <a:lnTo>
                    <a:pt x="2602" y="1651"/>
                  </a:lnTo>
                  <a:lnTo>
                    <a:pt x="2602" y="1593"/>
                  </a:lnTo>
                  <a:lnTo>
                    <a:pt x="2658" y="1565"/>
                  </a:lnTo>
                  <a:lnTo>
                    <a:pt x="2658" y="1651"/>
                  </a:lnTo>
                  <a:lnTo>
                    <a:pt x="2708" y="1651"/>
                  </a:lnTo>
                  <a:lnTo>
                    <a:pt x="2708" y="1702"/>
                  </a:lnTo>
                  <a:lnTo>
                    <a:pt x="2658" y="1702"/>
                  </a:lnTo>
                  <a:lnTo>
                    <a:pt x="2658" y="1797"/>
                  </a:lnTo>
                  <a:close/>
                  <a:moveTo>
                    <a:pt x="2550" y="1869"/>
                  </a:moveTo>
                  <a:lnTo>
                    <a:pt x="2550" y="1869"/>
                  </a:lnTo>
                  <a:lnTo>
                    <a:pt x="2540" y="1873"/>
                  </a:lnTo>
                  <a:lnTo>
                    <a:pt x="2529" y="1877"/>
                  </a:lnTo>
                  <a:lnTo>
                    <a:pt x="2516" y="1879"/>
                  </a:lnTo>
                  <a:lnTo>
                    <a:pt x="2504" y="1880"/>
                  </a:lnTo>
                  <a:lnTo>
                    <a:pt x="2504" y="1880"/>
                  </a:lnTo>
                  <a:lnTo>
                    <a:pt x="2495" y="1879"/>
                  </a:lnTo>
                  <a:lnTo>
                    <a:pt x="2489" y="1878"/>
                  </a:lnTo>
                  <a:lnTo>
                    <a:pt x="2482" y="1876"/>
                  </a:lnTo>
                  <a:lnTo>
                    <a:pt x="2475" y="1873"/>
                  </a:lnTo>
                  <a:lnTo>
                    <a:pt x="2471" y="1870"/>
                  </a:lnTo>
                  <a:lnTo>
                    <a:pt x="2465" y="1867"/>
                  </a:lnTo>
                  <a:lnTo>
                    <a:pt x="2461" y="1862"/>
                  </a:lnTo>
                  <a:lnTo>
                    <a:pt x="2458" y="1857"/>
                  </a:lnTo>
                  <a:lnTo>
                    <a:pt x="2451" y="1847"/>
                  </a:lnTo>
                  <a:lnTo>
                    <a:pt x="2448" y="1834"/>
                  </a:lnTo>
                  <a:lnTo>
                    <a:pt x="2444" y="1823"/>
                  </a:lnTo>
                  <a:lnTo>
                    <a:pt x="2444" y="1811"/>
                  </a:lnTo>
                  <a:lnTo>
                    <a:pt x="2444" y="1702"/>
                  </a:lnTo>
                  <a:lnTo>
                    <a:pt x="2410" y="1702"/>
                  </a:lnTo>
                  <a:lnTo>
                    <a:pt x="2410" y="1651"/>
                  </a:lnTo>
                  <a:lnTo>
                    <a:pt x="2444" y="1651"/>
                  </a:lnTo>
                  <a:lnTo>
                    <a:pt x="2444" y="1593"/>
                  </a:lnTo>
                  <a:lnTo>
                    <a:pt x="2500" y="1565"/>
                  </a:lnTo>
                  <a:lnTo>
                    <a:pt x="2500" y="1651"/>
                  </a:lnTo>
                  <a:lnTo>
                    <a:pt x="2546" y="1651"/>
                  </a:lnTo>
                  <a:lnTo>
                    <a:pt x="2546" y="1702"/>
                  </a:lnTo>
                  <a:lnTo>
                    <a:pt x="2500" y="1702"/>
                  </a:lnTo>
                  <a:lnTo>
                    <a:pt x="2500" y="1797"/>
                  </a:lnTo>
                  <a:lnTo>
                    <a:pt x="2500" y="1797"/>
                  </a:lnTo>
                  <a:lnTo>
                    <a:pt x="2500" y="1804"/>
                  </a:lnTo>
                  <a:lnTo>
                    <a:pt x="2501" y="1810"/>
                  </a:lnTo>
                  <a:lnTo>
                    <a:pt x="2503" y="1815"/>
                  </a:lnTo>
                  <a:lnTo>
                    <a:pt x="2505" y="1820"/>
                  </a:lnTo>
                  <a:lnTo>
                    <a:pt x="2509" y="1823"/>
                  </a:lnTo>
                  <a:lnTo>
                    <a:pt x="2513" y="1825"/>
                  </a:lnTo>
                  <a:lnTo>
                    <a:pt x="2518" y="1827"/>
                  </a:lnTo>
                  <a:lnTo>
                    <a:pt x="2523" y="1827"/>
                  </a:lnTo>
                  <a:lnTo>
                    <a:pt x="2523" y="1827"/>
                  </a:lnTo>
                  <a:lnTo>
                    <a:pt x="2532" y="1827"/>
                  </a:lnTo>
                  <a:lnTo>
                    <a:pt x="2541" y="1824"/>
                  </a:lnTo>
                  <a:lnTo>
                    <a:pt x="2549" y="1821"/>
                  </a:lnTo>
                  <a:lnTo>
                    <a:pt x="2556" y="1817"/>
                  </a:lnTo>
                  <a:lnTo>
                    <a:pt x="2550" y="1869"/>
                  </a:lnTo>
                  <a:close/>
                  <a:moveTo>
                    <a:pt x="3096" y="1713"/>
                  </a:moveTo>
                  <a:lnTo>
                    <a:pt x="3096" y="1713"/>
                  </a:lnTo>
                  <a:lnTo>
                    <a:pt x="3088" y="1708"/>
                  </a:lnTo>
                  <a:lnTo>
                    <a:pt x="3079" y="1704"/>
                  </a:lnTo>
                  <a:lnTo>
                    <a:pt x="3069" y="1702"/>
                  </a:lnTo>
                  <a:lnTo>
                    <a:pt x="3059" y="1701"/>
                  </a:lnTo>
                  <a:lnTo>
                    <a:pt x="3059" y="1701"/>
                  </a:lnTo>
                  <a:lnTo>
                    <a:pt x="3050" y="1702"/>
                  </a:lnTo>
                  <a:lnTo>
                    <a:pt x="3041" y="1704"/>
                  </a:lnTo>
                  <a:lnTo>
                    <a:pt x="3034" y="1709"/>
                  </a:lnTo>
                  <a:lnTo>
                    <a:pt x="3029" y="1714"/>
                  </a:lnTo>
                  <a:lnTo>
                    <a:pt x="3024" y="1721"/>
                  </a:lnTo>
                  <a:lnTo>
                    <a:pt x="3022" y="1730"/>
                  </a:lnTo>
                  <a:lnTo>
                    <a:pt x="3020" y="1741"/>
                  </a:lnTo>
                  <a:lnTo>
                    <a:pt x="3019" y="1753"/>
                  </a:lnTo>
                  <a:lnTo>
                    <a:pt x="3019" y="1874"/>
                  </a:lnTo>
                  <a:lnTo>
                    <a:pt x="2964" y="1874"/>
                  </a:lnTo>
                  <a:lnTo>
                    <a:pt x="2964" y="1651"/>
                  </a:lnTo>
                  <a:lnTo>
                    <a:pt x="3019" y="1651"/>
                  </a:lnTo>
                  <a:lnTo>
                    <a:pt x="3019" y="1670"/>
                  </a:lnTo>
                  <a:lnTo>
                    <a:pt x="3019" y="1670"/>
                  </a:lnTo>
                  <a:lnTo>
                    <a:pt x="3024" y="1664"/>
                  </a:lnTo>
                  <a:lnTo>
                    <a:pt x="3030" y="1659"/>
                  </a:lnTo>
                  <a:lnTo>
                    <a:pt x="3036" y="1655"/>
                  </a:lnTo>
                  <a:lnTo>
                    <a:pt x="3042" y="1652"/>
                  </a:lnTo>
                  <a:lnTo>
                    <a:pt x="3048" y="1649"/>
                  </a:lnTo>
                  <a:lnTo>
                    <a:pt x="3054" y="1648"/>
                  </a:lnTo>
                  <a:lnTo>
                    <a:pt x="3061" y="1646"/>
                  </a:lnTo>
                  <a:lnTo>
                    <a:pt x="3069" y="1645"/>
                  </a:lnTo>
                  <a:lnTo>
                    <a:pt x="3069" y="1645"/>
                  </a:lnTo>
                  <a:lnTo>
                    <a:pt x="3080" y="1646"/>
                  </a:lnTo>
                  <a:lnTo>
                    <a:pt x="3091" y="1650"/>
                  </a:lnTo>
                  <a:lnTo>
                    <a:pt x="3101" y="1653"/>
                  </a:lnTo>
                  <a:lnTo>
                    <a:pt x="3110" y="1659"/>
                  </a:lnTo>
                  <a:lnTo>
                    <a:pt x="3096" y="1713"/>
                  </a:lnTo>
                  <a:close/>
                  <a:moveTo>
                    <a:pt x="597" y="1591"/>
                  </a:moveTo>
                  <a:lnTo>
                    <a:pt x="597" y="1619"/>
                  </a:lnTo>
                  <a:lnTo>
                    <a:pt x="541" y="1619"/>
                  </a:lnTo>
                  <a:lnTo>
                    <a:pt x="541" y="1563"/>
                  </a:lnTo>
                  <a:lnTo>
                    <a:pt x="597" y="1563"/>
                  </a:lnTo>
                  <a:lnTo>
                    <a:pt x="597" y="1591"/>
                  </a:lnTo>
                  <a:close/>
                  <a:moveTo>
                    <a:pt x="981" y="1651"/>
                  </a:moveTo>
                  <a:lnTo>
                    <a:pt x="1037" y="1651"/>
                  </a:lnTo>
                  <a:lnTo>
                    <a:pt x="1037" y="1751"/>
                  </a:lnTo>
                  <a:lnTo>
                    <a:pt x="1037" y="1874"/>
                  </a:lnTo>
                  <a:lnTo>
                    <a:pt x="981" y="1874"/>
                  </a:lnTo>
                  <a:lnTo>
                    <a:pt x="981" y="1651"/>
                  </a:lnTo>
                  <a:close/>
                  <a:moveTo>
                    <a:pt x="1037" y="1591"/>
                  </a:moveTo>
                  <a:lnTo>
                    <a:pt x="1037" y="1619"/>
                  </a:lnTo>
                  <a:lnTo>
                    <a:pt x="981" y="1619"/>
                  </a:lnTo>
                  <a:lnTo>
                    <a:pt x="981" y="1563"/>
                  </a:lnTo>
                  <a:lnTo>
                    <a:pt x="1037" y="1563"/>
                  </a:lnTo>
                  <a:lnTo>
                    <a:pt x="1037" y="1591"/>
                  </a:lnTo>
                  <a:close/>
                  <a:moveTo>
                    <a:pt x="2558" y="2058"/>
                  </a:moveTo>
                  <a:lnTo>
                    <a:pt x="2558" y="2058"/>
                  </a:lnTo>
                  <a:lnTo>
                    <a:pt x="2552" y="2053"/>
                  </a:lnTo>
                  <a:lnTo>
                    <a:pt x="2546" y="2049"/>
                  </a:lnTo>
                  <a:lnTo>
                    <a:pt x="2541" y="2046"/>
                  </a:lnTo>
                  <a:lnTo>
                    <a:pt x="2534" y="2042"/>
                  </a:lnTo>
                  <a:lnTo>
                    <a:pt x="2529" y="2040"/>
                  </a:lnTo>
                  <a:lnTo>
                    <a:pt x="2522" y="2039"/>
                  </a:lnTo>
                  <a:lnTo>
                    <a:pt x="2508" y="2037"/>
                  </a:lnTo>
                  <a:lnTo>
                    <a:pt x="2508" y="2037"/>
                  </a:lnTo>
                  <a:lnTo>
                    <a:pt x="2498" y="2038"/>
                  </a:lnTo>
                  <a:lnTo>
                    <a:pt x="2489" y="2039"/>
                  </a:lnTo>
                  <a:lnTo>
                    <a:pt x="2480" y="2042"/>
                  </a:lnTo>
                  <a:lnTo>
                    <a:pt x="2471" y="2046"/>
                  </a:lnTo>
                  <a:lnTo>
                    <a:pt x="2463" y="2050"/>
                  </a:lnTo>
                  <a:lnTo>
                    <a:pt x="2456" y="2055"/>
                  </a:lnTo>
                  <a:lnTo>
                    <a:pt x="2450" y="2061"/>
                  </a:lnTo>
                  <a:lnTo>
                    <a:pt x="2443" y="2068"/>
                  </a:lnTo>
                  <a:lnTo>
                    <a:pt x="2439" y="2076"/>
                  </a:lnTo>
                  <a:lnTo>
                    <a:pt x="2433" y="2085"/>
                  </a:lnTo>
                  <a:lnTo>
                    <a:pt x="2430" y="2093"/>
                  </a:lnTo>
                  <a:lnTo>
                    <a:pt x="2426" y="2105"/>
                  </a:lnTo>
                  <a:lnTo>
                    <a:pt x="2423" y="2115"/>
                  </a:lnTo>
                  <a:lnTo>
                    <a:pt x="2422" y="2127"/>
                  </a:lnTo>
                  <a:lnTo>
                    <a:pt x="2421" y="2139"/>
                  </a:lnTo>
                  <a:lnTo>
                    <a:pt x="2420" y="2152"/>
                  </a:lnTo>
                  <a:lnTo>
                    <a:pt x="2420" y="2152"/>
                  </a:lnTo>
                  <a:lnTo>
                    <a:pt x="2421" y="2166"/>
                  </a:lnTo>
                  <a:lnTo>
                    <a:pt x="2422" y="2178"/>
                  </a:lnTo>
                  <a:lnTo>
                    <a:pt x="2423" y="2190"/>
                  </a:lnTo>
                  <a:lnTo>
                    <a:pt x="2426" y="2202"/>
                  </a:lnTo>
                  <a:lnTo>
                    <a:pt x="2429" y="2212"/>
                  </a:lnTo>
                  <a:lnTo>
                    <a:pt x="2433" y="2222"/>
                  </a:lnTo>
                  <a:lnTo>
                    <a:pt x="2438" y="2231"/>
                  </a:lnTo>
                  <a:lnTo>
                    <a:pt x="2443" y="2239"/>
                  </a:lnTo>
                  <a:lnTo>
                    <a:pt x="2449" y="2247"/>
                  </a:lnTo>
                  <a:lnTo>
                    <a:pt x="2455" y="2252"/>
                  </a:lnTo>
                  <a:lnTo>
                    <a:pt x="2462" y="2258"/>
                  </a:lnTo>
                  <a:lnTo>
                    <a:pt x="2470" y="2262"/>
                  </a:lnTo>
                  <a:lnTo>
                    <a:pt x="2479" y="2267"/>
                  </a:lnTo>
                  <a:lnTo>
                    <a:pt x="2488" y="2269"/>
                  </a:lnTo>
                  <a:lnTo>
                    <a:pt x="2496" y="2270"/>
                  </a:lnTo>
                  <a:lnTo>
                    <a:pt x="2506" y="2271"/>
                  </a:lnTo>
                  <a:lnTo>
                    <a:pt x="2506" y="2271"/>
                  </a:lnTo>
                  <a:lnTo>
                    <a:pt x="2513" y="2270"/>
                  </a:lnTo>
                  <a:lnTo>
                    <a:pt x="2521" y="2269"/>
                  </a:lnTo>
                  <a:lnTo>
                    <a:pt x="2528" y="2268"/>
                  </a:lnTo>
                  <a:lnTo>
                    <a:pt x="2533" y="2266"/>
                  </a:lnTo>
                  <a:lnTo>
                    <a:pt x="2540" y="2262"/>
                  </a:lnTo>
                  <a:lnTo>
                    <a:pt x="2546" y="2259"/>
                  </a:lnTo>
                  <a:lnTo>
                    <a:pt x="2552" y="2255"/>
                  </a:lnTo>
                  <a:lnTo>
                    <a:pt x="2558" y="2249"/>
                  </a:lnTo>
                  <a:lnTo>
                    <a:pt x="2558" y="2266"/>
                  </a:lnTo>
                  <a:lnTo>
                    <a:pt x="2613" y="2266"/>
                  </a:lnTo>
                  <a:lnTo>
                    <a:pt x="2613" y="1949"/>
                  </a:lnTo>
                  <a:lnTo>
                    <a:pt x="2558" y="1977"/>
                  </a:lnTo>
                  <a:lnTo>
                    <a:pt x="2558" y="2058"/>
                  </a:lnTo>
                  <a:close/>
                  <a:moveTo>
                    <a:pt x="2519" y="2220"/>
                  </a:moveTo>
                  <a:lnTo>
                    <a:pt x="2519" y="2220"/>
                  </a:lnTo>
                  <a:lnTo>
                    <a:pt x="2511" y="2219"/>
                  </a:lnTo>
                  <a:lnTo>
                    <a:pt x="2504" y="2217"/>
                  </a:lnTo>
                  <a:lnTo>
                    <a:pt x="2496" y="2214"/>
                  </a:lnTo>
                  <a:lnTo>
                    <a:pt x="2490" y="2207"/>
                  </a:lnTo>
                  <a:lnTo>
                    <a:pt x="2484" y="2198"/>
                  </a:lnTo>
                  <a:lnTo>
                    <a:pt x="2480" y="2186"/>
                  </a:lnTo>
                  <a:lnTo>
                    <a:pt x="2478" y="2170"/>
                  </a:lnTo>
                  <a:lnTo>
                    <a:pt x="2476" y="2150"/>
                  </a:lnTo>
                  <a:lnTo>
                    <a:pt x="2476" y="2150"/>
                  </a:lnTo>
                  <a:lnTo>
                    <a:pt x="2478" y="2133"/>
                  </a:lnTo>
                  <a:lnTo>
                    <a:pt x="2480" y="2119"/>
                  </a:lnTo>
                  <a:lnTo>
                    <a:pt x="2484" y="2108"/>
                  </a:lnTo>
                  <a:lnTo>
                    <a:pt x="2490" y="2100"/>
                  </a:lnTo>
                  <a:lnTo>
                    <a:pt x="2496" y="2095"/>
                  </a:lnTo>
                  <a:lnTo>
                    <a:pt x="2503" y="2090"/>
                  </a:lnTo>
                  <a:lnTo>
                    <a:pt x="2511" y="2089"/>
                  </a:lnTo>
                  <a:lnTo>
                    <a:pt x="2518" y="2088"/>
                  </a:lnTo>
                  <a:lnTo>
                    <a:pt x="2518" y="2088"/>
                  </a:lnTo>
                  <a:lnTo>
                    <a:pt x="2525" y="2089"/>
                  </a:lnTo>
                  <a:lnTo>
                    <a:pt x="2532" y="2090"/>
                  </a:lnTo>
                  <a:lnTo>
                    <a:pt x="2538" y="2092"/>
                  </a:lnTo>
                  <a:lnTo>
                    <a:pt x="2543" y="2096"/>
                  </a:lnTo>
                  <a:lnTo>
                    <a:pt x="2548" y="2099"/>
                  </a:lnTo>
                  <a:lnTo>
                    <a:pt x="2552" y="2102"/>
                  </a:lnTo>
                  <a:lnTo>
                    <a:pt x="2558" y="2110"/>
                  </a:lnTo>
                  <a:lnTo>
                    <a:pt x="2558" y="2198"/>
                  </a:lnTo>
                  <a:lnTo>
                    <a:pt x="2558" y="2198"/>
                  </a:lnTo>
                  <a:lnTo>
                    <a:pt x="2551" y="2206"/>
                  </a:lnTo>
                  <a:lnTo>
                    <a:pt x="2543" y="2212"/>
                  </a:lnTo>
                  <a:lnTo>
                    <a:pt x="2538" y="2216"/>
                  </a:lnTo>
                  <a:lnTo>
                    <a:pt x="2532" y="2218"/>
                  </a:lnTo>
                  <a:lnTo>
                    <a:pt x="2525" y="2219"/>
                  </a:lnTo>
                  <a:lnTo>
                    <a:pt x="2519" y="2220"/>
                  </a:lnTo>
                  <a:lnTo>
                    <a:pt x="2519" y="2220"/>
                  </a:lnTo>
                  <a:close/>
                  <a:moveTo>
                    <a:pt x="677" y="2105"/>
                  </a:moveTo>
                  <a:lnTo>
                    <a:pt x="677" y="2105"/>
                  </a:lnTo>
                  <a:lnTo>
                    <a:pt x="669" y="2100"/>
                  </a:lnTo>
                  <a:lnTo>
                    <a:pt x="660" y="2096"/>
                  </a:lnTo>
                  <a:lnTo>
                    <a:pt x="650" y="2093"/>
                  </a:lnTo>
                  <a:lnTo>
                    <a:pt x="640" y="2092"/>
                  </a:lnTo>
                  <a:lnTo>
                    <a:pt x="640" y="2092"/>
                  </a:lnTo>
                  <a:lnTo>
                    <a:pt x="631" y="2093"/>
                  </a:lnTo>
                  <a:lnTo>
                    <a:pt x="622" y="2096"/>
                  </a:lnTo>
                  <a:lnTo>
                    <a:pt x="616" y="2100"/>
                  </a:lnTo>
                  <a:lnTo>
                    <a:pt x="610" y="2106"/>
                  </a:lnTo>
                  <a:lnTo>
                    <a:pt x="606" y="2112"/>
                  </a:lnTo>
                  <a:lnTo>
                    <a:pt x="604" y="2121"/>
                  </a:lnTo>
                  <a:lnTo>
                    <a:pt x="601" y="2132"/>
                  </a:lnTo>
                  <a:lnTo>
                    <a:pt x="600" y="2145"/>
                  </a:lnTo>
                  <a:lnTo>
                    <a:pt x="600" y="2266"/>
                  </a:lnTo>
                  <a:lnTo>
                    <a:pt x="546" y="2266"/>
                  </a:lnTo>
                  <a:lnTo>
                    <a:pt x="546" y="2042"/>
                  </a:lnTo>
                  <a:lnTo>
                    <a:pt x="600" y="2042"/>
                  </a:lnTo>
                  <a:lnTo>
                    <a:pt x="600" y="2061"/>
                  </a:lnTo>
                  <a:lnTo>
                    <a:pt x="600" y="2061"/>
                  </a:lnTo>
                  <a:lnTo>
                    <a:pt x="606" y="2056"/>
                  </a:lnTo>
                  <a:lnTo>
                    <a:pt x="611" y="2050"/>
                  </a:lnTo>
                  <a:lnTo>
                    <a:pt x="617" y="2047"/>
                  </a:lnTo>
                  <a:lnTo>
                    <a:pt x="624" y="2043"/>
                  </a:lnTo>
                  <a:lnTo>
                    <a:pt x="629" y="2040"/>
                  </a:lnTo>
                  <a:lnTo>
                    <a:pt x="636" y="2039"/>
                  </a:lnTo>
                  <a:lnTo>
                    <a:pt x="644" y="2038"/>
                  </a:lnTo>
                  <a:lnTo>
                    <a:pt x="650" y="2037"/>
                  </a:lnTo>
                  <a:lnTo>
                    <a:pt x="650" y="2037"/>
                  </a:lnTo>
                  <a:lnTo>
                    <a:pt x="661" y="2038"/>
                  </a:lnTo>
                  <a:lnTo>
                    <a:pt x="672" y="2041"/>
                  </a:lnTo>
                  <a:lnTo>
                    <a:pt x="684" y="2046"/>
                  </a:lnTo>
                  <a:lnTo>
                    <a:pt x="692" y="2051"/>
                  </a:lnTo>
                  <a:lnTo>
                    <a:pt x="677" y="2105"/>
                  </a:lnTo>
                  <a:close/>
                  <a:moveTo>
                    <a:pt x="242" y="2042"/>
                  </a:moveTo>
                  <a:lnTo>
                    <a:pt x="297" y="2042"/>
                  </a:lnTo>
                  <a:lnTo>
                    <a:pt x="233" y="2266"/>
                  </a:lnTo>
                  <a:lnTo>
                    <a:pt x="186" y="2266"/>
                  </a:lnTo>
                  <a:lnTo>
                    <a:pt x="161" y="2174"/>
                  </a:lnTo>
                  <a:lnTo>
                    <a:pt x="161" y="2174"/>
                  </a:lnTo>
                  <a:lnTo>
                    <a:pt x="149" y="2125"/>
                  </a:lnTo>
                  <a:lnTo>
                    <a:pt x="149" y="2125"/>
                  </a:lnTo>
                  <a:lnTo>
                    <a:pt x="143" y="2148"/>
                  </a:lnTo>
                  <a:lnTo>
                    <a:pt x="137" y="2175"/>
                  </a:lnTo>
                  <a:lnTo>
                    <a:pt x="111" y="2266"/>
                  </a:lnTo>
                  <a:lnTo>
                    <a:pt x="63" y="2266"/>
                  </a:lnTo>
                  <a:lnTo>
                    <a:pt x="63" y="2265"/>
                  </a:lnTo>
                  <a:lnTo>
                    <a:pt x="0" y="2042"/>
                  </a:lnTo>
                  <a:lnTo>
                    <a:pt x="58" y="2042"/>
                  </a:lnTo>
                  <a:lnTo>
                    <a:pt x="78" y="2126"/>
                  </a:lnTo>
                  <a:lnTo>
                    <a:pt x="78" y="2126"/>
                  </a:lnTo>
                  <a:lnTo>
                    <a:pt x="83" y="2152"/>
                  </a:lnTo>
                  <a:lnTo>
                    <a:pt x="89" y="2180"/>
                  </a:lnTo>
                  <a:lnTo>
                    <a:pt x="89" y="2180"/>
                  </a:lnTo>
                  <a:lnTo>
                    <a:pt x="96" y="2152"/>
                  </a:lnTo>
                  <a:lnTo>
                    <a:pt x="102" y="2125"/>
                  </a:lnTo>
                  <a:lnTo>
                    <a:pt x="126" y="2042"/>
                  </a:lnTo>
                  <a:lnTo>
                    <a:pt x="173" y="2042"/>
                  </a:lnTo>
                  <a:lnTo>
                    <a:pt x="197" y="2125"/>
                  </a:lnTo>
                  <a:lnTo>
                    <a:pt x="197" y="2125"/>
                  </a:lnTo>
                  <a:lnTo>
                    <a:pt x="203" y="2151"/>
                  </a:lnTo>
                  <a:lnTo>
                    <a:pt x="210" y="2181"/>
                  </a:lnTo>
                  <a:lnTo>
                    <a:pt x="210" y="2181"/>
                  </a:lnTo>
                  <a:lnTo>
                    <a:pt x="215" y="2156"/>
                  </a:lnTo>
                  <a:lnTo>
                    <a:pt x="221" y="2125"/>
                  </a:lnTo>
                  <a:lnTo>
                    <a:pt x="242" y="2042"/>
                  </a:lnTo>
                  <a:close/>
                  <a:moveTo>
                    <a:pt x="409" y="2037"/>
                  </a:moveTo>
                  <a:lnTo>
                    <a:pt x="409" y="2037"/>
                  </a:lnTo>
                  <a:lnTo>
                    <a:pt x="399" y="2038"/>
                  </a:lnTo>
                  <a:lnTo>
                    <a:pt x="388" y="2039"/>
                  </a:lnTo>
                  <a:lnTo>
                    <a:pt x="378" y="2042"/>
                  </a:lnTo>
                  <a:lnTo>
                    <a:pt x="369" y="2046"/>
                  </a:lnTo>
                  <a:lnTo>
                    <a:pt x="360" y="2050"/>
                  </a:lnTo>
                  <a:lnTo>
                    <a:pt x="351" y="2056"/>
                  </a:lnTo>
                  <a:lnTo>
                    <a:pt x="343" y="2062"/>
                  </a:lnTo>
                  <a:lnTo>
                    <a:pt x="337" y="2070"/>
                  </a:lnTo>
                  <a:lnTo>
                    <a:pt x="330" y="2078"/>
                  </a:lnTo>
                  <a:lnTo>
                    <a:pt x="325" y="2087"/>
                  </a:lnTo>
                  <a:lnTo>
                    <a:pt x="319" y="2097"/>
                  </a:lnTo>
                  <a:lnTo>
                    <a:pt x="316" y="2107"/>
                  </a:lnTo>
                  <a:lnTo>
                    <a:pt x="312" y="2118"/>
                  </a:lnTo>
                  <a:lnTo>
                    <a:pt x="310" y="2129"/>
                  </a:lnTo>
                  <a:lnTo>
                    <a:pt x="308" y="2141"/>
                  </a:lnTo>
                  <a:lnTo>
                    <a:pt x="308" y="2155"/>
                  </a:lnTo>
                  <a:lnTo>
                    <a:pt x="308" y="2155"/>
                  </a:lnTo>
                  <a:lnTo>
                    <a:pt x="308" y="2167"/>
                  </a:lnTo>
                  <a:lnTo>
                    <a:pt x="310" y="2179"/>
                  </a:lnTo>
                  <a:lnTo>
                    <a:pt x="312" y="2190"/>
                  </a:lnTo>
                  <a:lnTo>
                    <a:pt x="316" y="2201"/>
                  </a:lnTo>
                  <a:lnTo>
                    <a:pt x="319" y="2211"/>
                  </a:lnTo>
                  <a:lnTo>
                    <a:pt x="325" y="2221"/>
                  </a:lnTo>
                  <a:lnTo>
                    <a:pt x="330" y="2230"/>
                  </a:lnTo>
                  <a:lnTo>
                    <a:pt x="337" y="2238"/>
                  </a:lnTo>
                  <a:lnTo>
                    <a:pt x="343" y="2246"/>
                  </a:lnTo>
                  <a:lnTo>
                    <a:pt x="351" y="2252"/>
                  </a:lnTo>
                  <a:lnTo>
                    <a:pt x="360" y="2258"/>
                  </a:lnTo>
                  <a:lnTo>
                    <a:pt x="369" y="2262"/>
                  </a:lnTo>
                  <a:lnTo>
                    <a:pt x="378" y="2266"/>
                  </a:lnTo>
                  <a:lnTo>
                    <a:pt x="388" y="2269"/>
                  </a:lnTo>
                  <a:lnTo>
                    <a:pt x="399" y="2270"/>
                  </a:lnTo>
                  <a:lnTo>
                    <a:pt x="409" y="2271"/>
                  </a:lnTo>
                  <a:lnTo>
                    <a:pt x="409" y="2271"/>
                  </a:lnTo>
                  <a:lnTo>
                    <a:pt x="420" y="2270"/>
                  </a:lnTo>
                  <a:lnTo>
                    <a:pt x="431" y="2269"/>
                  </a:lnTo>
                  <a:lnTo>
                    <a:pt x="441" y="2266"/>
                  </a:lnTo>
                  <a:lnTo>
                    <a:pt x="450" y="2262"/>
                  </a:lnTo>
                  <a:lnTo>
                    <a:pt x="459" y="2258"/>
                  </a:lnTo>
                  <a:lnTo>
                    <a:pt x="468" y="2252"/>
                  </a:lnTo>
                  <a:lnTo>
                    <a:pt x="476" y="2246"/>
                  </a:lnTo>
                  <a:lnTo>
                    <a:pt x="482" y="2238"/>
                  </a:lnTo>
                  <a:lnTo>
                    <a:pt x="489" y="2230"/>
                  </a:lnTo>
                  <a:lnTo>
                    <a:pt x="495" y="2221"/>
                  </a:lnTo>
                  <a:lnTo>
                    <a:pt x="499" y="2211"/>
                  </a:lnTo>
                  <a:lnTo>
                    <a:pt x="504" y="2201"/>
                  </a:lnTo>
                  <a:lnTo>
                    <a:pt x="507" y="2190"/>
                  </a:lnTo>
                  <a:lnTo>
                    <a:pt x="509" y="2179"/>
                  </a:lnTo>
                  <a:lnTo>
                    <a:pt x="511" y="2167"/>
                  </a:lnTo>
                  <a:lnTo>
                    <a:pt x="511" y="2155"/>
                  </a:lnTo>
                  <a:lnTo>
                    <a:pt x="511" y="2155"/>
                  </a:lnTo>
                  <a:lnTo>
                    <a:pt x="511" y="2141"/>
                  </a:lnTo>
                  <a:lnTo>
                    <a:pt x="509" y="2129"/>
                  </a:lnTo>
                  <a:lnTo>
                    <a:pt x="507" y="2118"/>
                  </a:lnTo>
                  <a:lnTo>
                    <a:pt x="504" y="2107"/>
                  </a:lnTo>
                  <a:lnTo>
                    <a:pt x="499" y="2097"/>
                  </a:lnTo>
                  <a:lnTo>
                    <a:pt x="495" y="2087"/>
                  </a:lnTo>
                  <a:lnTo>
                    <a:pt x="489" y="2078"/>
                  </a:lnTo>
                  <a:lnTo>
                    <a:pt x="482" y="2070"/>
                  </a:lnTo>
                  <a:lnTo>
                    <a:pt x="476" y="2062"/>
                  </a:lnTo>
                  <a:lnTo>
                    <a:pt x="468" y="2056"/>
                  </a:lnTo>
                  <a:lnTo>
                    <a:pt x="459" y="2050"/>
                  </a:lnTo>
                  <a:lnTo>
                    <a:pt x="450" y="2046"/>
                  </a:lnTo>
                  <a:lnTo>
                    <a:pt x="441" y="2042"/>
                  </a:lnTo>
                  <a:lnTo>
                    <a:pt x="431" y="2039"/>
                  </a:lnTo>
                  <a:lnTo>
                    <a:pt x="420" y="2038"/>
                  </a:lnTo>
                  <a:lnTo>
                    <a:pt x="409" y="2037"/>
                  </a:lnTo>
                  <a:lnTo>
                    <a:pt x="409" y="2037"/>
                  </a:lnTo>
                  <a:close/>
                  <a:moveTo>
                    <a:pt x="409" y="2219"/>
                  </a:moveTo>
                  <a:lnTo>
                    <a:pt x="409" y="2219"/>
                  </a:lnTo>
                  <a:lnTo>
                    <a:pt x="399" y="2218"/>
                  </a:lnTo>
                  <a:lnTo>
                    <a:pt x="390" y="2215"/>
                  </a:lnTo>
                  <a:lnTo>
                    <a:pt x="383" y="2209"/>
                  </a:lnTo>
                  <a:lnTo>
                    <a:pt x="377" y="2201"/>
                  </a:lnTo>
                  <a:lnTo>
                    <a:pt x="371" y="2192"/>
                  </a:lnTo>
                  <a:lnTo>
                    <a:pt x="367" y="2181"/>
                  </a:lnTo>
                  <a:lnTo>
                    <a:pt x="365" y="2168"/>
                  </a:lnTo>
                  <a:lnTo>
                    <a:pt x="365" y="2155"/>
                  </a:lnTo>
                  <a:lnTo>
                    <a:pt x="365" y="2155"/>
                  </a:lnTo>
                  <a:lnTo>
                    <a:pt x="365" y="2140"/>
                  </a:lnTo>
                  <a:lnTo>
                    <a:pt x="367" y="2127"/>
                  </a:lnTo>
                  <a:lnTo>
                    <a:pt x="371" y="2117"/>
                  </a:lnTo>
                  <a:lnTo>
                    <a:pt x="377" y="2107"/>
                  </a:lnTo>
                  <a:lnTo>
                    <a:pt x="383" y="2099"/>
                  </a:lnTo>
                  <a:lnTo>
                    <a:pt x="390" y="2093"/>
                  </a:lnTo>
                  <a:lnTo>
                    <a:pt x="399" y="2090"/>
                  </a:lnTo>
                  <a:lnTo>
                    <a:pt x="409" y="2089"/>
                  </a:lnTo>
                  <a:lnTo>
                    <a:pt x="409" y="2089"/>
                  </a:lnTo>
                  <a:lnTo>
                    <a:pt x="419" y="2090"/>
                  </a:lnTo>
                  <a:lnTo>
                    <a:pt x="428" y="2093"/>
                  </a:lnTo>
                  <a:lnTo>
                    <a:pt x="436" y="2099"/>
                  </a:lnTo>
                  <a:lnTo>
                    <a:pt x="442" y="2107"/>
                  </a:lnTo>
                  <a:lnTo>
                    <a:pt x="448" y="2117"/>
                  </a:lnTo>
                  <a:lnTo>
                    <a:pt x="451" y="2127"/>
                  </a:lnTo>
                  <a:lnTo>
                    <a:pt x="453" y="2140"/>
                  </a:lnTo>
                  <a:lnTo>
                    <a:pt x="455" y="2155"/>
                  </a:lnTo>
                  <a:lnTo>
                    <a:pt x="455" y="2155"/>
                  </a:lnTo>
                  <a:lnTo>
                    <a:pt x="453" y="2168"/>
                  </a:lnTo>
                  <a:lnTo>
                    <a:pt x="451" y="2181"/>
                  </a:lnTo>
                  <a:lnTo>
                    <a:pt x="448" y="2192"/>
                  </a:lnTo>
                  <a:lnTo>
                    <a:pt x="442" y="2201"/>
                  </a:lnTo>
                  <a:lnTo>
                    <a:pt x="436" y="2209"/>
                  </a:lnTo>
                  <a:lnTo>
                    <a:pt x="428" y="2215"/>
                  </a:lnTo>
                  <a:lnTo>
                    <a:pt x="419" y="2218"/>
                  </a:lnTo>
                  <a:lnTo>
                    <a:pt x="409" y="2219"/>
                  </a:lnTo>
                  <a:lnTo>
                    <a:pt x="409" y="2219"/>
                  </a:lnTo>
                  <a:close/>
                  <a:moveTo>
                    <a:pt x="2285" y="2105"/>
                  </a:moveTo>
                  <a:lnTo>
                    <a:pt x="2285" y="2105"/>
                  </a:lnTo>
                  <a:lnTo>
                    <a:pt x="2276" y="2100"/>
                  </a:lnTo>
                  <a:lnTo>
                    <a:pt x="2267" y="2096"/>
                  </a:lnTo>
                  <a:lnTo>
                    <a:pt x="2257" y="2093"/>
                  </a:lnTo>
                  <a:lnTo>
                    <a:pt x="2249" y="2092"/>
                  </a:lnTo>
                  <a:lnTo>
                    <a:pt x="2249" y="2092"/>
                  </a:lnTo>
                  <a:lnTo>
                    <a:pt x="2239" y="2093"/>
                  </a:lnTo>
                  <a:lnTo>
                    <a:pt x="2231" y="2096"/>
                  </a:lnTo>
                  <a:lnTo>
                    <a:pt x="2224" y="2100"/>
                  </a:lnTo>
                  <a:lnTo>
                    <a:pt x="2219" y="2106"/>
                  </a:lnTo>
                  <a:lnTo>
                    <a:pt x="2214" y="2112"/>
                  </a:lnTo>
                  <a:lnTo>
                    <a:pt x="2211" y="2121"/>
                  </a:lnTo>
                  <a:lnTo>
                    <a:pt x="2209" y="2132"/>
                  </a:lnTo>
                  <a:lnTo>
                    <a:pt x="2209" y="2145"/>
                  </a:lnTo>
                  <a:lnTo>
                    <a:pt x="2209" y="2266"/>
                  </a:lnTo>
                  <a:lnTo>
                    <a:pt x="2153" y="2266"/>
                  </a:lnTo>
                  <a:lnTo>
                    <a:pt x="2153" y="2042"/>
                  </a:lnTo>
                  <a:lnTo>
                    <a:pt x="2209" y="2042"/>
                  </a:lnTo>
                  <a:lnTo>
                    <a:pt x="2209" y="2061"/>
                  </a:lnTo>
                  <a:lnTo>
                    <a:pt x="2209" y="2061"/>
                  </a:lnTo>
                  <a:lnTo>
                    <a:pt x="2213" y="2056"/>
                  </a:lnTo>
                  <a:lnTo>
                    <a:pt x="2219" y="2050"/>
                  </a:lnTo>
                  <a:lnTo>
                    <a:pt x="2224" y="2047"/>
                  </a:lnTo>
                  <a:lnTo>
                    <a:pt x="2231" y="2043"/>
                  </a:lnTo>
                  <a:lnTo>
                    <a:pt x="2237" y="2040"/>
                  </a:lnTo>
                  <a:lnTo>
                    <a:pt x="2244" y="2039"/>
                  </a:lnTo>
                  <a:lnTo>
                    <a:pt x="2251" y="2038"/>
                  </a:lnTo>
                  <a:lnTo>
                    <a:pt x="2257" y="2037"/>
                  </a:lnTo>
                  <a:lnTo>
                    <a:pt x="2257" y="2037"/>
                  </a:lnTo>
                  <a:lnTo>
                    <a:pt x="2269" y="2038"/>
                  </a:lnTo>
                  <a:lnTo>
                    <a:pt x="2280" y="2041"/>
                  </a:lnTo>
                  <a:lnTo>
                    <a:pt x="2291" y="2046"/>
                  </a:lnTo>
                  <a:lnTo>
                    <a:pt x="2300" y="2051"/>
                  </a:lnTo>
                  <a:lnTo>
                    <a:pt x="2285" y="2105"/>
                  </a:lnTo>
                  <a:close/>
                  <a:moveTo>
                    <a:pt x="1850" y="2042"/>
                  </a:moveTo>
                  <a:lnTo>
                    <a:pt x="1904" y="2042"/>
                  </a:lnTo>
                  <a:lnTo>
                    <a:pt x="1841" y="2266"/>
                  </a:lnTo>
                  <a:lnTo>
                    <a:pt x="1793" y="2266"/>
                  </a:lnTo>
                  <a:lnTo>
                    <a:pt x="1768" y="2174"/>
                  </a:lnTo>
                  <a:lnTo>
                    <a:pt x="1768" y="2174"/>
                  </a:lnTo>
                  <a:lnTo>
                    <a:pt x="1756" y="2125"/>
                  </a:lnTo>
                  <a:lnTo>
                    <a:pt x="1756" y="2125"/>
                  </a:lnTo>
                  <a:lnTo>
                    <a:pt x="1751" y="2148"/>
                  </a:lnTo>
                  <a:lnTo>
                    <a:pt x="1744" y="2175"/>
                  </a:lnTo>
                  <a:lnTo>
                    <a:pt x="1720" y="2266"/>
                  </a:lnTo>
                  <a:lnTo>
                    <a:pt x="1672" y="2266"/>
                  </a:lnTo>
                  <a:lnTo>
                    <a:pt x="1671" y="2265"/>
                  </a:lnTo>
                  <a:lnTo>
                    <a:pt x="1608" y="2042"/>
                  </a:lnTo>
                  <a:lnTo>
                    <a:pt x="1665" y="2042"/>
                  </a:lnTo>
                  <a:lnTo>
                    <a:pt x="1686" y="2126"/>
                  </a:lnTo>
                  <a:lnTo>
                    <a:pt x="1686" y="2126"/>
                  </a:lnTo>
                  <a:lnTo>
                    <a:pt x="1692" y="2152"/>
                  </a:lnTo>
                  <a:lnTo>
                    <a:pt x="1697" y="2180"/>
                  </a:lnTo>
                  <a:lnTo>
                    <a:pt x="1697" y="2180"/>
                  </a:lnTo>
                  <a:lnTo>
                    <a:pt x="1703" y="2152"/>
                  </a:lnTo>
                  <a:lnTo>
                    <a:pt x="1711" y="2125"/>
                  </a:lnTo>
                  <a:lnTo>
                    <a:pt x="1734" y="2042"/>
                  </a:lnTo>
                  <a:lnTo>
                    <a:pt x="1781" y="2042"/>
                  </a:lnTo>
                  <a:lnTo>
                    <a:pt x="1804" y="2125"/>
                  </a:lnTo>
                  <a:lnTo>
                    <a:pt x="1804" y="2125"/>
                  </a:lnTo>
                  <a:lnTo>
                    <a:pt x="1811" y="2151"/>
                  </a:lnTo>
                  <a:lnTo>
                    <a:pt x="1817" y="2181"/>
                  </a:lnTo>
                  <a:lnTo>
                    <a:pt x="1817" y="2181"/>
                  </a:lnTo>
                  <a:lnTo>
                    <a:pt x="1823" y="2156"/>
                  </a:lnTo>
                  <a:lnTo>
                    <a:pt x="1830" y="2125"/>
                  </a:lnTo>
                  <a:lnTo>
                    <a:pt x="1850" y="2042"/>
                  </a:lnTo>
                  <a:close/>
                  <a:moveTo>
                    <a:pt x="2016" y="2037"/>
                  </a:moveTo>
                  <a:lnTo>
                    <a:pt x="2016" y="2037"/>
                  </a:lnTo>
                  <a:lnTo>
                    <a:pt x="2006" y="2038"/>
                  </a:lnTo>
                  <a:lnTo>
                    <a:pt x="1995" y="2039"/>
                  </a:lnTo>
                  <a:lnTo>
                    <a:pt x="1985" y="2042"/>
                  </a:lnTo>
                  <a:lnTo>
                    <a:pt x="1976" y="2046"/>
                  </a:lnTo>
                  <a:lnTo>
                    <a:pt x="1967" y="2050"/>
                  </a:lnTo>
                  <a:lnTo>
                    <a:pt x="1958" y="2057"/>
                  </a:lnTo>
                  <a:lnTo>
                    <a:pt x="1951" y="2062"/>
                  </a:lnTo>
                  <a:lnTo>
                    <a:pt x="1944" y="2070"/>
                  </a:lnTo>
                  <a:lnTo>
                    <a:pt x="1937" y="2078"/>
                  </a:lnTo>
                  <a:lnTo>
                    <a:pt x="1932" y="2087"/>
                  </a:lnTo>
                  <a:lnTo>
                    <a:pt x="1926" y="2097"/>
                  </a:lnTo>
                  <a:lnTo>
                    <a:pt x="1923" y="2107"/>
                  </a:lnTo>
                  <a:lnTo>
                    <a:pt x="1920" y="2118"/>
                  </a:lnTo>
                  <a:lnTo>
                    <a:pt x="1916" y="2130"/>
                  </a:lnTo>
                  <a:lnTo>
                    <a:pt x="1915" y="2141"/>
                  </a:lnTo>
                  <a:lnTo>
                    <a:pt x="1915" y="2155"/>
                  </a:lnTo>
                  <a:lnTo>
                    <a:pt x="1915" y="2155"/>
                  </a:lnTo>
                  <a:lnTo>
                    <a:pt x="1915" y="2167"/>
                  </a:lnTo>
                  <a:lnTo>
                    <a:pt x="1916" y="2179"/>
                  </a:lnTo>
                  <a:lnTo>
                    <a:pt x="1920" y="2190"/>
                  </a:lnTo>
                  <a:lnTo>
                    <a:pt x="1923" y="2201"/>
                  </a:lnTo>
                  <a:lnTo>
                    <a:pt x="1926" y="2211"/>
                  </a:lnTo>
                  <a:lnTo>
                    <a:pt x="1932" y="2221"/>
                  </a:lnTo>
                  <a:lnTo>
                    <a:pt x="1937" y="2230"/>
                  </a:lnTo>
                  <a:lnTo>
                    <a:pt x="1944" y="2238"/>
                  </a:lnTo>
                  <a:lnTo>
                    <a:pt x="1951" y="2246"/>
                  </a:lnTo>
                  <a:lnTo>
                    <a:pt x="1958" y="2252"/>
                  </a:lnTo>
                  <a:lnTo>
                    <a:pt x="1967" y="2258"/>
                  </a:lnTo>
                  <a:lnTo>
                    <a:pt x="1976" y="2262"/>
                  </a:lnTo>
                  <a:lnTo>
                    <a:pt x="1985" y="2266"/>
                  </a:lnTo>
                  <a:lnTo>
                    <a:pt x="1995" y="2269"/>
                  </a:lnTo>
                  <a:lnTo>
                    <a:pt x="2006" y="2270"/>
                  </a:lnTo>
                  <a:lnTo>
                    <a:pt x="2016" y="2271"/>
                  </a:lnTo>
                  <a:lnTo>
                    <a:pt x="2016" y="2271"/>
                  </a:lnTo>
                  <a:lnTo>
                    <a:pt x="2027" y="2270"/>
                  </a:lnTo>
                  <a:lnTo>
                    <a:pt x="2039" y="2269"/>
                  </a:lnTo>
                  <a:lnTo>
                    <a:pt x="2049" y="2266"/>
                  </a:lnTo>
                  <a:lnTo>
                    <a:pt x="2057" y="2262"/>
                  </a:lnTo>
                  <a:lnTo>
                    <a:pt x="2066" y="2258"/>
                  </a:lnTo>
                  <a:lnTo>
                    <a:pt x="2075" y="2252"/>
                  </a:lnTo>
                  <a:lnTo>
                    <a:pt x="2083" y="2246"/>
                  </a:lnTo>
                  <a:lnTo>
                    <a:pt x="2090" y="2238"/>
                  </a:lnTo>
                  <a:lnTo>
                    <a:pt x="2096" y="2230"/>
                  </a:lnTo>
                  <a:lnTo>
                    <a:pt x="2102" y="2221"/>
                  </a:lnTo>
                  <a:lnTo>
                    <a:pt x="2106" y="2211"/>
                  </a:lnTo>
                  <a:lnTo>
                    <a:pt x="2111" y="2201"/>
                  </a:lnTo>
                  <a:lnTo>
                    <a:pt x="2114" y="2190"/>
                  </a:lnTo>
                  <a:lnTo>
                    <a:pt x="2116" y="2179"/>
                  </a:lnTo>
                  <a:lnTo>
                    <a:pt x="2119" y="2167"/>
                  </a:lnTo>
                  <a:lnTo>
                    <a:pt x="2119" y="2155"/>
                  </a:lnTo>
                  <a:lnTo>
                    <a:pt x="2119" y="2155"/>
                  </a:lnTo>
                  <a:lnTo>
                    <a:pt x="2119" y="2141"/>
                  </a:lnTo>
                  <a:lnTo>
                    <a:pt x="2116" y="2130"/>
                  </a:lnTo>
                  <a:lnTo>
                    <a:pt x="2114" y="2118"/>
                  </a:lnTo>
                  <a:lnTo>
                    <a:pt x="2111" y="2107"/>
                  </a:lnTo>
                  <a:lnTo>
                    <a:pt x="2106" y="2097"/>
                  </a:lnTo>
                  <a:lnTo>
                    <a:pt x="2102" y="2087"/>
                  </a:lnTo>
                  <a:lnTo>
                    <a:pt x="2096" y="2078"/>
                  </a:lnTo>
                  <a:lnTo>
                    <a:pt x="2090" y="2070"/>
                  </a:lnTo>
                  <a:lnTo>
                    <a:pt x="2083" y="2062"/>
                  </a:lnTo>
                  <a:lnTo>
                    <a:pt x="2075" y="2057"/>
                  </a:lnTo>
                  <a:lnTo>
                    <a:pt x="2066" y="2050"/>
                  </a:lnTo>
                  <a:lnTo>
                    <a:pt x="2057" y="2046"/>
                  </a:lnTo>
                  <a:lnTo>
                    <a:pt x="2049" y="2042"/>
                  </a:lnTo>
                  <a:lnTo>
                    <a:pt x="2039" y="2039"/>
                  </a:lnTo>
                  <a:lnTo>
                    <a:pt x="2027" y="2038"/>
                  </a:lnTo>
                  <a:lnTo>
                    <a:pt x="2016" y="2037"/>
                  </a:lnTo>
                  <a:lnTo>
                    <a:pt x="2016" y="2037"/>
                  </a:lnTo>
                  <a:close/>
                  <a:moveTo>
                    <a:pt x="2016" y="2219"/>
                  </a:moveTo>
                  <a:lnTo>
                    <a:pt x="2016" y="2219"/>
                  </a:lnTo>
                  <a:lnTo>
                    <a:pt x="2006" y="2218"/>
                  </a:lnTo>
                  <a:lnTo>
                    <a:pt x="1998" y="2215"/>
                  </a:lnTo>
                  <a:lnTo>
                    <a:pt x="1991" y="2209"/>
                  </a:lnTo>
                  <a:lnTo>
                    <a:pt x="1984" y="2201"/>
                  </a:lnTo>
                  <a:lnTo>
                    <a:pt x="1978" y="2192"/>
                  </a:lnTo>
                  <a:lnTo>
                    <a:pt x="1974" y="2181"/>
                  </a:lnTo>
                  <a:lnTo>
                    <a:pt x="1972" y="2168"/>
                  </a:lnTo>
                  <a:lnTo>
                    <a:pt x="1972" y="2155"/>
                  </a:lnTo>
                  <a:lnTo>
                    <a:pt x="1972" y="2155"/>
                  </a:lnTo>
                  <a:lnTo>
                    <a:pt x="1972" y="2140"/>
                  </a:lnTo>
                  <a:lnTo>
                    <a:pt x="1974" y="2128"/>
                  </a:lnTo>
                  <a:lnTo>
                    <a:pt x="1978" y="2117"/>
                  </a:lnTo>
                  <a:lnTo>
                    <a:pt x="1984" y="2107"/>
                  </a:lnTo>
                  <a:lnTo>
                    <a:pt x="1991" y="2099"/>
                  </a:lnTo>
                  <a:lnTo>
                    <a:pt x="1998" y="2093"/>
                  </a:lnTo>
                  <a:lnTo>
                    <a:pt x="2006" y="2090"/>
                  </a:lnTo>
                  <a:lnTo>
                    <a:pt x="2016" y="2089"/>
                  </a:lnTo>
                  <a:lnTo>
                    <a:pt x="2016" y="2089"/>
                  </a:lnTo>
                  <a:lnTo>
                    <a:pt x="2026" y="2090"/>
                  </a:lnTo>
                  <a:lnTo>
                    <a:pt x="2035" y="2093"/>
                  </a:lnTo>
                  <a:lnTo>
                    <a:pt x="2043" y="2099"/>
                  </a:lnTo>
                  <a:lnTo>
                    <a:pt x="2050" y="2107"/>
                  </a:lnTo>
                  <a:lnTo>
                    <a:pt x="2055" y="2117"/>
                  </a:lnTo>
                  <a:lnTo>
                    <a:pt x="2059" y="2128"/>
                  </a:lnTo>
                  <a:lnTo>
                    <a:pt x="2061" y="2140"/>
                  </a:lnTo>
                  <a:lnTo>
                    <a:pt x="2062" y="2155"/>
                  </a:lnTo>
                  <a:lnTo>
                    <a:pt x="2062" y="2155"/>
                  </a:lnTo>
                  <a:lnTo>
                    <a:pt x="2061" y="2168"/>
                  </a:lnTo>
                  <a:lnTo>
                    <a:pt x="2059" y="2181"/>
                  </a:lnTo>
                  <a:lnTo>
                    <a:pt x="2055" y="2192"/>
                  </a:lnTo>
                  <a:lnTo>
                    <a:pt x="2050" y="2201"/>
                  </a:lnTo>
                  <a:lnTo>
                    <a:pt x="2043" y="2209"/>
                  </a:lnTo>
                  <a:lnTo>
                    <a:pt x="2035" y="2215"/>
                  </a:lnTo>
                  <a:lnTo>
                    <a:pt x="2026" y="2218"/>
                  </a:lnTo>
                  <a:lnTo>
                    <a:pt x="2016" y="2219"/>
                  </a:lnTo>
                  <a:lnTo>
                    <a:pt x="2016" y="2219"/>
                  </a:lnTo>
                  <a:close/>
                  <a:moveTo>
                    <a:pt x="843" y="2116"/>
                  </a:moveTo>
                  <a:lnTo>
                    <a:pt x="910" y="2266"/>
                  </a:lnTo>
                  <a:lnTo>
                    <a:pt x="849" y="2266"/>
                  </a:lnTo>
                  <a:lnTo>
                    <a:pt x="803" y="2162"/>
                  </a:lnTo>
                  <a:lnTo>
                    <a:pt x="772" y="2199"/>
                  </a:lnTo>
                  <a:lnTo>
                    <a:pt x="772" y="2266"/>
                  </a:lnTo>
                  <a:lnTo>
                    <a:pt x="718" y="2266"/>
                  </a:lnTo>
                  <a:lnTo>
                    <a:pt x="718" y="1977"/>
                  </a:lnTo>
                  <a:lnTo>
                    <a:pt x="772" y="1949"/>
                  </a:lnTo>
                  <a:lnTo>
                    <a:pt x="772" y="2128"/>
                  </a:lnTo>
                  <a:lnTo>
                    <a:pt x="772" y="2128"/>
                  </a:lnTo>
                  <a:lnTo>
                    <a:pt x="794" y="2099"/>
                  </a:lnTo>
                  <a:lnTo>
                    <a:pt x="838" y="2042"/>
                  </a:lnTo>
                  <a:lnTo>
                    <a:pt x="903" y="2042"/>
                  </a:lnTo>
                  <a:lnTo>
                    <a:pt x="843" y="2116"/>
                  </a:lnTo>
                  <a:close/>
                  <a:moveTo>
                    <a:pt x="1105" y="2266"/>
                  </a:moveTo>
                  <a:lnTo>
                    <a:pt x="1049" y="2266"/>
                  </a:lnTo>
                  <a:lnTo>
                    <a:pt x="1049" y="2042"/>
                  </a:lnTo>
                  <a:lnTo>
                    <a:pt x="1105" y="2042"/>
                  </a:lnTo>
                  <a:lnTo>
                    <a:pt x="1105" y="2061"/>
                  </a:lnTo>
                  <a:lnTo>
                    <a:pt x="1105" y="2061"/>
                  </a:lnTo>
                  <a:lnTo>
                    <a:pt x="1110" y="2056"/>
                  </a:lnTo>
                  <a:lnTo>
                    <a:pt x="1116" y="2051"/>
                  </a:lnTo>
                  <a:lnTo>
                    <a:pt x="1123" y="2047"/>
                  </a:lnTo>
                  <a:lnTo>
                    <a:pt x="1129" y="2043"/>
                  </a:lnTo>
                  <a:lnTo>
                    <a:pt x="1137" y="2041"/>
                  </a:lnTo>
                  <a:lnTo>
                    <a:pt x="1145" y="2039"/>
                  </a:lnTo>
                  <a:lnTo>
                    <a:pt x="1153" y="2038"/>
                  </a:lnTo>
                  <a:lnTo>
                    <a:pt x="1162" y="2037"/>
                  </a:lnTo>
                  <a:lnTo>
                    <a:pt x="1162" y="2037"/>
                  </a:lnTo>
                  <a:lnTo>
                    <a:pt x="1172" y="2038"/>
                  </a:lnTo>
                  <a:lnTo>
                    <a:pt x="1180" y="2039"/>
                  </a:lnTo>
                  <a:lnTo>
                    <a:pt x="1188" y="2041"/>
                  </a:lnTo>
                  <a:lnTo>
                    <a:pt x="1197" y="2043"/>
                  </a:lnTo>
                  <a:lnTo>
                    <a:pt x="1204" y="2048"/>
                  </a:lnTo>
                  <a:lnTo>
                    <a:pt x="1210" y="2052"/>
                  </a:lnTo>
                  <a:lnTo>
                    <a:pt x="1217" y="2057"/>
                  </a:lnTo>
                  <a:lnTo>
                    <a:pt x="1223" y="2063"/>
                  </a:lnTo>
                  <a:lnTo>
                    <a:pt x="1227" y="2070"/>
                  </a:lnTo>
                  <a:lnTo>
                    <a:pt x="1232" y="2078"/>
                  </a:lnTo>
                  <a:lnTo>
                    <a:pt x="1235" y="2086"/>
                  </a:lnTo>
                  <a:lnTo>
                    <a:pt x="1238" y="2096"/>
                  </a:lnTo>
                  <a:lnTo>
                    <a:pt x="1240" y="2106"/>
                  </a:lnTo>
                  <a:lnTo>
                    <a:pt x="1242" y="2116"/>
                  </a:lnTo>
                  <a:lnTo>
                    <a:pt x="1243" y="2127"/>
                  </a:lnTo>
                  <a:lnTo>
                    <a:pt x="1244" y="2139"/>
                  </a:lnTo>
                  <a:lnTo>
                    <a:pt x="1244" y="2266"/>
                  </a:lnTo>
                  <a:lnTo>
                    <a:pt x="1188" y="2266"/>
                  </a:lnTo>
                  <a:lnTo>
                    <a:pt x="1188" y="2142"/>
                  </a:lnTo>
                  <a:lnTo>
                    <a:pt x="1188" y="2142"/>
                  </a:lnTo>
                  <a:lnTo>
                    <a:pt x="1187" y="2130"/>
                  </a:lnTo>
                  <a:lnTo>
                    <a:pt x="1186" y="2118"/>
                  </a:lnTo>
                  <a:lnTo>
                    <a:pt x="1183" y="2109"/>
                  </a:lnTo>
                  <a:lnTo>
                    <a:pt x="1178" y="2101"/>
                  </a:lnTo>
                  <a:lnTo>
                    <a:pt x="1173" y="2096"/>
                  </a:lnTo>
                  <a:lnTo>
                    <a:pt x="1166" y="2091"/>
                  </a:lnTo>
                  <a:lnTo>
                    <a:pt x="1157" y="2089"/>
                  </a:lnTo>
                  <a:lnTo>
                    <a:pt x="1147" y="2088"/>
                  </a:lnTo>
                  <a:lnTo>
                    <a:pt x="1147" y="2088"/>
                  </a:lnTo>
                  <a:lnTo>
                    <a:pt x="1138" y="2089"/>
                  </a:lnTo>
                  <a:lnTo>
                    <a:pt x="1129" y="2091"/>
                  </a:lnTo>
                  <a:lnTo>
                    <a:pt x="1122" y="2096"/>
                  </a:lnTo>
                  <a:lnTo>
                    <a:pt x="1116" y="2102"/>
                  </a:lnTo>
                  <a:lnTo>
                    <a:pt x="1112" y="2109"/>
                  </a:lnTo>
                  <a:lnTo>
                    <a:pt x="1108" y="2119"/>
                  </a:lnTo>
                  <a:lnTo>
                    <a:pt x="1106" y="2130"/>
                  </a:lnTo>
                  <a:lnTo>
                    <a:pt x="1105" y="2142"/>
                  </a:lnTo>
                  <a:lnTo>
                    <a:pt x="1105" y="2266"/>
                  </a:lnTo>
                  <a:close/>
                  <a:moveTo>
                    <a:pt x="1418" y="2058"/>
                  </a:moveTo>
                  <a:lnTo>
                    <a:pt x="1418" y="2058"/>
                  </a:lnTo>
                  <a:lnTo>
                    <a:pt x="1413" y="2053"/>
                  </a:lnTo>
                  <a:lnTo>
                    <a:pt x="1407" y="2049"/>
                  </a:lnTo>
                  <a:lnTo>
                    <a:pt x="1402" y="2046"/>
                  </a:lnTo>
                  <a:lnTo>
                    <a:pt x="1395" y="2042"/>
                  </a:lnTo>
                  <a:lnTo>
                    <a:pt x="1388" y="2040"/>
                  </a:lnTo>
                  <a:lnTo>
                    <a:pt x="1382" y="2039"/>
                  </a:lnTo>
                  <a:lnTo>
                    <a:pt x="1375" y="2038"/>
                  </a:lnTo>
                  <a:lnTo>
                    <a:pt x="1368" y="2037"/>
                  </a:lnTo>
                  <a:lnTo>
                    <a:pt x="1368" y="2037"/>
                  </a:lnTo>
                  <a:lnTo>
                    <a:pt x="1358" y="2038"/>
                  </a:lnTo>
                  <a:lnTo>
                    <a:pt x="1349" y="2039"/>
                  </a:lnTo>
                  <a:lnTo>
                    <a:pt x="1340" y="2041"/>
                  </a:lnTo>
                  <a:lnTo>
                    <a:pt x="1332" y="2046"/>
                  </a:lnTo>
                  <a:lnTo>
                    <a:pt x="1324" y="2049"/>
                  </a:lnTo>
                  <a:lnTo>
                    <a:pt x="1317" y="2055"/>
                  </a:lnTo>
                  <a:lnTo>
                    <a:pt x="1310" y="2061"/>
                  </a:lnTo>
                  <a:lnTo>
                    <a:pt x="1304" y="2068"/>
                  </a:lnTo>
                  <a:lnTo>
                    <a:pt x="1298" y="2076"/>
                  </a:lnTo>
                  <a:lnTo>
                    <a:pt x="1294" y="2085"/>
                  </a:lnTo>
                  <a:lnTo>
                    <a:pt x="1289" y="2093"/>
                  </a:lnTo>
                  <a:lnTo>
                    <a:pt x="1286" y="2105"/>
                  </a:lnTo>
                  <a:lnTo>
                    <a:pt x="1284" y="2115"/>
                  </a:lnTo>
                  <a:lnTo>
                    <a:pt x="1282" y="2127"/>
                  </a:lnTo>
                  <a:lnTo>
                    <a:pt x="1280" y="2139"/>
                  </a:lnTo>
                  <a:lnTo>
                    <a:pt x="1280" y="2151"/>
                  </a:lnTo>
                  <a:lnTo>
                    <a:pt x="1280" y="2151"/>
                  </a:lnTo>
                  <a:lnTo>
                    <a:pt x="1280" y="2166"/>
                  </a:lnTo>
                  <a:lnTo>
                    <a:pt x="1282" y="2178"/>
                  </a:lnTo>
                  <a:lnTo>
                    <a:pt x="1284" y="2190"/>
                  </a:lnTo>
                  <a:lnTo>
                    <a:pt x="1286" y="2202"/>
                  </a:lnTo>
                  <a:lnTo>
                    <a:pt x="1289" y="2212"/>
                  </a:lnTo>
                  <a:lnTo>
                    <a:pt x="1294" y="2222"/>
                  </a:lnTo>
                  <a:lnTo>
                    <a:pt x="1298" y="2231"/>
                  </a:lnTo>
                  <a:lnTo>
                    <a:pt x="1304" y="2239"/>
                  </a:lnTo>
                  <a:lnTo>
                    <a:pt x="1309" y="2247"/>
                  </a:lnTo>
                  <a:lnTo>
                    <a:pt x="1316" y="2252"/>
                  </a:lnTo>
                  <a:lnTo>
                    <a:pt x="1323" y="2258"/>
                  </a:lnTo>
                  <a:lnTo>
                    <a:pt x="1330" y="2262"/>
                  </a:lnTo>
                  <a:lnTo>
                    <a:pt x="1339" y="2266"/>
                  </a:lnTo>
                  <a:lnTo>
                    <a:pt x="1348" y="2269"/>
                  </a:lnTo>
                  <a:lnTo>
                    <a:pt x="1357" y="2270"/>
                  </a:lnTo>
                  <a:lnTo>
                    <a:pt x="1367" y="2271"/>
                  </a:lnTo>
                  <a:lnTo>
                    <a:pt x="1367" y="2271"/>
                  </a:lnTo>
                  <a:lnTo>
                    <a:pt x="1374" y="2270"/>
                  </a:lnTo>
                  <a:lnTo>
                    <a:pt x="1382" y="2269"/>
                  </a:lnTo>
                  <a:lnTo>
                    <a:pt x="1388" y="2268"/>
                  </a:lnTo>
                  <a:lnTo>
                    <a:pt x="1395" y="2266"/>
                  </a:lnTo>
                  <a:lnTo>
                    <a:pt x="1401" y="2262"/>
                  </a:lnTo>
                  <a:lnTo>
                    <a:pt x="1407" y="2259"/>
                  </a:lnTo>
                  <a:lnTo>
                    <a:pt x="1413" y="2255"/>
                  </a:lnTo>
                  <a:lnTo>
                    <a:pt x="1418" y="2249"/>
                  </a:lnTo>
                  <a:lnTo>
                    <a:pt x="1418" y="2255"/>
                  </a:lnTo>
                  <a:lnTo>
                    <a:pt x="1418" y="2255"/>
                  </a:lnTo>
                  <a:lnTo>
                    <a:pt x="1418" y="2264"/>
                  </a:lnTo>
                  <a:lnTo>
                    <a:pt x="1417" y="2274"/>
                  </a:lnTo>
                  <a:lnTo>
                    <a:pt x="1414" y="2284"/>
                  </a:lnTo>
                  <a:lnTo>
                    <a:pt x="1412" y="2288"/>
                  </a:lnTo>
                  <a:lnTo>
                    <a:pt x="1409" y="2293"/>
                  </a:lnTo>
                  <a:lnTo>
                    <a:pt x="1405" y="2297"/>
                  </a:lnTo>
                  <a:lnTo>
                    <a:pt x="1401" y="2301"/>
                  </a:lnTo>
                  <a:lnTo>
                    <a:pt x="1395" y="2305"/>
                  </a:lnTo>
                  <a:lnTo>
                    <a:pt x="1388" y="2308"/>
                  </a:lnTo>
                  <a:lnTo>
                    <a:pt x="1379" y="2310"/>
                  </a:lnTo>
                  <a:lnTo>
                    <a:pt x="1370" y="2313"/>
                  </a:lnTo>
                  <a:lnTo>
                    <a:pt x="1359" y="2314"/>
                  </a:lnTo>
                  <a:lnTo>
                    <a:pt x="1346" y="2314"/>
                  </a:lnTo>
                  <a:lnTo>
                    <a:pt x="1344" y="2314"/>
                  </a:lnTo>
                  <a:lnTo>
                    <a:pt x="1364" y="2357"/>
                  </a:lnTo>
                  <a:lnTo>
                    <a:pt x="1365" y="2357"/>
                  </a:lnTo>
                  <a:lnTo>
                    <a:pt x="1365" y="2357"/>
                  </a:lnTo>
                  <a:lnTo>
                    <a:pt x="1378" y="2357"/>
                  </a:lnTo>
                  <a:lnTo>
                    <a:pt x="1390" y="2356"/>
                  </a:lnTo>
                  <a:lnTo>
                    <a:pt x="1402" y="2353"/>
                  </a:lnTo>
                  <a:lnTo>
                    <a:pt x="1413" y="2350"/>
                  </a:lnTo>
                  <a:lnTo>
                    <a:pt x="1423" y="2346"/>
                  </a:lnTo>
                  <a:lnTo>
                    <a:pt x="1432" y="2341"/>
                  </a:lnTo>
                  <a:lnTo>
                    <a:pt x="1439" y="2336"/>
                  </a:lnTo>
                  <a:lnTo>
                    <a:pt x="1446" y="2329"/>
                  </a:lnTo>
                  <a:lnTo>
                    <a:pt x="1453" y="2321"/>
                  </a:lnTo>
                  <a:lnTo>
                    <a:pt x="1458" y="2314"/>
                  </a:lnTo>
                  <a:lnTo>
                    <a:pt x="1463" y="2304"/>
                  </a:lnTo>
                  <a:lnTo>
                    <a:pt x="1466" y="2294"/>
                  </a:lnTo>
                  <a:lnTo>
                    <a:pt x="1469" y="2284"/>
                  </a:lnTo>
                  <a:lnTo>
                    <a:pt x="1472" y="2271"/>
                  </a:lnTo>
                  <a:lnTo>
                    <a:pt x="1473" y="2259"/>
                  </a:lnTo>
                  <a:lnTo>
                    <a:pt x="1473" y="2246"/>
                  </a:lnTo>
                  <a:lnTo>
                    <a:pt x="1473" y="2042"/>
                  </a:lnTo>
                  <a:lnTo>
                    <a:pt x="1418" y="2042"/>
                  </a:lnTo>
                  <a:lnTo>
                    <a:pt x="1418" y="2058"/>
                  </a:lnTo>
                  <a:close/>
                  <a:moveTo>
                    <a:pt x="1418" y="2110"/>
                  </a:moveTo>
                  <a:lnTo>
                    <a:pt x="1418" y="2198"/>
                  </a:lnTo>
                  <a:lnTo>
                    <a:pt x="1418" y="2198"/>
                  </a:lnTo>
                  <a:lnTo>
                    <a:pt x="1411" y="2206"/>
                  </a:lnTo>
                  <a:lnTo>
                    <a:pt x="1403" y="2214"/>
                  </a:lnTo>
                  <a:lnTo>
                    <a:pt x="1397" y="2216"/>
                  </a:lnTo>
                  <a:lnTo>
                    <a:pt x="1392" y="2218"/>
                  </a:lnTo>
                  <a:lnTo>
                    <a:pt x="1386" y="2219"/>
                  </a:lnTo>
                  <a:lnTo>
                    <a:pt x="1378" y="2220"/>
                  </a:lnTo>
                  <a:lnTo>
                    <a:pt x="1378" y="2220"/>
                  </a:lnTo>
                  <a:lnTo>
                    <a:pt x="1372" y="2219"/>
                  </a:lnTo>
                  <a:lnTo>
                    <a:pt x="1364" y="2217"/>
                  </a:lnTo>
                  <a:lnTo>
                    <a:pt x="1357" y="2214"/>
                  </a:lnTo>
                  <a:lnTo>
                    <a:pt x="1350" y="2207"/>
                  </a:lnTo>
                  <a:lnTo>
                    <a:pt x="1345" y="2198"/>
                  </a:lnTo>
                  <a:lnTo>
                    <a:pt x="1340" y="2186"/>
                  </a:lnTo>
                  <a:lnTo>
                    <a:pt x="1338" y="2170"/>
                  </a:lnTo>
                  <a:lnTo>
                    <a:pt x="1337" y="2150"/>
                  </a:lnTo>
                  <a:lnTo>
                    <a:pt x="1337" y="2150"/>
                  </a:lnTo>
                  <a:lnTo>
                    <a:pt x="1338" y="2133"/>
                  </a:lnTo>
                  <a:lnTo>
                    <a:pt x="1340" y="2119"/>
                  </a:lnTo>
                  <a:lnTo>
                    <a:pt x="1345" y="2108"/>
                  </a:lnTo>
                  <a:lnTo>
                    <a:pt x="1350" y="2100"/>
                  </a:lnTo>
                  <a:lnTo>
                    <a:pt x="1357" y="2095"/>
                  </a:lnTo>
                  <a:lnTo>
                    <a:pt x="1364" y="2090"/>
                  </a:lnTo>
                  <a:lnTo>
                    <a:pt x="1372" y="2089"/>
                  </a:lnTo>
                  <a:lnTo>
                    <a:pt x="1378" y="2088"/>
                  </a:lnTo>
                  <a:lnTo>
                    <a:pt x="1378" y="2088"/>
                  </a:lnTo>
                  <a:lnTo>
                    <a:pt x="1386" y="2089"/>
                  </a:lnTo>
                  <a:lnTo>
                    <a:pt x="1393" y="2090"/>
                  </a:lnTo>
                  <a:lnTo>
                    <a:pt x="1398" y="2092"/>
                  </a:lnTo>
                  <a:lnTo>
                    <a:pt x="1404" y="2096"/>
                  </a:lnTo>
                  <a:lnTo>
                    <a:pt x="1408" y="2099"/>
                  </a:lnTo>
                  <a:lnTo>
                    <a:pt x="1412" y="2102"/>
                  </a:lnTo>
                  <a:lnTo>
                    <a:pt x="1418" y="2110"/>
                  </a:lnTo>
                  <a:lnTo>
                    <a:pt x="1418" y="2110"/>
                  </a:lnTo>
                  <a:close/>
                  <a:moveTo>
                    <a:pt x="945" y="2042"/>
                  </a:moveTo>
                  <a:lnTo>
                    <a:pt x="1000" y="2042"/>
                  </a:lnTo>
                  <a:lnTo>
                    <a:pt x="1000" y="2139"/>
                  </a:lnTo>
                  <a:lnTo>
                    <a:pt x="1000" y="2266"/>
                  </a:lnTo>
                  <a:lnTo>
                    <a:pt x="945" y="2266"/>
                  </a:lnTo>
                  <a:lnTo>
                    <a:pt x="945" y="2042"/>
                  </a:lnTo>
                  <a:close/>
                  <a:moveTo>
                    <a:pt x="1000" y="1982"/>
                  </a:moveTo>
                  <a:lnTo>
                    <a:pt x="1000" y="2010"/>
                  </a:lnTo>
                  <a:lnTo>
                    <a:pt x="945" y="2010"/>
                  </a:lnTo>
                  <a:lnTo>
                    <a:pt x="945" y="1954"/>
                  </a:lnTo>
                  <a:lnTo>
                    <a:pt x="1000" y="1954"/>
                  </a:lnTo>
                  <a:lnTo>
                    <a:pt x="1000" y="1982"/>
                  </a:lnTo>
                  <a:close/>
                  <a:moveTo>
                    <a:pt x="2325" y="1977"/>
                  </a:moveTo>
                  <a:lnTo>
                    <a:pt x="2381" y="1949"/>
                  </a:lnTo>
                  <a:lnTo>
                    <a:pt x="2381" y="2144"/>
                  </a:lnTo>
                  <a:lnTo>
                    <a:pt x="2381" y="2266"/>
                  </a:lnTo>
                  <a:lnTo>
                    <a:pt x="2325" y="2266"/>
                  </a:lnTo>
                  <a:lnTo>
                    <a:pt x="2325" y="1977"/>
                  </a:lnTo>
                  <a:close/>
                  <a:moveTo>
                    <a:pt x="400" y="762"/>
                  </a:moveTo>
                  <a:lnTo>
                    <a:pt x="856" y="762"/>
                  </a:lnTo>
                  <a:lnTo>
                    <a:pt x="856" y="498"/>
                  </a:lnTo>
                  <a:lnTo>
                    <a:pt x="400" y="498"/>
                  </a:lnTo>
                  <a:lnTo>
                    <a:pt x="400" y="290"/>
                  </a:lnTo>
                  <a:lnTo>
                    <a:pt x="905" y="290"/>
                  </a:lnTo>
                  <a:lnTo>
                    <a:pt x="737" y="0"/>
                  </a:lnTo>
                  <a:lnTo>
                    <a:pt x="22" y="0"/>
                  </a:lnTo>
                  <a:lnTo>
                    <a:pt x="22" y="1261"/>
                  </a:lnTo>
                  <a:lnTo>
                    <a:pt x="1030" y="1261"/>
                  </a:lnTo>
                  <a:lnTo>
                    <a:pt x="1030" y="970"/>
                  </a:lnTo>
                  <a:lnTo>
                    <a:pt x="400" y="970"/>
                  </a:lnTo>
                  <a:lnTo>
                    <a:pt x="400" y="762"/>
                  </a:lnTo>
                  <a:close/>
                  <a:moveTo>
                    <a:pt x="1702" y="0"/>
                  </a:moveTo>
                  <a:lnTo>
                    <a:pt x="1487" y="411"/>
                  </a:lnTo>
                  <a:lnTo>
                    <a:pt x="1274" y="0"/>
                  </a:lnTo>
                  <a:lnTo>
                    <a:pt x="856" y="0"/>
                  </a:lnTo>
                  <a:lnTo>
                    <a:pt x="1296" y="762"/>
                  </a:lnTo>
                  <a:lnTo>
                    <a:pt x="1296" y="1261"/>
                  </a:lnTo>
                  <a:lnTo>
                    <a:pt x="1673" y="1261"/>
                  </a:lnTo>
                  <a:lnTo>
                    <a:pt x="1673" y="762"/>
                  </a:lnTo>
                  <a:lnTo>
                    <a:pt x="2114" y="0"/>
                  </a:lnTo>
                  <a:lnTo>
                    <a:pt x="1702"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116" dirty="0"/>
            </a:p>
          </p:txBody>
        </p:sp>
      </p:grpSp>
    </p:spTree>
    <p:extLst>
      <p:ext uri="{BB962C8B-B14F-4D97-AF65-F5344CB8AC3E}">
        <p14:creationId xmlns:p14="http://schemas.microsoft.com/office/powerpoint/2010/main" val="238679599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5" name="Title 1"/>
          <p:cNvSpPr>
            <a:spLocks noGrp="1"/>
          </p:cNvSpPr>
          <p:nvPr>
            <p:ph type="title"/>
          </p:nvPr>
        </p:nvSpPr>
        <p:spPr>
          <a:xfrm>
            <a:off x="1102536" y="451595"/>
            <a:ext cx="9537328"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
        <p:nvSpPr>
          <p:cNvPr id="8" name="TextBox 7"/>
          <p:cNvSpPr txBox="1"/>
          <p:nvPr userDrawn="1"/>
        </p:nvSpPr>
        <p:spPr>
          <a:xfrm>
            <a:off x="4225985" y="6462219"/>
            <a:ext cx="3435683" cy="138733"/>
          </a:xfrm>
          <a:prstGeom prst="rect">
            <a:avLst/>
          </a:prstGeom>
          <a:noFill/>
        </p:spPr>
        <p:txBody>
          <a:bodyPr vert="horz" wrap="square" lIns="44647" tIns="22323" rIns="44647" bIns="44647" rtlCol="0" anchor="t" anchorCtr="0">
            <a:noAutofit/>
          </a:bodyPr>
          <a:lstStyle/>
          <a:p>
            <a:pPr marL="0" marR="0" indent="0" algn="ctr" defTabSz="734388" rtl="0" eaLnBrk="1" fontAlgn="auto" latinLnBrk="0" hangingPunct="1">
              <a:lnSpc>
                <a:spcPct val="100000"/>
              </a:lnSpc>
              <a:spcBef>
                <a:spcPts val="0"/>
              </a:spcBef>
              <a:spcAft>
                <a:spcPts val="0"/>
              </a:spcAft>
              <a:buClrTx/>
              <a:buSzTx/>
              <a:buFontTx/>
              <a:buNone/>
              <a:tabLst/>
              <a:defRPr/>
            </a:pPr>
            <a:r>
              <a:rPr lang="en-GB" sz="558" dirty="0">
                <a:latin typeface="EYInterstate Light" panose="02000506000000020004" pitchFamily="2" charset="0"/>
              </a:rPr>
              <a:t>Heading </a:t>
            </a:r>
            <a:fld id="{9AE4D82F-B047-469B-AC52-A46321747EAF}" type="slidenum">
              <a:rPr lang="en-GB" sz="558" smtClean="0">
                <a:solidFill>
                  <a:schemeClr val="tx1">
                    <a:lumMod val="85000"/>
                    <a:lumOff val="15000"/>
                  </a:schemeClr>
                </a:solidFill>
                <a:latin typeface="EYInterstate Light" panose="02000506000000020004" pitchFamily="2" charset="0"/>
                <a:cs typeface="Arial" pitchFamily="34" charset="0"/>
              </a:rPr>
              <a:pPr marL="0" marR="0" indent="0" algn="ctr" defTabSz="734388" rtl="0" eaLnBrk="1" fontAlgn="auto" latinLnBrk="0" hangingPunct="1">
                <a:lnSpc>
                  <a:spcPct val="100000"/>
                </a:lnSpc>
                <a:spcBef>
                  <a:spcPts val="0"/>
                </a:spcBef>
                <a:spcAft>
                  <a:spcPts val="0"/>
                </a:spcAft>
                <a:buClrTx/>
                <a:buSzTx/>
                <a:buFontTx/>
                <a:buNone/>
                <a:tabLst/>
                <a:defRPr/>
              </a:pPr>
              <a:t>‹#›</a:t>
            </a:fld>
            <a:endParaRPr lang="en-GB" sz="558" dirty="0">
              <a:latin typeface="EYInterstate Light" panose="02000506000000020004" pitchFamily="2" charset="0"/>
            </a:endParaRPr>
          </a:p>
        </p:txBody>
      </p:sp>
    </p:spTree>
    <p:extLst>
      <p:ext uri="{BB962C8B-B14F-4D97-AF65-F5344CB8AC3E}">
        <p14:creationId xmlns:p14="http://schemas.microsoft.com/office/powerpoint/2010/main" val="852376724"/>
      </p:ext>
    </p:extLst>
  </p:cSld>
  <p:clrMapOvr>
    <a:masterClrMapping/>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5" name="Title 1"/>
          <p:cNvSpPr>
            <a:spLocks noGrp="1"/>
          </p:cNvSpPr>
          <p:nvPr>
            <p:ph type="title"/>
          </p:nvPr>
        </p:nvSpPr>
        <p:spPr>
          <a:xfrm>
            <a:off x="1102536" y="451595"/>
            <a:ext cx="9505688"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
        <p:nvSpPr>
          <p:cNvPr id="10" name="TextBox 9"/>
          <p:cNvSpPr txBox="1"/>
          <p:nvPr userDrawn="1"/>
        </p:nvSpPr>
        <p:spPr>
          <a:xfrm>
            <a:off x="4225985" y="6462219"/>
            <a:ext cx="3435683" cy="138733"/>
          </a:xfrm>
          <a:prstGeom prst="rect">
            <a:avLst/>
          </a:prstGeom>
          <a:noFill/>
        </p:spPr>
        <p:txBody>
          <a:bodyPr vert="horz" wrap="square" lIns="44647" tIns="22323" rIns="44647" bIns="44647" rtlCol="0" anchor="t" anchorCtr="0">
            <a:noAutofit/>
          </a:bodyPr>
          <a:lstStyle/>
          <a:p>
            <a:pPr marL="0" marR="0" indent="0" algn="ctr" defTabSz="734388" rtl="0" eaLnBrk="1" fontAlgn="auto" latinLnBrk="0" hangingPunct="1">
              <a:lnSpc>
                <a:spcPct val="100000"/>
              </a:lnSpc>
              <a:spcBef>
                <a:spcPts val="0"/>
              </a:spcBef>
              <a:spcAft>
                <a:spcPts val="0"/>
              </a:spcAft>
              <a:buClrTx/>
              <a:buSzTx/>
              <a:buFontTx/>
              <a:buNone/>
              <a:tabLst/>
              <a:defRPr/>
            </a:pPr>
            <a:r>
              <a:rPr lang="en-GB" sz="558" dirty="0">
                <a:latin typeface="EYInterstate Light" panose="02000506000000020004" pitchFamily="2" charset="0"/>
              </a:rPr>
              <a:t>Heading </a:t>
            </a:r>
            <a:fld id="{9AE4D82F-B047-469B-AC52-A46321747EAF}" type="slidenum">
              <a:rPr lang="en-GB" sz="558" smtClean="0">
                <a:solidFill>
                  <a:schemeClr val="tx1">
                    <a:lumMod val="85000"/>
                    <a:lumOff val="15000"/>
                  </a:schemeClr>
                </a:solidFill>
                <a:latin typeface="EYInterstate Light" panose="02000506000000020004" pitchFamily="2" charset="0"/>
                <a:cs typeface="Arial" pitchFamily="34" charset="0"/>
              </a:rPr>
              <a:pPr marL="0" marR="0" indent="0" algn="ctr" defTabSz="734388" rtl="0" eaLnBrk="1" fontAlgn="auto" latinLnBrk="0" hangingPunct="1">
                <a:lnSpc>
                  <a:spcPct val="100000"/>
                </a:lnSpc>
                <a:spcBef>
                  <a:spcPts val="0"/>
                </a:spcBef>
                <a:spcAft>
                  <a:spcPts val="0"/>
                </a:spcAft>
                <a:buClrTx/>
                <a:buSzTx/>
                <a:buFontTx/>
                <a:buNone/>
                <a:tabLst/>
                <a:defRPr/>
              </a:pPr>
              <a:t>‹#›</a:t>
            </a:fld>
            <a:endParaRPr lang="en-GB" sz="558" dirty="0">
              <a:latin typeface="EYInterstate Light" panose="02000506000000020004" pitchFamily="2" charset="0"/>
            </a:endParaRPr>
          </a:p>
        </p:txBody>
      </p:sp>
    </p:spTree>
    <p:extLst>
      <p:ext uri="{BB962C8B-B14F-4D97-AF65-F5344CB8AC3E}">
        <p14:creationId xmlns:p14="http://schemas.microsoft.com/office/powerpoint/2010/main" val="2614355278"/>
      </p:ext>
    </p:extLst>
  </p:cSld>
  <p:clrMapOvr>
    <a:masterClrMapping/>
  </p:clrMapOvr>
  <p:extLst>
    <p:ext uri="{DCECCB84-F9BA-43D5-87BE-67443E8EF086}">
      <p15:sldGuideLst xmlns:p15="http://schemas.microsoft.com/office/powerpoint/2012/main">
        <p15:guide id="1" orient="horz" pos="3481" userDrawn="1">
          <p15:clr>
            <a:srgbClr val="FBAE40"/>
          </p15:clr>
        </p15:guide>
        <p15:guide id="2" pos="2494"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2EFD73-360C-49EC-B68B-994826CDA17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81"/>
          <a:stretch/>
        </p:blipFill>
        <p:spPr>
          <a:xfrm>
            <a:off x="0" y="-11003"/>
            <a:ext cx="12192002" cy="6869003"/>
          </a:xfrm>
          <a:prstGeom prst="rect">
            <a:avLst/>
          </a:prstGeom>
        </p:spPr>
      </p:pic>
    </p:spTree>
    <p:extLst>
      <p:ext uri="{BB962C8B-B14F-4D97-AF65-F5344CB8AC3E}">
        <p14:creationId xmlns:p14="http://schemas.microsoft.com/office/powerpoint/2010/main" val="16094438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2F5F707A-A8D8-4B9B-82E6-9ECB2521DB0B}"/>
              </a:ext>
            </a:extLst>
          </p:cNvPr>
          <p:cNvSpPr>
            <a:spLocks/>
          </p:cNvSpPr>
          <p:nvPr userDrawn="1"/>
        </p:nvSpPr>
        <p:spPr bwMode="gray">
          <a:xfrm>
            <a:off x="998007" y="793153"/>
            <a:ext cx="10085160" cy="4065458"/>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56701" tIns="28351" rIns="56701" bIns="28351" numCol="1" anchor="t" anchorCtr="0" compatLnSpc="1">
            <a:prstTxWarp prst="textNoShape">
              <a:avLst/>
            </a:prstTxWarp>
          </a:bodyPr>
          <a:lstStyle/>
          <a:p>
            <a:endParaRPr lang="en-GB" sz="1116" dirty="0">
              <a:solidFill>
                <a:schemeClr val="bg1"/>
              </a:solidFill>
              <a:latin typeface="+mn-lt"/>
              <a:cs typeface="Arial" pitchFamily="34" charset="0"/>
            </a:endParaRPr>
          </a:p>
        </p:txBody>
      </p:sp>
    </p:spTree>
    <p:extLst>
      <p:ext uri="{BB962C8B-B14F-4D97-AF65-F5344CB8AC3E}">
        <p14:creationId xmlns:p14="http://schemas.microsoft.com/office/powerpoint/2010/main" val="211201559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5_Text">
    <p:spTree>
      <p:nvGrpSpPr>
        <p:cNvPr id="1" name=""/>
        <p:cNvGrpSpPr/>
        <p:nvPr/>
      </p:nvGrpSpPr>
      <p:grpSpPr>
        <a:xfrm>
          <a:off x="0" y="0"/>
          <a:ext cx="0" cy="0"/>
          <a:chOff x="0" y="0"/>
          <a:chExt cx="0" cy="0"/>
        </a:xfrm>
      </p:grpSpPr>
      <p:sp>
        <p:nvSpPr>
          <p:cNvPr id="2" name="Title 1"/>
          <p:cNvSpPr>
            <a:spLocks noGrp="1"/>
          </p:cNvSpPr>
          <p:nvPr>
            <p:ph type="title"/>
          </p:nvPr>
        </p:nvSpPr>
        <p:spPr>
          <a:xfrm>
            <a:off x="1089706" y="451596"/>
            <a:ext cx="9963723" cy="609611"/>
          </a:xfrm>
          <a:prstGeom prst="rect">
            <a:avLst/>
          </a:prstGeom>
        </p:spPr>
        <p:txBody>
          <a:bodyPr anchor="t"/>
          <a:lstStyle>
            <a:lvl1pPr>
              <a:defRPr lang="de-CH" sz="1612" dirty="0">
                <a:latin typeface="EYInterstate Light" panose="02000506000000020004" pitchFamily="2" charset="0"/>
              </a:defRPr>
            </a:lvl1pPr>
          </a:lstStyle>
          <a:p>
            <a:pPr marL="0" lvl="0"/>
            <a:r>
              <a:rPr lang="en-US" dirty="0"/>
              <a:t>Click to edit Master title style</a:t>
            </a:r>
            <a:endParaRPr lang="de-CH" dirty="0"/>
          </a:p>
        </p:txBody>
      </p:sp>
      <p:sp>
        <p:nvSpPr>
          <p:cNvPr id="7" name="Text Placeholder 6"/>
          <p:cNvSpPr>
            <a:spLocks noGrp="1"/>
          </p:cNvSpPr>
          <p:nvPr>
            <p:ph type="body" sz="quarter" idx="13"/>
          </p:nvPr>
        </p:nvSpPr>
        <p:spPr>
          <a:xfrm>
            <a:off x="1089706" y="1270694"/>
            <a:ext cx="9963723" cy="1175448"/>
          </a:xfrm>
          <a:prstGeom prst="rect">
            <a:avLst/>
          </a:prstGeom>
          <a:noFill/>
        </p:spPr>
        <p:txBody>
          <a:bodyPr lIns="95043" tIns="47521" rIns="95043" bIns="47521"/>
          <a:lstStyle>
            <a:lvl1pPr>
              <a:defRPr>
                <a:latin typeface="EYInterstate Light" panose="02000506000000020004" pitchFamily="2" charset="0"/>
              </a:defRPr>
            </a:lvl1pPr>
            <a:lvl2pPr>
              <a:defRPr>
                <a:latin typeface="EYInterstate Light" panose="02000506000000020004" pitchFamily="2" charset="0"/>
              </a:defRPr>
            </a:lvl2pPr>
            <a:lvl3pPr>
              <a:defRPr>
                <a:latin typeface="EYInterstate Light" panose="02000506000000020004" pitchFamily="2" charset="0"/>
              </a:defRPr>
            </a:lvl3pPr>
            <a:lvl4pPr>
              <a:defRPr>
                <a:latin typeface="EYInterstate Light" panose="02000506000000020004" pitchFamily="2" charset="0"/>
              </a:defRPr>
            </a:lvl4pPr>
            <a:lvl5pPr>
              <a:defRPr>
                <a:latin typeface="EYInterstate Light" panose="02000506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extBox 3"/>
          <p:cNvSpPr txBox="1"/>
          <p:nvPr userDrawn="1"/>
        </p:nvSpPr>
        <p:spPr>
          <a:xfrm>
            <a:off x="639616" y="6467958"/>
            <a:ext cx="892614" cy="390043"/>
          </a:xfrm>
          <a:prstGeom prst="rect">
            <a:avLst/>
          </a:prstGeom>
          <a:noFill/>
        </p:spPr>
        <p:txBody>
          <a:bodyPr vert="horz" wrap="square" lIns="44647" tIns="22323" rIns="44647" bIns="44647" rtlCol="0" anchor="t" anchorCtr="0">
            <a:noAutofit/>
          </a:bodyPr>
          <a:lstStyle/>
          <a:p>
            <a:pPr marL="0" marR="0" indent="0" algn="l" defTabSz="734388" rtl="0" eaLnBrk="1" fontAlgn="auto" latinLnBrk="0" hangingPunct="1">
              <a:lnSpc>
                <a:spcPct val="100000"/>
              </a:lnSpc>
              <a:spcBef>
                <a:spcPts val="0"/>
              </a:spcBef>
              <a:spcAft>
                <a:spcPts val="0"/>
              </a:spcAft>
              <a:buClrTx/>
              <a:buSzTx/>
              <a:buFontTx/>
              <a:buNone/>
              <a:tabLst/>
              <a:defRPr/>
            </a:pPr>
            <a:r>
              <a:rPr lang="en-GB" sz="558" dirty="0">
                <a:solidFill>
                  <a:schemeClr val="tx1">
                    <a:lumMod val="85000"/>
                    <a:lumOff val="15000"/>
                  </a:schemeClr>
                </a:solidFill>
                <a:latin typeface="EYInterstate Light" panose="02000506000000020004" pitchFamily="2" charset="0"/>
                <a:cs typeface="Arial" pitchFamily="34" charset="0"/>
              </a:rPr>
              <a:t> </a:t>
            </a:r>
            <a:fld id="{9AE4D82F-B047-469B-AC52-A46321747EAF}" type="slidenum">
              <a:rPr lang="en-GB" sz="558" smtClean="0">
                <a:solidFill>
                  <a:schemeClr val="tx1">
                    <a:lumMod val="85000"/>
                    <a:lumOff val="15000"/>
                  </a:schemeClr>
                </a:solidFill>
                <a:latin typeface="EYInterstate Light" panose="02000506000000020004" pitchFamily="2" charset="0"/>
                <a:cs typeface="Arial" pitchFamily="34" charset="0"/>
              </a:rPr>
              <a:pPr marL="0" marR="0" indent="0" algn="l" defTabSz="734388" rtl="0" eaLnBrk="1" fontAlgn="auto" latinLnBrk="0" hangingPunct="1">
                <a:lnSpc>
                  <a:spcPct val="100000"/>
                </a:lnSpc>
                <a:spcBef>
                  <a:spcPts val="0"/>
                </a:spcBef>
                <a:spcAft>
                  <a:spcPts val="0"/>
                </a:spcAft>
                <a:buClrTx/>
                <a:buSzTx/>
                <a:buFontTx/>
                <a:buNone/>
                <a:tabLst/>
                <a:defRPr/>
              </a:pPr>
              <a:t>‹#›</a:t>
            </a:fld>
            <a:endParaRPr lang="en-GB" sz="558" dirty="0">
              <a:latin typeface="EYInterstate Light" panose="02000506000000020004" pitchFamily="2" charset="0"/>
            </a:endParaRPr>
          </a:p>
        </p:txBody>
      </p:sp>
      <p:sp>
        <p:nvSpPr>
          <p:cNvPr id="5" name="TextBox 4"/>
          <p:cNvSpPr txBox="1"/>
          <p:nvPr userDrawn="1"/>
        </p:nvSpPr>
        <p:spPr>
          <a:xfrm>
            <a:off x="8061447" y="6462218"/>
            <a:ext cx="3435683" cy="277723"/>
          </a:xfrm>
          <a:prstGeom prst="rect">
            <a:avLst/>
          </a:prstGeom>
          <a:solidFill>
            <a:schemeClr val="tx2"/>
          </a:solidFill>
        </p:spPr>
        <p:txBody>
          <a:bodyPr vert="horz" wrap="square" lIns="44647" tIns="22323" rIns="44647" bIns="44647" rtlCol="0" anchor="t" anchorCtr="0">
            <a:noAutofit/>
          </a:bodyPr>
          <a:lstStyle/>
          <a:p>
            <a:pPr marL="0" marR="0" indent="0" algn="r" defTabSz="734388" rtl="0" eaLnBrk="1" fontAlgn="auto" latinLnBrk="0" hangingPunct="1">
              <a:lnSpc>
                <a:spcPct val="100000"/>
              </a:lnSpc>
              <a:spcBef>
                <a:spcPts val="0"/>
              </a:spcBef>
              <a:spcAft>
                <a:spcPts val="0"/>
              </a:spcAft>
              <a:buClrTx/>
              <a:buSzTx/>
              <a:buFontTx/>
              <a:buNone/>
              <a:tabLst/>
              <a:defRPr/>
            </a:pPr>
            <a:r>
              <a:rPr lang="en-GB" sz="558" dirty="0">
                <a:latin typeface="EYInterstate Light" panose="02000506000000020004" pitchFamily="2" charset="0"/>
              </a:rPr>
              <a:t>Heading</a:t>
            </a:r>
          </a:p>
        </p:txBody>
      </p:sp>
    </p:spTree>
    <p:extLst>
      <p:ext uri="{BB962C8B-B14F-4D97-AF65-F5344CB8AC3E}">
        <p14:creationId xmlns:p14="http://schemas.microsoft.com/office/powerpoint/2010/main" val="277972182"/>
      </p:ext>
    </p:extLst>
  </p:cSld>
  <p:clrMapOvr>
    <a:masterClrMapping/>
  </p:clrMapOvr>
  <p:extLst>
    <p:ext uri="{DCECCB84-F9BA-43D5-87BE-67443E8EF086}">
      <p15:sldGuideLst xmlns:p15="http://schemas.microsoft.com/office/powerpoint/2012/main">
        <p15:guide id="1" orient="horz" pos="3481" userDrawn="1">
          <p15:clr>
            <a:srgbClr val="FBAE40"/>
          </p15:clr>
        </p15:guide>
        <p15:guide id="2" pos="2494"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4" name="Rectangle 33"/>
          <p:cNvSpPr>
            <a:spLocks noChangeArrowheads="1"/>
          </p:cNvSpPr>
          <p:nvPr userDrawn="1"/>
        </p:nvSpPr>
        <p:spPr bwMode="auto">
          <a:xfrm>
            <a:off x="1113967" y="1284582"/>
            <a:ext cx="9973668" cy="913021"/>
          </a:xfrm>
          <a:prstGeom prst="rect">
            <a:avLst/>
          </a:prstGeom>
          <a:solidFill>
            <a:srgbClr val="FFE600"/>
          </a:solidFill>
          <a:ln w="12700">
            <a:noFill/>
            <a:miter lim="800000"/>
            <a:headEnd type="none" w="sm" len="sm"/>
            <a:tailEnd type="none" w="sm" len="sm"/>
          </a:ln>
          <a:effectLst/>
        </p:spPr>
        <p:txBody>
          <a:bodyPr wrap="none" anchor="ctr"/>
          <a:lstStyle/>
          <a:p>
            <a:endParaRPr lang="en-US" sz="1116" dirty="0">
              <a:latin typeface="EYInterstate Light" panose="02000506000000020004" pitchFamily="2" charset="0"/>
            </a:endParaRPr>
          </a:p>
        </p:txBody>
      </p:sp>
      <p:sp>
        <p:nvSpPr>
          <p:cNvPr id="35" name="Picture Placeholder 14"/>
          <p:cNvSpPr>
            <a:spLocks noGrp="1"/>
          </p:cNvSpPr>
          <p:nvPr>
            <p:ph type="pic" sz="quarter" idx="17"/>
          </p:nvPr>
        </p:nvSpPr>
        <p:spPr>
          <a:xfrm>
            <a:off x="1339140" y="1372123"/>
            <a:ext cx="1111793" cy="578660"/>
          </a:xfrm>
          <a:prstGeom prst="rect">
            <a:avLst/>
          </a:prstGeom>
          <a:solidFill>
            <a:srgbClr val="FF3399"/>
          </a:solidFill>
        </p:spPr>
        <p:txBody>
          <a:bodyPr/>
          <a:lstStyle>
            <a:lvl1pPr marL="0" indent="0" algn="ctr">
              <a:buNone/>
              <a:defRPr sz="744" baseline="0">
                <a:solidFill>
                  <a:schemeClr val="bg1"/>
                </a:solidFill>
                <a:latin typeface="EYInterstate Light" panose="02000506000000020004" pitchFamily="2" charset="0"/>
              </a:defRPr>
            </a:lvl1pPr>
          </a:lstStyle>
          <a:p>
            <a:endParaRPr lang="en-US" dirty="0"/>
          </a:p>
        </p:txBody>
      </p:sp>
      <p:sp>
        <p:nvSpPr>
          <p:cNvPr id="36" name="Text Placeholder 16"/>
          <p:cNvSpPr>
            <a:spLocks noGrp="1"/>
          </p:cNvSpPr>
          <p:nvPr>
            <p:ph type="body" sz="quarter" idx="22" hasCustomPrompt="1"/>
          </p:nvPr>
        </p:nvSpPr>
        <p:spPr>
          <a:xfrm>
            <a:off x="2653432" y="1372123"/>
            <a:ext cx="4671564" cy="586220"/>
          </a:xfrm>
          <a:prstGeom prst="rect">
            <a:avLst/>
          </a:prstGeom>
        </p:spPr>
        <p:txBody>
          <a:bodyPr/>
          <a:lstStyle>
            <a:lvl1pPr marL="0" indent="0" defTabSz="617214">
              <a:spcBef>
                <a:spcPts val="0"/>
              </a:spcBef>
              <a:spcAft>
                <a:spcPts val="0"/>
              </a:spcAft>
              <a:buClr>
                <a:srgbClr val="000000"/>
              </a:buClr>
              <a:buSzPct val="100000"/>
              <a:buFont typeface="Arial" pitchFamily="34" charset="0"/>
              <a:buNone/>
              <a:tabLst>
                <a:tab pos="2002254" algn="l"/>
                <a:tab pos="2893130" algn="r"/>
              </a:tabLst>
              <a:defRPr sz="558" b="1">
                <a:latin typeface="EYInterstate Light" panose="02000506000000020004" pitchFamily="2" charset="0"/>
              </a:defRPr>
            </a:lvl1pPr>
            <a:lvl2pPr marL="0" indent="0">
              <a:spcBef>
                <a:spcPts val="0"/>
              </a:spcBef>
              <a:spcAft>
                <a:spcPts val="0"/>
              </a:spcAft>
              <a:buNone/>
              <a:tabLst>
                <a:tab pos="2002254" algn="l"/>
                <a:tab pos="2893130" algn="r"/>
              </a:tabLst>
              <a:defRPr sz="558" b="0">
                <a:latin typeface="EYInterstate Light" panose="02000506000000020004" pitchFamily="2" charset="0"/>
              </a:defRPr>
            </a:lvl2pPr>
            <a:lvl4pPr>
              <a:defRPr sz="496"/>
            </a:lvl4pPr>
            <a:lvl5pPr>
              <a:defRPr sz="496"/>
            </a:lvl5pPr>
          </a:lstStyle>
          <a:p>
            <a:pPr lvl="0"/>
            <a:r>
              <a:rPr lang="en-US" dirty="0"/>
              <a:t>Name</a:t>
            </a:r>
          </a:p>
          <a:p>
            <a:pPr lvl="1"/>
            <a:r>
              <a:rPr lang="en-US" dirty="0"/>
              <a:t>Title</a:t>
            </a:r>
          </a:p>
          <a:p>
            <a:pPr lvl="1"/>
            <a:endParaRPr lang="en-US" dirty="0"/>
          </a:p>
          <a:p>
            <a:pPr lvl="1"/>
            <a:r>
              <a:rPr lang="en-US" dirty="0"/>
              <a:t>Tel +XX XXX XXXX </a:t>
            </a:r>
            <a:r>
              <a:rPr lang="en-US" dirty="0" err="1"/>
              <a:t>XXXX</a:t>
            </a:r>
            <a:endParaRPr lang="en-US" dirty="0"/>
          </a:p>
          <a:p>
            <a:pPr lvl="1"/>
            <a:r>
              <a:rPr lang="en-US" dirty="0"/>
              <a:t>Mobile +XX XXX XXXX </a:t>
            </a:r>
            <a:r>
              <a:rPr lang="en-US" dirty="0" err="1"/>
              <a:t>XXXX</a:t>
            </a:r>
            <a:endParaRPr lang="en-US" dirty="0"/>
          </a:p>
          <a:p>
            <a:pPr lvl="1"/>
            <a:r>
              <a:rPr lang="en-US" dirty="0"/>
              <a:t>Fax +XX XXX XXXX </a:t>
            </a:r>
            <a:r>
              <a:rPr lang="en-US" dirty="0" err="1"/>
              <a:t>XXXX</a:t>
            </a:r>
            <a:endParaRPr lang="en-US" dirty="0"/>
          </a:p>
          <a:p>
            <a:pPr lvl="1"/>
            <a:r>
              <a:rPr lang="en-US" dirty="0"/>
              <a:t>Email xxx.xxx@xx.ey.com</a:t>
            </a:r>
          </a:p>
          <a:p>
            <a:pPr lvl="1"/>
            <a:endParaRPr lang="en-US" dirty="0"/>
          </a:p>
        </p:txBody>
      </p:sp>
      <p:sp>
        <p:nvSpPr>
          <p:cNvPr id="37" name="Content Placeholder 2"/>
          <p:cNvSpPr>
            <a:spLocks noGrp="1"/>
          </p:cNvSpPr>
          <p:nvPr>
            <p:ph sz="half" idx="1"/>
          </p:nvPr>
        </p:nvSpPr>
        <p:spPr>
          <a:xfrm>
            <a:off x="1111264" y="2297085"/>
            <a:ext cx="4742591" cy="3456950"/>
          </a:xfrm>
          <a:prstGeom prst="rect">
            <a:avLst/>
          </a:prstGeom>
        </p:spPr>
        <p:txBody>
          <a:bodyPr/>
          <a:lstStyle>
            <a:lvl1pPr>
              <a:spcAft>
                <a:spcPts val="141"/>
              </a:spcAft>
              <a:defRPr sz="558">
                <a:latin typeface="EYInterstate Light" panose="02000506000000020004" pitchFamily="2" charset="0"/>
              </a:defRPr>
            </a:lvl1pPr>
            <a:lvl2pPr>
              <a:spcAft>
                <a:spcPts val="141"/>
              </a:spcAft>
              <a:defRPr sz="682">
                <a:latin typeface="EYInterstate Light" panose="02000506000000020004" pitchFamily="2" charset="0"/>
              </a:defRPr>
            </a:lvl2pPr>
            <a:lvl3pPr>
              <a:spcAft>
                <a:spcPts val="141"/>
              </a:spcAft>
              <a:defRPr sz="620">
                <a:latin typeface="EYInterstate Light" panose="02000506000000020004" pitchFamily="2" charset="0"/>
              </a:defRPr>
            </a:lvl3pPr>
            <a:lvl4pPr>
              <a:spcAft>
                <a:spcPts val="141"/>
              </a:spcAft>
              <a:buSzPct val="70000"/>
              <a:defRPr sz="558">
                <a:latin typeface="EYInterstate Light" panose="02000506000000020004" pitchFamily="2" charset="0"/>
              </a:defRPr>
            </a:lvl4pPr>
            <a:lvl5pPr>
              <a:spcAft>
                <a:spcPts val="141"/>
              </a:spcAft>
              <a:buSzPct val="70000"/>
              <a:defRPr sz="558">
                <a:latin typeface="EYInterstate Light" panose="02000506000000020004" pitchFamily="2" charset="0"/>
              </a:defRPr>
            </a:lvl5pPr>
            <a:lvl6pPr>
              <a:defRPr sz="1116"/>
            </a:lvl6pPr>
            <a:lvl7pPr>
              <a:defRPr sz="1116"/>
            </a:lvl7pPr>
            <a:lvl8pPr>
              <a:defRPr sz="1116"/>
            </a:lvl8pPr>
            <a:lvl9pPr>
              <a:defRPr sz="111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8" name="Content Placeholder 5"/>
          <p:cNvSpPr>
            <a:spLocks noGrp="1"/>
          </p:cNvSpPr>
          <p:nvPr>
            <p:ph sz="quarter" idx="10"/>
          </p:nvPr>
        </p:nvSpPr>
        <p:spPr>
          <a:xfrm>
            <a:off x="6345045" y="2297085"/>
            <a:ext cx="4742591" cy="3456950"/>
          </a:xfrm>
          <a:prstGeom prst="rect">
            <a:avLst/>
          </a:prstGeom>
        </p:spPr>
        <p:txBody>
          <a:bodyPr/>
          <a:lstStyle>
            <a:lvl1pPr>
              <a:spcAft>
                <a:spcPts val="141"/>
              </a:spcAft>
              <a:defRPr sz="558">
                <a:latin typeface="EYInterstate Light" panose="02000506000000020004" pitchFamily="2" charset="0"/>
              </a:defRPr>
            </a:lvl1pPr>
            <a:lvl2pPr>
              <a:spcAft>
                <a:spcPts val="141"/>
              </a:spcAft>
              <a:defRPr sz="682">
                <a:latin typeface="EYInterstate Light" panose="02000506000000020004" pitchFamily="2" charset="0"/>
              </a:defRPr>
            </a:lvl2pPr>
            <a:lvl3pPr>
              <a:spcAft>
                <a:spcPts val="141"/>
              </a:spcAft>
              <a:defRPr sz="620">
                <a:latin typeface="EYInterstate Light" panose="02000506000000020004" pitchFamily="2" charset="0"/>
              </a:defRPr>
            </a:lvl3pPr>
            <a:lvl4pPr>
              <a:spcAft>
                <a:spcPts val="141"/>
              </a:spcAft>
              <a:defRPr sz="558">
                <a:latin typeface="EYInterstate Light" panose="02000506000000020004" pitchFamily="2" charset="0"/>
              </a:defRPr>
            </a:lvl4pPr>
            <a:lvl5pPr>
              <a:spcAft>
                <a:spcPts val="141"/>
              </a:spcAft>
              <a:defRPr sz="558">
                <a:latin typeface="EYInterstate Light" panose="02000506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p:nvPr>
        </p:nvSpPr>
        <p:spPr>
          <a:xfrm>
            <a:off x="1131176" y="451595"/>
            <a:ext cx="9508688"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56576696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V_Two column">
    <p:spTree>
      <p:nvGrpSpPr>
        <p:cNvPr id="1" name=""/>
        <p:cNvGrpSpPr/>
        <p:nvPr/>
      </p:nvGrpSpPr>
      <p:grpSpPr>
        <a:xfrm>
          <a:off x="0" y="0"/>
          <a:ext cx="0" cy="0"/>
          <a:chOff x="0" y="0"/>
          <a:chExt cx="0" cy="0"/>
        </a:xfrm>
      </p:grpSpPr>
      <p:sp>
        <p:nvSpPr>
          <p:cNvPr id="31" name="Rectangle 30"/>
          <p:cNvSpPr>
            <a:spLocks noChangeArrowheads="1"/>
          </p:cNvSpPr>
          <p:nvPr userDrawn="1"/>
        </p:nvSpPr>
        <p:spPr bwMode="auto">
          <a:xfrm>
            <a:off x="1117595" y="1253620"/>
            <a:ext cx="9970040" cy="913021"/>
          </a:xfrm>
          <a:prstGeom prst="rect">
            <a:avLst/>
          </a:prstGeom>
          <a:solidFill>
            <a:srgbClr val="FFE600"/>
          </a:solidFill>
          <a:ln w="12700">
            <a:noFill/>
            <a:miter lim="800000"/>
            <a:headEnd type="none" w="sm" len="sm"/>
            <a:tailEnd type="none" w="sm" len="sm"/>
          </a:ln>
          <a:effectLst/>
        </p:spPr>
        <p:txBody>
          <a:bodyPr wrap="none" anchor="ctr"/>
          <a:lstStyle/>
          <a:p>
            <a:endParaRPr lang="en-US" sz="1116" dirty="0">
              <a:latin typeface="EYInterstate Light" panose="02000506000000020004" pitchFamily="2" charset="0"/>
            </a:endParaRPr>
          </a:p>
        </p:txBody>
      </p:sp>
      <p:sp>
        <p:nvSpPr>
          <p:cNvPr id="32" name="Picture Placeholder 14"/>
          <p:cNvSpPr>
            <a:spLocks noGrp="1"/>
          </p:cNvSpPr>
          <p:nvPr>
            <p:ph type="pic" sz="quarter" idx="17"/>
          </p:nvPr>
        </p:nvSpPr>
        <p:spPr>
          <a:xfrm>
            <a:off x="1342768" y="1341160"/>
            <a:ext cx="1111793" cy="578660"/>
          </a:xfrm>
          <a:prstGeom prst="rect">
            <a:avLst/>
          </a:prstGeom>
          <a:solidFill>
            <a:srgbClr val="FF3399"/>
          </a:solidFill>
        </p:spPr>
        <p:txBody>
          <a:bodyPr/>
          <a:lstStyle>
            <a:lvl1pPr marL="0" indent="0" algn="ctr">
              <a:buNone/>
              <a:defRPr sz="744" baseline="0">
                <a:solidFill>
                  <a:schemeClr val="bg1"/>
                </a:solidFill>
                <a:latin typeface="EYInterstate Light" panose="02000506000000020004" pitchFamily="2" charset="0"/>
              </a:defRPr>
            </a:lvl1pPr>
          </a:lstStyle>
          <a:p>
            <a:endParaRPr lang="en-US" dirty="0"/>
          </a:p>
        </p:txBody>
      </p:sp>
      <p:sp>
        <p:nvSpPr>
          <p:cNvPr id="33" name="Text Placeholder 16"/>
          <p:cNvSpPr>
            <a:spLocks noGrp="1"/>
          </p:cNvSpPr>
          <p:nvPr>
            <p:ph type="body" sz="quarter" idx="22" hasCustomPrompt="1"/>
          </p:nvPr>
        </p:nvSpPr>
        <p:spPr>
          <a:xfrm>
            <a:off x="2657062" y="1341160"/>
            <a:ext cx="3236439" cy="586220"/>
          </a:xfrm>
          <a:prstGeom prst="rect">
            <a:avLst/>
          </a:prstGeom>
        </p:spPr>
        <p:txBody>
          <a:bodyPr/>
          <a:lstStyle>
            <a:lvl1pPr marL="0" indent="0" defTabSz="617214">
              <a:spcBef>
                <a:spcPts val="0"/>
              </a:spcBef>
              <a:spcAft>
                <a:spcPts val="0"/>
              </a:spcAft>
              <a:buClr>
                <a:srgbClr val="000000"/>
              </a:buClr>
              <a:buSzPct val="100000"/>
              <a:buFont typeface="Arial" pitchFamily="34" charset="0"/>
              <a:buNone/>
              <a:tabLst>
                <a:tab pos="2002254" algn="l"/>
                <a:tab pos="2893130" algn="r"/>
              </a:tabLst>
              <a:defRPr sz="558" b="1">
                <a:latin typeface="EYInterstate Light" panose="02000506000000020004" pitchFamily="2" charset="0"/>
              </a:defRPr>
            </a:lvl1pPr>
            <a:lvl2pPr marL="0" indent="0">
              <a:spcBef>
                <a:spcPts val="0"/>
              </a:spcBef>
              <a:spcAft>
                <a:spcPts val="0"/>
              </a:spcAft>
              <a:buNone/>
              <a:tabLst>
                <a:tab pos="2002254" algn="l"/>
                <a:tab pos="2893130" algn="r"/>
              </a:tabLst>
              <a:defRPr sz="558" b="0">
                <a:latin typeface="EYInterstate Light" panose="02000506000000020004" pitchFamily="2" charset="0"/>
              </a:defRPr>
            </a:lvl2pPr>
            <a:lvl4pPr>
              <a:defRPr sz="496"/>
            </a:lvl4pPr>
            <a:lvl5pPr>
              <a:defRPr sz="496"/>
            </a:lvl5pPr>
          </a:lstStyle>
          <a:p>
            <a:pPr lvl="0"/>
            <a:r>
              <a:rPr lang="en-US" dirty="0"/>
              <a:t>Name</a:t>
            </a:r>
          </a:p>
          <a:p>
            <a:pPr lvl="1"/>
            <a:r>
              <a:rPr lang="en-US" dirty="0"/>
              <a:t>Title</a:t>
            </a:r>
          </a:p>
          <a:p>
            <a:pPr lvl="1"/>
            <a:endParaRPr lang="en-US" dirty="0"/>
          </a:p>
          <a:p>
            <a:pPr lvl="1"/>
            <a:r>
              <a:rPr lang="en-US" dirty="0"/>
              <a:t>Tel +XX XXX XXXX </a:t>
            </a:r>
            <a:r>
              <a:rPr lang="en-US" dirty="0" err="1"/>
              <a:t>XXXX</a:t>
            </a:r>
            <a:endParaRPr lang="en-US" dirty="0"/>
          </a:p>
          <a:p>
            <a:pPr lvl="1"/>
            <a:r>
              <a:rPr lang="en-US" dirty="0"/>
              <a:t>Mobile +XX XXX XXXX </a:t>
            </a:r>
            <a:r>
              <a:rPr lang="en-US" dirty="0" err="1"/>
              <a:t>XXXX</a:t>
            </a:r>
            <a:endParaRPr lang="en-US" dirty="0"/>
          </a:p>
          <a:p>
            <a:pPr lvl="1"/>
            <a:r>
              <a:rPr lang="en-US" dirty="0"/>
              <a:t>Fax +XX XXX XXXX </a:t>
            </a:r>
            <a:r>
              <a:rPr lang="en-US" dirty="0" err="1"/>
              <a:t>XXXX</a:t>
            </a:r>
            <a:endParaRPr lang="en-US" dirty="0"/>
          </a:p>
          <a:p>
            <a:pPr lvl="1"/>
            <a:r>
              <a:rPr lang="en-US" dirty="0"/>
              <a:t>Email xxx.xxx@xx.ey.com</a:t>
            </a:r>
          </a:p>
          <a:p>
            <a:pPr lvl="1"/>
            <a:endParaRPr lang="en-US" dirty="0"/>
          </a:p>
        </p:txBody>
      </p:sp>
      <p:sp>
        <p:nvSpPr>
          <p:cNvPr id="34" name="Content Placeholder 2"/>
          <p:cNvSpPr>
            <a:spLocks noGrp="1"/>
          </p:cNvSpPr>
          <p:nvPr>
            <p:ph sz="half" idx="1"/>
          </p:nvPr>
        </p:nvSpPr>
        <p:spPr>
          <a:xfrm>
            <a:off x="1114891" y="2266121"/>
            <a:ext cx="4738963" cy="3456950"/>
          </a:xfrm>
          <a:prstGeom prst="rect">
            <a:avLst/>
          </a:prstGeom>
        </p:spPr>
        <p:txBody>
          <a:bodyPr/>
          <a:lstStyle>
            <a:lvl1pPr>
              <a:spcAft>
                <a:spcPts val="141"/>
              </a:spcAft>
              <a:defRPr sz="558">
                <a:latin typeface="EYInterstate Light" panose="02000506000000020004" pitchFamily="2" charset="0"/>
              </a:defRPr>
            </a:lvl1pPr>
            <a:lvl2pPr>
              <a:spcAft>
                <a:spcPts val="141"/>
              </a:spcAft>
              <a:defRPr sz="682">
                <a:latin typeface="EYInterstate Light" panose="02000506000000020004" pitchFamily="2" charset="0"/>
              </a:defRPr>
            </a:lvl2pPr>
            <a:lvl3pPr>
              <a:spcAft>
                <a:spcPts val="141"/>
              </a:spcAft>
              <a:defRPr sz="620">
                <a:latin typeface="EYInterstate Light" panose="02000506000000020004" pitchFamily="2" charset="0"/>
              </a:defRPr>
            </a:lvl3pPr>
            <a:lvl4pPr>
              <a:spcAft>
                <a:spcPts val="141"/>
              </a:spcAft>
              <a:buSzPct val="70000"/>
              <a:defRPr sz="558">
                <a:latin typeface="EYInterstate Light" panose="02000506000000020004" pitchFamily="2" charset="0"/>
              </a:defRPr>
            </a:lvl4pPr>
            <a:lvl5pPr>
              <a:spcAft>
                <a:spcPts val="141"/>
              </a:spcAft>
              <a:buSzPct val="70000"/>
              <a:defRPr sz="558">
                <a:latin typeface="EYInterstate Light" panose="02000506000000020004" pitchFamily="2" charset="0"/>
              </a:defRPr>
            </a:lvl5pPr>
            <a:lvl6pPr>
              <a:defRPr sz="1116"/>
            </a:lvl6pPr>
            <a:lvl7pPr>
              <a:defRPr sz="1116"/>
            </a:lvl7pPr>
            <a:lvl8pPr>
              <a:defRPr sz="1116"/>
            </a:lvl8pPr>
            <a:lvl9pPr>
              <a:defRPr sz="111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Content Placeholder 5"/>
          <p:cNvSpPr>
            <a:spLocks noGrp="1"/>
          </p:cNvSpPr>
          <p:nvPr>
            <p:ph sz="quarter" idx="10"/>
          </p:nvPr>
        </p:nvSpPr>
        <p:spPr>
          <a:xfrm>
            <a:off x="6348672" y="2266121"/>
            <a:ext cx="4738963" cy="3456950"/>
          </a:xfrm>
          <a:prstGeom prst="rect">
            <a:avLst/>
          </a:prstGeom>
        </p:spPr>
        <p:txBody>
          <a:bodyPr/>
          <a:lstStyle>
            <a:lvl1pPr>
              <a:spcAft>
                <a:spcPts val="141"/>
              </a:spcAft>
              <a:defRPr sz="558">
                <a:latin typeface="EYInterstate Light" panose="02000506000000020004" pitchFamily="2" charset="0"/>
              </a:defRPr>
            </a:lvl1pPr>
            <a:lvl2pPr>
              <a:spcAft>
                <a:spcPts val="141"/>
              </a:spcAft>
              <a:defRPr sz="682">
                <a:latin typeface="EYInterstate Light" panose="02000506000000020004" pitchFamily="2" charset="0"/>
              </a:defRPr>
            </a:lvl2pPr>
            <a:lvl3pPr>
              <a:spcAft>
                <a:spcPts val="141"/>
              </a:spcAft>
              <a:defRPr sz="620">
                <a:latin typeface="EYInterstate Light" panose="02000506000000020004" pitchFamily="2" charset="0"/>
              </a:defRPr>
            </a:lvl3pPr>
            <a:lvl4pPr>
              <a:spcAft>
                <a:spcPts val="141"/>
              </a:spcAft>
              <a:defRPr sz="558">
                <a:latin typeface="EYInterstate Light" panose="02000506000000020004" pitchFamily="2" charset="0"/>
              </a:defRPr>
            </a:lvl4pPr>
            <a:lvl5pPr>
              <a:spcAft>
                <a:spcPts val="141"/>
              </a:spcAft>
              <a:defRPr sz="558">
                <a:latin typeface="EYInterstate Light" panose="02000506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Picture Placeholder 14"/>
          <p:cNvSpPr>
            <a:spLocks noGrp="1"/>
          </p:cNvSpPr>
          <p:nvPr>
            <p:ph type="pic" sz="quarter" idx="23"/>
          </p:nvPr>
        </p:nvSpPr>
        <p:spPr>
          <a:xfrm>
            <a:off x="6344393" y="1341160"/>
            <a:ext cx="1111793" cy="578660"/>
          </a:xfrm>
          <a:prstGeom prst="rect">
            <a:avLst/>
          </a:prstGeom>
          <a:solidFill>
            <a:srgbClr val="FF3399"/>
          </a:solidFill>
        </p:spPr>
        <p:txBody>
          <a:bodyPr/>
          <a:lstStyle>
            <a:lvl1pPr marL="0" indent="0" algn="ctr">
              <a:buNone/>
              <a:defRPr sz="744" baseline="0">
                <a:solidFill>
                  <a:schemeClr val="bg1"/>
                </a:solidFill>
                <a:latin typeface="EYInterstate Light" panose="02000506000000020004" pitchFamily="2" charset="0"/>
              </a:defRPr>
            </a:lvl1pPr>
          </a:lstStyle>
          <a:p>
            <a:endParaRPr lang="en-US" dirty="0"/>
          </a:p>
        </p:txBody>
      </p:sp>
      <p:sp>
        <p:nvSpPr>
          <p:cNvPr id="37" name="Text Placeholder 16"/>
          <p:cNvSpPr>
            <a:spLocks noGrp="1"/>
          </p:cNvSpPr>
          <p:nvPr>
            <p:ph type="body" sz="quarter" idx="24" hasCustomPrompt="1"/>
          </p:nvPr>
        </p:nvSpPr>
        <p:spPr>
          <a:xfrm>
            <a:off x="7658688" y="1337380"/>
            <a:ext cx="3213219" cy="586220"/>
          </a:xfrm>
          <a:prstGeom prst="rect">
            <a:avLst/>
          </a:prstGeom>
        </p:spPr>
        <p:txBody>
          <a:bodyPr/>
          <a:lstStyle>
            <a:lvl1pPr marL="0" indent="0" defTabSz="617214">
              <a:spcBef>
                <a:spcPts val="0"/>
              </a:spcBef>
              <a:spcAft>
                <a:spcPts val="0"/>
              </a:spcAft>
              <a:buClr>
                <a:srgbClr val="000000"/>
              </a:buClr>
              <a:buSzPct val="100000"/>
              <a:buFont typeface="Arial" pitchFamily="34" charset="0"/>
              <a:buNone/>
              <a:tabLst>
                <a:tab pos="2002254" algn="l"/>
                <a:tab pos="2893130" algn="r"/>
              </a:tabLst>
              <a:defRPr sz="558" b="1">
                <a:latin typeface="EYInterstate Light" panose="02000506000000020004" pitchFamily="2" charset="0"/>
              </a:defRPr>
            </a:lvl1pPr>
            <a:lvl2pPr marL="0" indent="0">
              <a:spcBef>
                <a:spcPts val="0"/>
              </a:spcBef>
              <a:spcAft>
                <a:spcPts val="0"/>
              </a:spcAft>
              <a:buNone/>
              <a:tabLst>
                <a:tab pos="2002254" algn="l"/>
                <a:tab pos="2893130" algn="r"/>
              </a:tabLst>
              <a:defRPr sz="558" b="0" baseline="0">
                <a:latin typeface="EYInterstate Light" panose="02000506000000020004" pitchFamily="2" charset="0"/>
              </a:defRPr>
            </a:lvl2pPr>
            <a:lvl4pPr>
              <a:defRPr sz="496"/>
            </a:lvl4pPr>
            <a:lvl5pPr>
              <a:defRPr sz="496"/>
            </a:lvl5pPr>
          </a:lstStyle>
          <a:p>
            <a:pPr lvl="0"/>
            <a:r>
              <a:rPr lang="en-US" dirty="0"/>
              <a:t>Name</a:t>
            </a:r>
          </a:p>
          <a:p>
            <a:pPr lvl="1"/>
            <a:r>
              <a:rPr lang="en-US" dirty="0"/>
              <a:t>Title</a:t>
            </a:r>
          </a:p>
          <a:p>
            <a:pPr lvl="1"/>
            <a:endParaRPr lang="en-US" dirty="0"/>
          </a:p>
          <a:p>
            <a:pPr lvl="1"/>
            <a:r>
              <a:rPr lang="en-US" dirty="0"/>
              <a:t>Tel +XX XXX XXXX </a:t>
            </a:r>
            <a:r>
              <a:rPr lang="en-US" dirty="0" err="1"/>
              <a:t>XXXX</a:t>
            </a:r>
            <a:endParaRPr lang="en-US" dirty="0"/>
          </a:p>
          <a:p>
            <a:pPr lvl="1"/>
            <a:r>
              <a:rPr lang="en-US" dirty="0"/>
              <a:t>Mobile +XX XXX XXXX </a:t>
            </a:r>
            <a:r>
              <a:rPr lang="en-US" dirty="0" err="1"/>
              <a:t>XXXX</a:t>
            </a:r>
            <a:endParaRPr lang="en-US" dirty="0"/>
          </a:p>
          <a:p>
            <a:pPr lvl="1"/>
            <a:r>
              <a:rPr lang="en-US" dirty="0"/>
              <a:t>Fax +XX XXX XXXX </a:t>
            </a:r>
            <a:r>
              <a:rPr lang="en-US" dirty="0" err="1"/>
              <a:t>XXXX</a:t>
            </a:r>
            <a:endParaRPr lang="en-US" dirty="0"/>
          </a:p>
          <a:p>
            <a:pPr lvl="1"/>
            <a:r>
              <a:rPr lang="en-US" dirty="0"/>
              <a:t>Email xxx.xxx@xx.ey.com</a:t>
            </a:r>
          </a:p>
          <a:p>
            <a:pPr lvl="1"/>
            <a:endParaRPr lang="en-US" dirty="0"/>
          </a:p>
        </p:txBody>
      </p:sp>
      <p:cxnSp>
        <p:nvCxnSpPr>
          <p:cNvPr id="38" name="Straight Connector 37"/>
          <p:cNvCxnSpPr/>
          <p:nvPr userDrawn="1"/>
        </p:nvCxnSpPr>
        <p:spPr bwMode="auto">
          <a:xfrm flipV="1">
            <a:off x="6095999" y="1241800"/>
            <a:ext cx="0" cy="1012502"/>
          </a:xfrm>
          <a:prstGeom prst="line">
            <a:avLst/>
          </a:prstGeom>
          <a:solidFill>
            <a:schemeClr val="accent1"/>
          </a:solidFill>
          <a:ln w="63500" cap="flat" cmpd="sng" algn="ctr">
            <a:solidFill>
              <a:schemeClr val="accent3"/>
            </a:solidFill>
            <a:prstDash val="solid"/>
            <a:round/>
            <a:headEnd type="none" w="med" len="med"/>
            <a:tailEnd type="none" w="med" len="med"/>
          </a:ln>
          <a:effectLst/>
        </p:spPr>
      </p:cxnSp>
      <p:sp>
        <p:nvSpPr>
          <p:cNvPr id="13" name="Title 1"/>
          <p:cNvSpPr>
            <a:spLocks noGrp="1"/>
          </p:cNvSpPr>
          <p:nvPr>
            <p:ph type="title"/>
          </p:nvPr>
        </p:nvSpPr>
        <p:spPr>
          <a:xfrm>
            <a:off x="1130300" y="451171"/>
            <a:ext cx="9578844"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30805555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CV_Two column">
    <p:spTree>
      <p:nvGrpSpPr>
        <p:cNvPr id="1" name=""/>
        <p:cNvGrpSpPr/>
        <p:nvPr/>
      </p:nvGrpSpPr>
      <p:grpSpPr>
        <a:xfrm>
          <a:off x="0" y="0"/>
          <a:ext cx="0" cy="0"/>
          <a:chOff x="0" y="0"/>
          <a:chExt cx="0" cy="0"/>
        </a:xfrm>
      </p:grpSpPr>
      <p:sp>
        <p:nvSpPr>
          <p:cNvPr id="41" name="Rectangle 40"/>
          <p:cNvSpPr>
            <a:spLocks noChangeArrowheads="1"/>
          </p:cNvSpPr>
          <p:nvPr userDrawn="1"/>
        </p:nvSpPr>
        <p:spPr bwMode="auto">
          <a:xfrm>
            <a:off x="1157928" y="1266816"/>
            <a:ext cx="9929707" cy="913021"/>
          </a:xfrm>
          <a:prstGeom prst="rect">
            <a:avLst/>
          </a:prstGeom>
          <a:solidFill>
            <a:srgbClr val="FFE600"/>
          </a:solidFill>
          <a:ln w="12700">
            <a:noFill/>
            <a:miter lim="800000"/>
            <a:headEnd type="none" w="sm" len="sm"/>
            <a:tailEnd type="none" w="sm" len="sm"/>
          </a:ln>
          <a:effectLst/>
        </p:spPr>
        <p:txBody>
          <a:bodyPr wrap="none" anchor="ctr"/>
          <a:lstStyle/>
          <a:p>
            <a:endParaRPr lang="en-US" sz="1116" dirty="0">
              <a:latin typeface="EYInterstate Light" panose="02000506000000020004" pitchFamily="2" charset="0"/>
            </a:endParaRPr>
          </a:p>
        </p:txBody>
      </p:sp>
      <p:sp>
        <p:nvSpPr>
          <p:cNvPr id="42" name="Picture Placeholder 14"/>
          <p:cNvSpPr>
            <a:spLocks noGrp="1"/>
          </p:cNvSpPr>
          <p:nvPr>
            <p:ph type="pic" sz="quarter" idx="17"/>
          </p:nvPr>
        </p:nvSpPr>
        <p:spPr>
          <a:xfrm>
            <a:off x="1383101" y="1358781"/>
            <a:ext cx="1111793" cy="578660"/>
          </a:xfrm>
          <a:prstGeom prst="rect">
            <a:avLst/>
          </a:prstGeom>
          <a:solidFill>
            <a:srgbClr val="FF3399"/>
          </a:solidFill>
        </p:spPr>
        <p:txBody>
          <a:bodyPr/>
          <a:lstStyle>
            <a:lvl1pPr marL="0" indent="0" algn="ctr">
              <a:buNone/>
              <a:defRPr sz="744" baseline="0">
                <a:solidFill>
                  <a:schemeClr val="bg1"/>
                </a:solidFill>
                <a:latin typeface="EYInterstate Light" panose="02000506000000020004" pitchFamily="2" charset="0"/>
              </a:defRPr>
            </a:lvl1pPr>
          </a:lstStyle>
          <a:p>
            <a:endParaRPr lang="en-US" dirty="0"/>
          </a:p>
        </p:txBody>
      </p:sp>
      <p:sp>
        <p:nvSpPr>
          <p:cNvPr id="43" name="Text Placeholder 16"/>
          <p:cNvSpPr>
            <a:spLocks noGrp="1"/>
          </p:cNvSpPr>
          <p:nvPr>
            <p:ph type="body" sz="quarter" idx="22" hasCustomPrompt="1"/>
          </p:nvPr>
        </p:nvSpPr>
        <p:spPr>
          <a:xfrm>
            <a:off x="2697394" y="1358781"/>
            <a:ext cx="4671564" cy="586220"/>
          </a:xfrm>
          <a:prstGeom prst="rect">
            <a:avLst/>
          </a:prstGeom>
        </p:spPr>
        <p:txBody>
          <a:bodyPr/>
          <a:lstStyle>
            <a:lvl1pPr marL="0" indent="0" defTabSz="617214">
              <a:spcBef>
                <a:spcPts val="0"/>
              </a:spcBef>
              <a:spcAft>
                <a:spcPts val="0"/>
              </a:spcAft>
              <a:buClr>
                <a:srgbClr val="000000"/>
              </a:buClr>
              <a:buSzPct val="100000"/>
              <a:buFont typeface="Arial" pitchFamily="34" charset="0"/>
              <a:buNone/>
              <a:tabLst>
                <a:tab pos="274646" algn="l"/>
              </a:tabLst>
              <a:defRPr sz="558" b="1">
                <a:latin typeface="EYInterstate Light" panose="02000506000000020004" pitchFamily="2" charset="0"/>
              </a:defRPr>
            </a:lvl1pPr>
            <a:lvl2pPr marL="0" indent="0">
              <a:spcBef>
                <a:spcPts val="0"/>
              </a:spcBef>
              <a:spcAft>
                <a:spcPts val="0"/>
              </a:spcAft>
              <a:buNone/>
              <a:tabLst>
                <a:tab pos="393757" algn="l"/>
                <a:tab pos="2002254" algn="l"/>
                <a:tab pos="2893130" algn="r"/>
              </a:tabLst>
              <a:defRPr sz="558" b="0">
                <a:latin typeface="EYInterstate Light" panose="02000506000000020004" pitchFamily="2" charset="0"/>
              </a:defRPr>
            </a:lvl2pPr>
            <a:lvl4pPr>
              <a:defRPr sz="496"/>
            </a:lvl4pPr>
            <a:lvl5pPr>
              <a:defRPr sz="496"/>
            </a:lvl5pPr>
          </a:lstStyle>
          <a:p>
            <a:pPr lvl="0"/>
            <a:r>
              <a:rPr lang="en-US" dirty="0"/>
              <a:t>Name</a:t>
            </a:r>
          </a:p>
          <a:p>
            <a:pPr lvl="1"/>
            <a:r>
              <a:rPr lang="en-US" dirty="0"/>
              <a:t>Title</a:t>
            </a:r>
          </a:p>
          <a:p>
            <a:pPr lvl="1"/>
            <a:endParaRPr lang="en-US" dirty="0"/>
          </a:p>
          <a:p>
            <a:pPr lvl="1"/>
            <a:r>
              <a:rPr lang="en-US" dirty="0"/>
              <a:t>Tel	+XX XXX XXXX </a:t>
            </a:r>
            <a:r>
              <a:rPr lang="en-US" dirty="0" err="1"/>
              <a:t>XXXX</a:t>
            </a:r>
            <a:endParaRPr lang="en-US" dirty="0"/>
          </a:p>
          <a:p>
            <a:pPr lvl="1"/>
            <a:r>
              <a:rPr lang="en-US" dirty="0"/>
              <a:t>Mobile	+XX XXX XXXX </a:t>
            </a:r>
            <a:r>
              <a:rPr lang="en-US" dirty="0" err="1"/>
              <a:t>XXXX</a:t>
            </a:r>
            <a:endParaRPr lang="en-US" dirty="0"/>
          </a:p>
          <a:p>
            <a:pPr lvl="1"/>
            <a:r>
              <a:rPr lang="en-US" dirty="0"/>
              <a:t>Fax	+XX XXX XXXX </a:t>
            </a:r>
            <a:r>
              <a:rPr lang="en-US" dirty="0" err="1"/>
              <a:t>XXXX</a:t>
            </a:r>
            <a:endParaRPr lang="en-US" dirty="0"/>
          </a:p>
          <a:p>
            <a:pPr lvl="1"/>
            <a:r>
              <a:rPr lang="en-US" dirty="0"/>
              <a:t>Email	xxx.xxx@xx.ey.com</a:t>
            </a:r>
          </a:p>
          <a:p>
            <a:pPr lvl="1"/>
            <a:endParaRPr lang="en-US" dirty="0"/>
          </a:p>
        </p:txBody>
      </p:sp>
      <p:sp>
        <p:nvSpPr>
          <p:cNvPr id="44" name="Content Placeholder 2"/>
          <p:cNvSpPr>
            <a:spLocks noGrp="1"/>
          </p:cNvSpPr>
          <p:nvPr>
            <p:ph sz="half" idx="1"/>
          </p:nvPr>
        </p:nvSpPr>
        <p:spPr>
          <a:xfrm>
            <a:off x="1155223" y="2283079"/>
            <a:ext cx="3084362" cy="3457614"/>
          </a:xfrm>
          <a:prstGeom prst="rect">
            <a:avLst/>
          </a:prstGeom>
        </p:spPr>
        <p:txBody>
          <a:bodyPr/>
          <a:lstStyle>
            <a:lvl1pPr marL="109268" indent="-109268">
              <a:spcAft>
                <a:spcPts val="141"/>
              </a:spcAft>
              <a:defRPr sz="682">
                <a:latin typeface="EYInterstate Light" panose="02000506000000020004" pitchFamily="2" charset="0"/>
              </a:defRPr>
            </a:lvl1pPr>
            <a:lvl2pPr marL="275630" indent="-162425">
              <a:spcAft>
                <a:spcPts val="141"/>
              </a:spcAft>
              <a:defRPr sz="682">
                <a:latin typeface="EYInterstate Light" panose="02000506000000020004" pitchFamily="2" charset="0"/>
              </a:defRPr>
            </a:lvl2pPr>
            <a:lvl3pPr>
              <a:spcAft>
                <a:spcPts val="141"/>
              </a:spcAft>
              <a:defRPr sz="620">
                <a:latin typeface="EYInterstate Light" panose="02000506000000020004" pitchFamily="2" charset="0"/>
              </a:defRPr>
            </a:lvl3pPr>
            <a:lvl4pPr>
              <a:spcAft>
                <a:spcPts val="141"/>
              </a:spcAft>
              <a:buSzPct val="70000"/>
              <a:defRPr sz="558">
                <a:latin typeface="EYInterstate Light" panose="02000506000000020004" pitchFamily="2" charset="0"/>
              </a:defRPr>
            </a:lvl4pPr>
            <a:lvl5pPr>
              <a:spcAft>
                <a:spcPts val="141"/>
              </a:spcAft>
              <a:buSzPct val="70000"/>
              <a:defRPr sz="558"/>
            </a:lvl5pPr>
            <a:lvl6pPr>
              <a:defRPr sz="1116"/>
            </a:lvl6pPr>
            <a:lvl7pPr>
              <a:defRPr sz="1116"/>
            </a:lvl7pPr>
            <a:lvl8pPr>
              <a:defRPr sz="1116"/>
            </a:lvl8pPr>
            <a:lvl9pPr>
              <a:defRPr sz="1116"/>
            </a:lvl9pPr>
          </a:lstStyle>
          <a:p>
            <a:pPr lvl="0"/>
            <a:r>
              <a:rPr lang="en-US" dirty="0"/>
              <a:t>Click to edit Master text styles</a:t>
            </a:r>
          </a:p>
          <a:p>
            <a:pPr lvl="1"/>
            <a:r>
              <a:rPr lang="en-US" dirty="0"/>
              <a:t>Second level</a:t>
            </a:r>
          </a:p>
        </p:txBody>
      </p:sp>
      <p:sp>
        <p:nvSpPr>
          <p:cNvPr id="45" name="Content Placeholder 3"/>
          <p:cNvSpPr>
            <a:spLocks noGrp="1"/>
          </p:cNvSpPr>
          <p:nvPr>
            <p:ph sz="half" idx="2"/>
          </p:nvPr>
        </p:nvSpPr>
        <p:spPr>
          <a:xfrm>
            <a:off x="4433610" y="2283079"/>
            <a:ext cx="3084362" cy="3457614"/>
          </a:xfrm>
          <a:prstGeom prst="rect">
            <a:avLst/>
          </a:prstGeom>
        </p:spPr>
        <p:txBody>
          <a:bodyPr/>
          <a:lstStyle>
            <a:lvl1pPr>
              <a:defRPr lang="en-US" sz="682" dirty="0" smtClean="0">
                <a:latin typeface="EYInterstate Light" panose="02000506000000020004" pitchFamily="2" charset="0"/>
              </a:defRPr>
            </a:lvl1pPr>
            <a:lvl2pPr>
              <a:defRPr lang="en-US" sz="682" dirty="0" smtClean="0">
                <a:latin typeface="EYInterstate Light" panose="02000506000000020004" pitchFamily="2" charset="0"/>
              </a:defRPr>
            </a:lvl2pPr>
            <a:lvl3pPr>
              <a:defRPr lang="en-US" sz="620" dirty="0" smtClean="0">
                <a:latin typeface="EYInterstate Light" panose="02000506000000020004" pitchFamily="2" charset="0"/>
              </a:defRPr>
            </a:lvl3pPr>
            <a:lvl4pPr>
              <a:defRPr lang="en-US" sz="558" dirty="0">
                <a:latin typeface="EYInterstate Light" panose="02000506000000020004" pitchFamily="2" charset="0"/>
              </a:defRPr>
            </a:lvl4pPr>
          </a:lstStyle>
          <a:p>
            <a:pPr marL="109268" lvl="0" indent="-109268">
              <a:spcAft>
                <a:spcPts val="141"/>
              </a:spcAft>
            </a:pPr>
            <a:r>
              <a:rPr lang="en-US" dirty="0"/>
              <a:t>Click to edit Master text styles</a:t>
            </a:r>
          </a:p>
          <a:p>
            <a:pPr marL="275630" lvl="1" indent="-162425">
              <a:spcAft>
                <a:spcPts val="141"/>
              </a:spcAft>
            </a:pPr>
            <a:r>
              <a:rPr lang="en-US" dirty="0"/>
              <a:t>Second level</a:t>
            </a:r>
          </a:p>
        </p:txBody>
      </p:sp>
      <p:sp>
        <p:nvSpPr>
          <p:cNvPr id="46" name="Content Placeholder 5"/>
          <p:cNvSpPr>
            <a:spLocks noGrp="1"/>
          </p:cNvSpPr>
          <p:nvPr>
            <p:ph sz="quarter" idx="10"/>
          </p:nvPr>
        </p:nvSpPr>
        <p:spPr>
          <a:xfrm>
            <a:off x="7887978" y="2283079"/>
            <a:ext cx="3084362" cy="3457614"/>
          </a:xfrm>
          <a:prstGeom prst="rect">
            <a:avLst/>
          </a:prstGeom>
        </p:spPr>
        <p:txBody>
          <a:bodyPr/>
          <a:lstStyle>
            <a:lvl1pPr>
              <a:defRPr lang="en-US" sz="682" dirty="0" smtClean="0">
                <a:latin typeface="EYInterstate Light" panose="02000506000000020004" pitchFamily="2" charset="0"/>
              </a:defRPr>
            </a:lvl1pPr>
            <a:lvl2pPr>
              <a:defRPr lang="en-US" sz="682" dirty="0" smtClean="0">
                <a:latin typeface="EYInterstate Light" panose="02000506000000020004" pitchFamily="2" charset="0"/>
              </a:defRPr>
            </a:lvl2pPr>
            <a:lvl3pPr>
              <a:defRPr lang="en-US" sz="620" dirty="0" smtClean="0">
                <a:latin typeface="EYInterstate Light" panose="02000506000000020004" pitchFamily="2" charset="0"/>
              </a:defRPr>
            </a:lvl3pPr>
            <a:lvl4pPr>
              <a:defRPr lang="en-US" sz="558" dirty="0">
                <a:latin typeface="EYInterstate Light" panose="02000506000000020004" pitchFamily="2" charset="0"/>
              </a:defRPr>
            </a:lvl4pPr>
          </a:lstStyle>
          <a:p>
            <a:pPr marL="109268" lvl="0" indent="-109268">
              <a:spcAft>
                <a:spcPts val="141"/>
              </a:spcAft>
            </a:pPr>
            <a:r>
              <a:rPr lang="en-US" dirty="0"/>
              <a:t>Click to edit Master text styles</a:t>
            </a:r>
          </a:p>
          <a:p>
            <a:pPr marL="275630" lvl="1" indent="-162425">
              <a:spcAft>
                <a:spcPts val="141"/>
              </a:spcAft>
            </a:pPr>
            <a:r>
              <a:rPr lang="en-US" dirty="0"/>
              <a:t>Second level</a:t>
            </a:r>
          </a:p>
        </p:txBody>
      </p:sp>
      <p:sp>
        <p:nvSpPr>
          <p:cNvPr id="11" name="Title 1"/>
          <p:cNvSpPr>
            <a:spLocks noGrp="1"/>
          </p:cNvSpPr>
          <p:nvPr>
            <p:ph type="title"/>
          </p:nvPr>
        </p:nvSpPr>
        <p:spPr>
          <a:xfrm>
            <a:off x="1130301" y="451171"/>
            <a:ext cx="9835025"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47329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1378" y="2060235"/>
            <a:ext cx="5289245"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1378" y="5506678"/>
            <a:ext cx="5289245" cy="316838"/>
          </a:xfrm>
        </p:spPr>
        <p:txBody>
          <a:bodyPr lIns="0" tIns="0" rIns="0" bIns="0">
            <a:noAutofit/>
          </a:bodyPr>
          <a:lstStyle>
            <a:lvl1pPr marL="0" indent="0" algn="ctr">
              <a:buNone/>
              <a:defRPr lang="en-US" sz="1599" dirty="0" smtClean="0">
                <a:solidFill>
                  <a:srgbClr val="FFE600"/>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1378" y="5818717"/>
            <a:ext cx="5289245" cy="316838"/>
          </a:xfrm>
        </p:spPr>
        <p:txBody>
          <a:bodyPr vert="horz" lIns="0" tIns="0" rIns="0" bIns="0" rtlCol="0" anchor="t" anchorCtr="0">
            <a:noAutofit/>
          </a:bodyPr>
          <a:lstStyle>
            <a:lvl1pPr marL="0" indent="0" algn="ctr">
              <a:buNone/>
              <a:defRPr lang="en-US" sz="1599" dirty="0" smtClean="0">
                <a:latin typeface="+mn-lt"/>
              </a:defRPr>
            </a:lvl1pPr>
          </a:lstStyle>
          <a:p>
            <a:pPr marL="356438" lvl="0" indent="-356438"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7415" y="979788"/>
            <a:ext cx="2337171"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35212200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Three column layout">
    <p:spTree>
      <p:nvGrpSpPr>
        <p:cNvPr id="1" name=""/>
        <p:cNvGrpSpPr/>
        <p:nvPr/>
      </p:nvGrpSpPr>
      <p:grpSpPr>
        <a:xfrm>
          <a:off x="0" y="0"/>
          <a:ext cx="0" cy="0"/>
          <a:chOff x="0" y="0"/>
          <a:chExt cx="0" cy="0"/>
        </a:xfrm>
      </p:grpSpPr>
      <p:sp>
        <p:nvSpPr>
          <p:cNvPr id="58" name="Rectangle 57"/>
          <p:cNvSpPr/>
          <p:nvPr userDrawn="1"/>
        </p:nvSpPr>
        <p:spPr bwMode="auto">
          <a:xfrm>
            <a:off x="2" y="1204383"/>
            <a:ext cx="12191998" cy="847077"/>
          </a:xfrm>
          <a:prstGeom prst="rect">
            <a:avLst/>
          </a:prstGeom>
          <a:solidFill>
            <a:srgbClr val="FFE600"/>
          </a:solidFill>
          <a:ln w="9525" cap="flat" cmpd="sng" algn="ctr">
            <a:noFill/>
            <a:prstDash val="solid"/>
            <a:round/>
            <a:headEnd type="none" w="med" len="med"/>
            <a:tailEnd type="none" w="med" len="med"/>
          </a:ln>
          <a:effectLst/>
        </p:spPr>
        <p:txBody>
          <a:bodyPr vert="horz" wrap="none" lIns="33486" tIns="33486" rIns="33486" bIns="33486" numCol="1" rtlCol="0" anchor="ctr" anchorCtr="0" compatLnSpc="1">
            <a:prstTxWarp prst="textNoShape">
              <a:avLst/>
            </a:prstTxWarp>
          </a:bodyPr>
          <a:lstStyle/>
          <a:p>
            <a:pPr marL="0" marR="0" indent="0" algn="ctr" defTabSz="617214" rtl="0" eaLnBrk="1" fontAlgn="base" latinLnBrk="0" hangingPunct="1">
              <a:lnSpc>
                <a:spcPct val="100000"/>
              </a:lnSpc>
              <a:spcBef>
                <a:spcPct val="0"/>
              </a:spcBef>
              <a:spcAft>
                <a:spcPct val="0"/>
              </a:spcAft>
              <a:buClrTx/>
              <a:buSzTx/>
              <a:buFontTx/>
              <a:buNone/>
              <a:tabLst/>
            </a:pPr>
            <a:endParaRPr kumimoji="0" lang="en-US" sz="620" b="0" i="0" u="none" strike="noStrike" cap="none" normalizeH="0" baseline="0" dirty="0">
              <a:ln>
                <a:noFill/>
              </a:ln>
              <a:solidFill>
                <a:schemeClr val="bg1"/>
              </a:solidFill>
              <a:effectLst/>
              <a:latin typeface="EYInterstate" pitchFamily="2" charset="0"/>
              <a:cs typeface="Arial" charset="0"/>
            </a:endParaRPr>
          </a:p>
        </p:txBody>
      </p:sp>
      <p:sp>
        <p:nvSpPr>
          <p:cNvPr id="59" name="Picture Placeholder 7"/>
          <p:cNvSpPr>
            <a:spLocks noGrp="1"/>
          </p:cNvSpPr>
          <p:nvPr>
            <p:ph type="pic" sz="quarter" idx="10"/>
          </p:nvPr>
        </p:nvSpPr>
        <p:spPr>
          <a:xfrm>
            <a:off x="1137854" y="1271403"/>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0" name="Picture Placeholder 7"/>
          <p:cNvSpPr>
            <a:spLocks noGrp="1"/>
          </p:cNvSpPr>
          <p:nvPr>
            <p:ph type="pic" sz="quarter" idx="11"/>
          </p:nvPr>
        </p:nvSpPr>
        <p:spPr>
          <a:xfrm>
            <a:off x="4580028" y="1271403"/>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1" name="Picture Placeholder 7"/>
          <p:cNvSpPr>
            <a:spLocks noGrp="1"/>
          </p:cNvSpPr>
          <p:nvPr>
            <p:ph type="pic" sz="quarter" idx="12"/>
          </p:nvPr>
        </p:nvSpPr>
        <p:spPr>
          <a:xfrm>
            <a:off x="8022204" y="1271403"/>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2" name="Content Placeholder 11"/>
          <p:cNvSpPr>
            <a:spLocks noGrp="1"/>
          </p:cNvSpPr>
          <p:nvPr>
            <p:ph sz="quarter" idx="13"/>
          </p:nvPr>
        </p:nvSpPr>
        <p:spPr>
          <a:xfrm>
            <a:off x="1137853" y="2072848"/>
            <a:ext cx="3084193"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3" name="Content Placeholder 11"/>
          <p:cNvSpPr>
            <a:spLocks noGrp="1"/>
          </p:cNvSpPr>
          <p:nvPr>
            <p:ph sz="quarter" idx="14"/>
          </p:nvPr>
        </p:nvSpPr>
        <p:spPr>
          <a:xfrm>
            <a:off x="4565368" y="2072848"/>
            <a:ext cx="3084193"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4" name="Content Placeholder 11"/>
          <p:cNvSpPr>
            <a:spLocks noGrp="1"/>
          </p:cNvSpPr>
          <p:nvPr>
            <p:ph sz="quarter" idx="15"/>
          </p:nvPr>
        </p:nvSpPr>
        <p:spPr>
          <a:xfrm>
            <a:off x="7992884" y="2072848"/>
            <a:ext cx="3084193"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5" name="Rectangle 64"/>
          <p:cNvSpPr/>
          <p:nvPr userDrawn="1"/>
        </p:nvSpPr>
        <p:spPr bwMode="auto">
          <a:xfrm>
            <a:off x="2" y="3562799"/>
            <a:ext cx="12191998" cy="847077"/>
          </a:xfrm>
          <a:prstGeom prst="rect">
            <a:avLst/>
          </a:prstGeom>
          <a:solidFill>
            <a:srgbClr val="FFE600"/>
          </a:solidFill>
          <a:ln w="9525" cap="flat" cmpd="sng" algn="ctr">
            <a:noFill/>
            <a:prstDash val="solid"/>
            <a:round/>
            <a:headEnd type="none" w="med" len="med"/>
            <a:tailEnd type="none" w="med" len="med"/>
          </a:ln>
          <a:effectLst/>
        </p:spPr>
        <p:txBody>
          <a:bodyPr vert="horz" wrap="none" lIns="33486" tIns="33486" rIns="33486" bIns="33486" numCol="1" rtlCol="0" anchor="ctr" anchorCtr="0" compatLnSpc="1">
            <a:prstTxWarp prst="textNoShape">
              <a:avLst/>
            </a:prstTxWarp>
          </a:bodyPr>
          <a:lstStyle/>
          <a:p>
            <a:pPr marL="0" marR="0" indent="0" algn="ctr" defTabSz="617214" rtl="0" eaLnBrk="1" fontAlgn="base" latinLnBrk="0" hangingPunct="1">
              <a:lnSpc>
                <a:spcPct val="100000"/>
              </a:lnSpc>
              <a:spcBef>
                <a:spcPct val="0"/>
              </a:spcBef>
              <a:spcAft>
                <a:spcPct val="0"/>
              </a:spcAft>
              <a:buClrTx/>
              <a:buSzTx/>
              <a:buFontTx/>
              <a:buNone/>
              <a:tabLst/>
            </a:pPr>
            <a:endParaRPr kumimoji="0" lang="en-US" sz="620" b="0" i="0" u="none" strike="noStrike" cap="none" normalizeH="0" baseline="0" dirty="0">
              <a:ln>
                <a:noFill/>
              </a:ln>
              <a:solidFill>
                <a:schemeClr val="bg1"/>
              </a:solidFill>
              <a:effectLst/>
              <a:latin typeface="EYInterstate" pitchFamily="2" charset="0"/>
              <a:cs typeface="Arial" charset="0"/>
            </a:endParaRPr>
          </a:p>
        </p:txBody>
      </p:sp>
      <p:sp>
        <p:nvSpPr>
          <p:cNvPr id="66" name="Picture Placeholder 7"/>
          <p:cNvSpPr>
            <a:spLocks noGrp="1"/>
          </p:cNvSpPr>
          <p:nvPr>
            <p:ph type="pic" sz="quarter" idx="16"/>
          </p:nvPr>
        </p:nvSpPr>
        <p:spPr>
          <a:xfrm>
            <a:off x="1137854" y="3629821"/>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7" name="Picture Placeholder 7"/>
          <p:cNvSpPr>
            <a:spLocks noGrp="1"/>
          </p:cNvSpPr>
          <p:nvPr>
            <p:ph type="pic" sz="quarter" idx="17"/>
          </p:nvPr>
        </p:nvSpPr>
        <p:spPr>
          <a:xfrm>
            <a:off x="4580028" y="3629821"/>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8" name="Picture Placeholder 7"/>
          <p:cNvSpPr>
            <a:spLocks noGrp="1"/>
          </p:cNvSpPr>
          <p:nvPr>
            <p:ph type="pic" sz="quarter" idx="18"/>
          </p:nvPr>
        </p:nvSpPr>
        <p:spPr>
          <a:xfrm>
            <a:off x="8022204" y="3629821"/>
            <a:ext cx="1385344" cy="692399"/>
          </a:xfrm>
          <a:prstGeom prst="rect">
            <a:avLst/>
          </a:prstGeom>
          <a:solidFill>
            <a:srgbClr val="F7A59E"/>
          </a:solidFill>
        </p:spPr>
        <p:txBody>
          <a:bodyPr/>
          <a:lstStyle>
            <a:lvl1pPr marL="0" indent="0" algn="ctr">
              <a:buNone/>
              <a:defRPr sz="558">
                <a:latin typeface="EYInterstate Light" panose="02000506000000020004" pitchFamily="2" charset="0"/>
              </a:defRPr>
            </a:lvl1pPr>
          </a:lstStyle>
          <a:p>
            <a:endParaRPr lang="en-US" dirty="0"/>
          </a:p>
        </p:txBody>
      </p:sp>
      <p:sp>
        <p:nvSpPr>
          <p:cNvPr id="69" name="Content Placeholder 11"/>
          <p:cNvSpPr>
            <a:spLocks noGrp="1"/>
          </p:cNvSpPr>
          <p:nvPr>
            <p:ph sz="quarter" idx="19"/>
          </p:nvPr>
        </p:nvSpPr>
        <p:spPr>
          <a:xfrm>
            <a:off x="1137854" y="4430088"/>
            <a:ext cx="3152289"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a:t>
            </a:r>
          </a:p>
        </p:txBody>
      </p:sp>
      <p:sp>
        <p:nvSpPr>
          <p:cNvPr id="70" name="Content Placeholder 11"/>
          <p:cNvSpPr>
            <a:spLocks noGrp="1"/>
          </p:cNvSpPr>
          <p:nvPr>
            <p:ph sz="quarter" idx="20"/>
          </p:nvPr>
        </p:nvSpPr>
        <p:spPr>
          <a:xfrm>
            <a:off x="4565369" y="4430088"/>
            <a:ext cx="3152289"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1" name="Content Placeholder 11"/>
          <p:cNvSpPr>
            <a:spLocks noGrp="1"/>
          </p:cNvSpPr>
          <p:nvPr>
            <p:ph sz="quarter" idx="21"/>
          </p:nvPr>
        </p:nvSpPr>
        <p:spPr>
          <a:xfrm>
            <a:off x="7992885" y="4430088"/>
            <a:ext cx="3152289" cy="1411382"/>
          </a:xfrm>
          <a:prstGeom prst="rect">
            <a:avLst/>
          </a:prstGeom>
        </p:spPr>
        <p:txBody>
          <a:bodyPr/>
          <a:lstStyle>
            <a:lvl1pPr>
              <a:defRPr sz="558">
                <a:latin typeface="EYInterstate Light" panose="02000506000000020004" pitchFamily="2" charset="0"/>
              </a:defRPr>
            </a:lvl1pPr>
            <a:lvl2pPr>
              <a:defRPr sz="682">
                <a:latin typeface="EYInterstate Light" panose="02000506000000020004" pitchFamily="2" charset="0"/>
              </a:defRPr>
            </a:lvl2pPr>
            <a:lvl3pPr>
              <a:defRPr sz="620">
                <a:latin typeface="EYInterstate Light" panose="02000506000000020004" pitchFamily="2" charset="0"/>
              </a:defRPr>
            </a:lvl3pPr>
            <a:lvl4pPr>
              <a:defRPr sz="558">
                <a:latin typeface="EYInterstate Light" panose="02000506000000020004" pitchFamily="2" charset="0"/>
              </a:defRPr>
            </a:lvl4pPr>
            <a:lvl5pPr>
              <a:defRPr sz="5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Title 1"/>
          <p:cNvSpPr>
            <a:spLocks noGrp="1"/>
          </p:cNvSpPr>
          <p:nvPr>
            <p:ph type="title"/>
          </p:nvPr>
        </p:nvSpPr>
        <p:spPr>
          <a:xfrm>
            <a:off x="1130300" y="451171"/>
            <a:ext cx="10036293" cy="601290"/>
          </a:xfrm>
          <a:prstGeom prst="rect">
            <a:avLst/>
          </a:prstGeom>
        </p:spPr>
        <p:txBody>
          <a:bodyPr anchor="t"/>
          <a:lstStyle>
            <a:lvl1pPr>
              <a:defRPr sz="1612">
                <a:latin typeface="EYInterstate Light" panose="02000506000000020004"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521610372"/>
      </p:ext>
    </p:extLst>
  </p:cSld>
  <p:clrMapOvr>
    <a:masterClrMapping/>
  </p:clrMapOvr>
  <p:extLst>
    <p:ext uri="{DCECCB84-F9BA-43D5-87BE-67443E8EF086}">
      <p15:sldGuideLst xmlns:p15="http://schemas.microsoft.com/office/powerpoint/2012/main">
        <p15:guide id="1" orient="horz" pos="3481" userDrawn="1">
          <p15:clr>
            <a:srgbClr val="FBAE40"/>
          </p15:clr>
        </p15:guide>
        <p15:guide id="2" pos="2494"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5_Text">
    <p:spTree>
      <p:nvGrpSpPr>
        <p:cNvPr id="1" name=""/>
        <p:cNvGrpSpPr/>
        <p:nvPr/>
      </p:nvGrpSpPr>
      <p:grpSpPr>
        <a:xfrm>
          <a:off x="0" y="0"/>
          <a:ext cx="0" cy="0"/>
          <a:chOff x="0" y="0"/>
          <a:chExt cx="0" cy="0"/>
        </a:xfrm>
      </p:grpSpPr>
      <p:sp>
        <p:nvSpPr>
          <p:cNvPr id="3" name="Rectangle 2"/>
          <p:cNvSpPr/>
          <p:nvPr userDrawn="1"/>
        </p:nvSpPr>
        <p:spPr>
          <a:xfrm>
            <a:off x="5" y="1195232"/>
            <a:ext cx="12192000" cy="1039493"/>
          </a:xfrm>
          <a:prstGeom prst="rect">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8056" tIns="29028" rIns="58056" bIns="29028" rtlCol="0" anchor="t" anchorCtr="0"/>
          <a:lstStyle/>
          <a:p>
            <a:pPr algn="ctr" defTabSz="558950" fontAlgn="base">
              <a:spcBef>
                <a:spcPct val="0"/>
              </a:spcBef>
              <a:spcAft>
                <a:spcPct val="50000"/>
              </a:spcAft>
              <a:buClr>
                <a:srgbClr val="FFE600"/>
              </a:buClr>
              <a:buSzPct val="80000"/>
              <a:buFont typeface="Arial" charset="0"/>
              <a:buNone/>
            </a:pPr>
            <a:endParaRPr lang="en-IN" sz="831" dirty="0">
              <a:solidFill>
                <a:srgbClr val="000000"/>
              </a:solidFill>
            </a:endParaRPr>
          </a:p>
        </p:txBody>
      </p:sp>
      <p:sp>
        <p:nvSpPr>
          <p:cNvPr id="21" name="Rectangle 17"/>
          <p:cNvSpPr/>
          <p:nvPr/>
        </p:nvSpPr>
        <p:spPr>
          <a:xfrm>
            <a:off x="1137639" y="1303306"/>
            <a:ext cx="1634580" cy="794127"/>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8056" tIns="29028" rIns="58056" bIns="29028" rtlCol="0" anchor="t" anchorCtr="0"/>
          <a:lstStyle/>
          <a:p>
            <a:pPr algn="ctr" defTabSz="558950" fontAlgn="base">
              <a:spcBef>
                <a:spcPct val="0"/>
              </a:spcBef>
              <a:spcAft>
                <a:spcPct val="50000"/>
              </a:spcAft>
              <a:buClr>
                <a:srgbClr val="FFE600"/>
              </a:buClr>
              <a:buSzPct val="80000"/>
              <a:buFont typeface="Arial" charset="0"/>
              <a:buNone/>
            </a:pPr>
            <a:endParaRPr lang="en-IN" sz="831" dirty="0">
              <a:solidFill>
                <a:srgbClr val="000000"/>
              </a:solidFill>
            </a:endParaRPr>
          </a:p>
        </p:txBody>
      </p:sp>
      <p:sp>
        <p:nvSpPr>
          <p:cNvPr id="7" name="Text Placeholder 6"/>
          <p:cNvSpPr>
            <a:spLocks noGrp="1"/>
          </p:cNvSpPr>
          <p:nvPr>
            <p:ph type="body" sz="quarter" idx="13"/>
          </p:nvPr>
        </p:nvSpPr>
        <p:spPr>
          <a:xfrm>
            <a:off x="1122629" y="2490818"/>
            <a:ext cx="4751717" cy="3546537"/>
          </a:xfrm>
          <a:prstGeom prst="rect">
            <a:avLst/>
          </a:prstGeom>
        </p:spPr>
        <p:txBody>
          <a:bodyPr>
            <a:noAutofit/>
          </a:bodyPr>
          <a:lstStyle>
            <a:lvl1pPr>
              <a:defRPr sz="620">
                <a:solidFill>
                  <a:srgbClr val="808080"/>
                </a:solidFill>
                <a:latin typeface="EYInterstate Light" panose="02000506000000020004" pitchFamily="2" charset="0"/>
              </a:defRPr>
            </a:lvl1pPr>
            <a:lvl3pPr>
              <a:spcBef>
                <a:spcPts val="191"/>
              </a:spcBef>
              <a:defRPr sz="485"/>
            </a:lvl3pPr>
            <a:lvl4pPr marL="84664" indent="-84664">
              <a:spcBef>
                <a:spcPts val="191"/>
              </a:spcBef>
              <a:buFont typeface="EYInterstate" panose="02000503020000020004" pitchFamily="2" charset="0"/>
              <a:buChar char="•"/>
              <a:defRPr sz="485">
                <a:solidFill>
                  <a:schemeClr val="tx1"/>
                </a:solidFill>
              </a:defRPr>
            </a:lvl4pPr>
            <a:lvl5pPr marL="169140" indent="-83657">
              <a:spcBef>
                <a:spcPts val="191"/>
              </a:spcBef>
              <a:buFont typeface="EYInterstate" panose="02000503020000020004" pitchFamily="2" charset="0"/>
              <a:buChar char="•"/>
              <a:defRPr sz="485">
                <a:solidFill>
                  <a:schemeClr val="tx1"/>
                </a:solidFill>
              </a:defRPr>
            </a:lvl5pPr>
          </a:lstStyle>
          <a:p>
            <a:pPr lvl="0"/>
            <a:r>
              <a:rPr lang="en-US" dirty="0"/>
              <a:t>Click to edit Master text styles</a:t>
            </a:r>
          </a:p>
        </p:txBody>
      </p:sp>
      <p:sp>
        <p:nvSpPr>
          <p:cNvPr id="5" name="Text Placeholder 6"/>
          <p:cNvSpPr>
            <a:spLocks noGrp="1"/>
          </p:cNvSpPr>
          <p:nvPr>
            <p:ph type="body" sz="quarter" idx="15"/>
          </p:nvPr>
        </p:nvSpPr>
        <p:spPr>
          <a:xfrm>
            <a:off x="6363050" y="2490818"/>
            <a:ext cx="4724586" cy="3546537"/>
          </a:xfrm>
          <a:prstGeom prst="rect">
            <a:avLst/>
          </a:prstGeom>
          <a:noFill/>
          <a:ln w="9525">
            <a:noFill/>
            <a:miter lim="800000"/>
            <a:headEnd/>
            <a:tailEnd/>
          </a:ln>
          <a:effectLst/>
        </p:spPr>
        <p:txBody>
          <a:bodyPr vert="horz" wrap="square" lIns="0" tIns="0" rIns="0" bIns="0" numCol="1" anchor="t" anchorCtr="0" compatLnSpc="1">
            <a:prstTxWarp prst="textNoShape">
              <a:avLst/>
            </a:prstTxWarp>
            <a:noAutofit/>
          </a:bodyPr>
          <a:lstStyle>
            <a:lvl1pPr marL="212629" indent="-212629">
              <a:defRPr lang="en-IN" sz="620" kern="1200" dirty="0">
                <a:solidFill>
                  <a:srgbClr val="808080"/>
                </a:solidFill>
                <a:latin typeface="EYInterstate Light" panose="02000506000000020004" pitchFamily="2" charset="0"/>
                <a:ea typeface="+mn-ea"/>
                <a:cs typeface="+mn-cs"/>
              </a:defRPr>
            </a:lvl1pPr>
            <a:lvl2pPr marL="212629" indent="-212629">
              <a:defRPr lang="en-US" dirty="0" smtClean="0"/>
            </a:lvl2pPr>
            <a:lvl3pPr marL="212629" indent="-212629">
              <a:spcBef>
                <a:spcPts val="191"/>
              </a:spcBef>
              <a:defRPr lang="en-US" sz="485" dirty="0" smtClean="0"/>
            </a:lvl3pPr>
            <a:lvl4pPr marL="212629" indent="-212629">
              <a:spcBef>
                <a:spcPts val="191"/>
              </a:spcBef>
              <a:defRPr lang="en-US" sz="485" dirty="0" smtClean="0">
                <a:solidFill>
                  <a:schemeClr val="tx1"/>
                </a:solidFill>
              </a:defRPr>
            </a:lvl4pPr>
            <a:lvl5pPr marL="212629" indent="-212629">
              <a:spcBef>
                <a:spcPts val="191"/>
              </a:spcBef>
              <a:defRPr lang="en-IN" sz="485" dirty="0">
                <a:solidFill>
                  <a:schemeClr val="tx1"/>
                </a:solidFill>
              </a:defRPr>
            </a:lvl5pPr>
          </a:lstStyle>
          <a:p>
            <a:pPr marL="212629" lvl="0" indent="-212629" algn="l" defTabSz="567010" rtl="0" eaLnBrk="1" latinLnBrk="0" hangingPunct="1">
              <a:spcBef>
                <a:spcPct val="20000"/>
              </a:spcBef>
              <a:buClr>
                <a:schemeClr val="accent2"/>
              </a:buClr>
              <a:buSzPct val="70000"/>
              <a:buFont typeface="Arial" pitchFamily="34" charset="0"/>
              <a:buChar char="►"/>
            </a:pPr>
            <a:r>
              <a:rPr lang="en-US" dirty="0"/>
              <a:t>Click to edit Master text styles</a:t>
            </a:r>
          </a:p>
        </p:txBody>
      </p:sp>
      <p:sp>
        <p:nvSpPr>
          <p:cNvPr id="14" name="Picture Placeholder 7"/>
          <p:cNvSpPr>
            <a:spLocks noGrp="1"/>
          </p:cNvSpPr>
          <p:nvPr>
            <p:ph type="pic" sz="quarter" idx="16"/>
          </p:nvPr>
        </p:nvSpPr>
        <p:spPr>
          <a:xfrm>
            <a:off x="1137634" y="1267668"/>
            <a:ext cx="1634210" cy="794127"/>
          </a:xfrm>
          <a:prstGeom prst="rect">
            <a:avLst/>
          </a:prstGeom>
          <a:solidFill>
            <a:srgbClr val="FF33CC"/>
          </a:solidFill>
          <a:ln w="9525">
            <a:noFill/>
            <a:miter lim="800000"/>
            <a:headEnd/>
            <a:tailEnd/>
          </a:ln>
          <a:effectLst/>
        </p:spPr>
        <p:txBody>
          <a:bodyPr>
            <a:noAutofit/>
          </a:bodyPr>
          <a:lstStyle>
            <a:lvl1pPr marL="0" indent="0">
              <a:buNone/>
              <a:defRPr/>
            </a:lvl1pPr>
          </a:lstStyle>
          <a:p>
            <a:endParaRPr lang="en-IN" dirty="0"/>
          </a:p>
        </p:txBody>
      </p:sp>
      <p:sp>
        <p:nvSpPr>
          <p:cNvPr id="6" name="Content Placeholder 5"/>
          <p:cNvSpPr>
            <a:spLocks noGrp="1"/>
          </p:cNvSpPr>
          <p:nvPr>
            <p:ph sz="quarter" idx="19"/>
          </p:nvPr>
        </p:nvSpPr>
        <p:spPr>
          <a:xfrm>
            <a:off x="2889309" y="1267800"/>
            <a:ext cx="3473740" cy="829633"/>
          </a:xfrm>
          <a:prstGeom prst="rect">
            <a:avLst/>
          </a:prstGeom>
        </p:spPr>
        <p:txBody>
          <a:bodyPr lIns="0" tIns="0" rIns="0" bIns="0">
            <a:normAutofit/>
          </a:bodyPr>
          <a:lstStyle>
            <a:lvl1pPr marL="0" indent="0">
              <a:buNone/>
              <a:defRPr sz="744" b="1">
                <a:solidFill>
                  <a:schemeClr val="tx2"/>
                </a:solidFill>
              </a:defRPr>
            </a:lvl1pPr>
            <a:lvl2pPr marL="220504" indent="0">
              <a:buNone/>
              <a:defRPr/>
            </a:lvl2pPr>
          </a:lstStyle>
          <a:p>
            <a:pPr lvl="0"/>
            <a:r>
              <a:rPr lang="en-US" dirty="0"/>
              <a:t>Click to edit Master text styles</a:t>
            </a:r>
          </a:p>
          <a:p>
            <a:pPr lvl="0"/>
            <a:r>
              <a:rPr lang="en-US" dirty="0"/>
              <a:t>Second level</a:t>
            </a:r>
            <a:endParaRPr lang="en-IN" dirty="0"/>
          </a:p>
        </p:txBody>
      </p:sp>
    </p:spTree>
    <p:extLst>
      <p:ext uri="{BB962C8B-B14F-4D97-AF65-F5344CB8AC3E}">
        <p14:creationId xmlns:p14="http://schemas.microsoft.com/office/powerpoint/2010/main" val="28181123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6_Text">
    <p:spTree>
      <p:nvGrpSpPr>
        <p:cNvPr id="1" name=""/>
        <p:cNvGrpSpPr/>
        <p:nvPr/>
      </p:nvGrpSpPr>
      <p:grpSpPr>
        <a:xfrm>
          <a:off x="0" y="0"/>
          <a:ext cx="0" cy="0"/>
          <a:chOff x="0" y="0"/>
          <a:chExt cx="0" cy="0"/>
        </a:xfrm>
      </p:grpSpPr>
      <p:sp>
        <p:nvSpPr>
          <p:cNvPr id="16" name="Rectangle 15"/>
          <p:cNvSpPr/>
          <p:nvPr userDrawn="1"/>
        </p:nvSpPr>
        <p:spPr>
          <a:xfrm>
            <a:off x="5" y="1195232"/>
            <a:ext cx="12192000" cy="1039493"/>
          </a:xfrm>
          <a:prstGeom prst="rect">
            <a:avLst/>
          </a:prstGeom>
          <a:solidFill>
            <a:srgbClr val="80808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8056" tIns="29028" rIns="58056" bIns="29028" rtlCol="0" anchor="t" anchorCtr="0"/>
          <a:lstStyle/>
          <a:p>
            <a:pPr algn="ctr" defTabSz="558950" fontAlgn="base">
              <a:spcBef>
                <a:spcPct val="0"/>
              </a:spcBef>
              <a:spcAft>
                <a:spcPct val="50000"/>
              </a:spcAft>
              <a:buClr>
                <a:srgbClr val="FFE600"/>
              </a:buClr>
              <a:buSzPct val="80000"/>
              <a:buFont typeface="Arial" charset="0"/>
              <a:buNone/>
            </a:pPr>
            <a:endParaRPr lang="en-IN" sz="831" dirty="0">
              <a:solidFill>
                <a:srgbClr val="000000"/>
              </a:solidFill>
            </a:endParaRPr>
          </a:p>
        </p:txBody>
      </p:sp>
      <p:sp>
        <p:nvSpPr>
          <p:cNvPr id="21" name="Rectangle 17"/>
          <p:cNvSpPr/>
          <p:nvPr/>
        </p:nvSpPr>
        <p:spPr>
          <a:xfrm>
            <a:off x="1147709" y="1321605"/>
            <a:ext cx="1634580" cy="794127"/>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8056" tIns="29028" rIns="58056" bIns="29028" rtlCol="0" anchor="t" anchorCtr="0"/>
          <a:lstStyle/>
          <a:p>
            <a:pPr algn="ctr" defTabSz="558950" fontAlgn="base">
              <a:spcBef>
                <a:spcPct val="0"/>
              </a:spcBef>
              <a:spcAft>
                <a:spcPct val="50000"/>
              </a:spcAft>
              <a:buClr>
                <a:srgbClr val="FFE600"/>
              </a:buClr>
              <a:buSzPct val="80000"/>
              <a:buFont typeface="Arial" charset="0"/>
              <a:buNone/>
            </a:pPr>
            <a:endParaRPr lang="en-IN" sz="831" dirty="0">
              <a:solidFill>
                <a:srgbClr val="000000"/>
              </a:solidFill>
            </a:endParaRPr>
          </a:p>
        </p:txBody>
      </p:sp>
      <p:sp>
        <p:nvSpPr>
          <p:cNvPr id="7" name="Text Placeholder 6"/>
          <p:cNvSpPr>
            <a:spLocks noGrp="1"/>
          </p:cNvSpPr>
          <p:nvPr>
            <p:ph type="body" sz="quarter" idx="13"/>
          </p:nvPr>
        </p:nvSpPr>
        <p:spPr>
          <a:xfrm>
            <a:off x="1102536" y="2473635"/>
            <a:ext cx="4897125" cy="3546537"/>
          </a:xfrm>
          <a:prstGeom prst="rect">
            <a:avLst/>
          </a:prstGeom>
        </p:spPr>
        <p:txBody>
          <a:bodyPr>
            <a:noAutofit/>
          </a:bodyPr>
          <a:lstStyle>
            <a:lvl1pPr>
              <a:defRPr sz="620">
                <a:solidFill>
                  <a:srgbClr val="808080"/>
                </a:solidFill>
                <a:latin typeface="EYInterstate Light" panose="02000506000000020004" pitchFamily="2" charset="0"/>
              </a:defRPr>
            </a:lvl1pPr>
            <a:lvl3pPr>
              <a:spcBef>
                <a:spcPts val="191"/>
              </a:spcBef>
              <a:defRPr sz="485"/>
            </a:lvl3pPr>
            <a:lvl4pPr marL="84664" indent="-84664">
              <a:spcBef>
                <a:spcPts val="191"/>
              </a:spcBef>
              <a:buFont typeface="EYInterstate" panose="02000503020000020004" pitchFamily="2" charset="0"/>
              <a:buChar char="•"/>
              <a:defRPr sz="485">
                <a:solidFill>
                  <a:schemeClr val="tx1"/>
                </a:solidFill>
              </a:defRPr>
            </a:lvl4pPr>
            <a:lvl5pPr marL="169140" indent="-83657">
              <a:spcBef>
                <a:spcPts val="191"/>
              </a:spcBef>
              <a:buFont typeface="EYInterstate" panose="02000503020000020004" pitchFamily="2" charset="0"/>
              <a:buChar char="•"/>
              <a:defRPr sz="485">
                <a:solidFill>
                  <a:schemeClr val="tx1"/>
                </a:solidFill>
              </a:defRPr>
            </a:lvl5pPr>
          </a:lstStyle>
          <a:p>
            <a:pPr lvl="0"/>
            <a:r>
              <a:rPr lang="en-US" dirty="0"/>
              <a:t>Click to edit Master text styles</a:t>
            </a:r>
          </a:p>
        </p:txBody>
      </p:sp>
      <p:sp>
        <p:nvSpPr>
          <p:cNvPr id="5" name="Text Placeholder 6"/>
          <p:cNvSpPr>
            <a:spLocks noGrp="1"/>
          </p:cNvSpPr>
          <p:nvPr>
            <p:ph type="body" sz="quarter" idx="15"/>
          </p:nvPr>
        </p:nvSpPr>
        <p:spPr>
          <a:xfrm>
            <a:off x="6294379" y="2473635"/>
            <a:ext cx="4949355" cy="3546537"/>
          </a:xfrm>
          <a:prstGeom prst="rect">
            <a:avLst/>
          </a:prstGeom>
          <a:noFill/>
          <a:ln w="9525">
            <a:noFill/>
            <a:miter lim="800000"/>
            <a:headEnd/>
            <a:tailEnd/>
          </a:ln>
          <a:effectLst/>
        </p:spPr>
        <p:txBody>
          <a:bodyPr vert="horz" wrap="square" lIns="0" tIns="0" rIns="0" bIns="0" numCol="1" anchor="t" anchorCtr="0" compatLnSpc="1">
            <a:prstTxWarp prst="textNoShape">
              <a:avLst/>
            </a:prstTxWarp>
            <a:noAutofit/>
          </a:bodyPr>
          <a:lstStyle>
            <a:lvl1pPr marL="212629" indent="-212629">
              <a:defRPr lang="en-IN" sz="620" kern="1200" dirty="0">
                <a:solidFill>
                  <a:srgbClr val="808080"/>
                </a:solidFill>
                <a:latin typeface="EYInterstate Light" panose="02000506000000020004" pitchFamily="2" charset="0"/>
                <a:ea typeface="+mn-ea"/>
                <a:cs typeface="+mn-cs"/>
              </a:defRPr>
            </a:lvl1pPr>
            <a:lvl2pPr marL="212629" indent="-212629">
              <a:defRPr lang="en-US" dirty="0" smtClean="0"/>
            </a:lvl2pPr>
            <a:lvl3pPr marL="212629" indent="-212629">
              <a:spcBef>
                <a:spcPts val="191"/>
              </a:spcBef>
              <a:defRPr lang="en-US" sz="485" dirty="0" smtClean="0"/>
            </a:lvl3pPr>
            <a:lvl4pPr marL="212629" indent="-212629">
              <a:spcBef>
                <a:spcPts val="191"/>
              </a:spcBef>
              <a:defRPr lang="en-US" sz="485" dirty="0" smtClean="0">
                <a:solidFill>
                  <a:schemeClr val="tx1"/>
                </a:solidFill>
              </a:defRPr>
            </a:lvl4pPr>
            <a:lvl5pPr marL="212629" indent="-212629">
              <a:spcBef>
                <a:spcPts val="191"/>
              </a:spcBef>
              <a:defRPr lang="en-IN" sz="485" dirty="0">
                <a:solidFill>
                  <a:schemeClr val="tx1"/>
                </a:solidFill>
              </a:defRPr>
            </a:lvl5pPr>
          </a:lstStyle>
          <a:p>
            <a:pPr marL="212629" lvl="0" indent="-212629" algn="l" defTabSz="567010" rtl="0" eaLnBrk="1" latinLnBrk="0" hangingPunct="1">
              <a:spcBef>
                <a:spcPct val="20000"/>
              </a:spcBef>
              <a:buClr>
                <a:schemeClr val="accent2"/>
              </a:buClr>
              <a:buSzPct val="70000"/>
              <a:buFont typeface="Arial" pitchFamily="34" charset="0"/>
              <a:buChar char="►"/>
            </a:pPr>
            <a:r>
              <a:rPr lang="en-US" dirty="0"/>
              <a:t>Click to edit Master text styles</a:t>
            </a:r>
          </a:p>
        </p:txBody>
      </p:sp>
      <p:sp>
        <p:nvSpPr>
          <p:cNvPr id="19" name="Text Placeholder 18"/>
          <p:cNvSpPr>
            <a:spLocks noGrp="1"/>
          </p:cNvSpPr>
          <p:nvPr>
            <p:ph type="body" sz="quarter" idx="18" hasCustomPrompt="1"/>
          </p:nvPr>
        </p:nvSpPr>
        <p:spPr>
          <a:xfrm>
            <a:off x="2912366" y="1285968"/>
            <a:ext cx="3395748" cy="299157"/>
          </a:xfrm>
          <a:prstGeom prst="rect">
            <a:avLst/>
          </a:prstGeom>
        </p:spPr>
        <p:txBody>
          <a:bodyPr lIns="0"/>
          <a:lstStyle>
            <a:lvl2pPr marL="0" indent="0">
              <a:buNone/>
              <a:defRPr sz="831" b="1" baseline="0">
                <a:solidFill>
                  <a:srgbClr val="FFE600"/>
                </a:solidFill>
                <a:latin typeface="EYInterstate" panose="02000503020000020004" pitchFamily="2" charset="0"/>
              </a:defRPr>
            </a:lvl2pPr>
            <a:lvl3pPr marL="0" indent="0">
              <a:buNone/>
              <a:defRPr sz="831" b="0" baseline="0">
                <a:solidFill>
                  <a:schemeClr val="tx2"/>
                </a:solidFill>
                <a:latin typeface="EYInterstate" panose="02000503020000020004" pitchFamily="2" charset="0"/>
              </a:defRPr>
            </a:lvl3pPr>
          </a:lstStyle>
          <a:p>
            <a:pPr lvl="1"/>
            <a:r>
              <a:rPr lang="en-US" dirty="0"/>
              <a:t>Second level</a:t>
            </a:r>
          </a:p>
          <a:p>
            <a:pPr lvl="2"/>
            <a:r>
              <a:rPr lang="en-US" dirty="0"/>
              <a:t>Third level</a:t>
            </a:r>
          </a:p>
        </p:txBody>
      </p:sp>
      <p:sp>
        <p:nvSpPr>
          <p:cNvPr id="14" name="Picture Placeholder 7"/>
          <p:cNvSpPr>
            <a:spLocks noGrp="1"/>
          </p:cNvSpPr>
          <p:nvPr>
            <p:ph type="pic" sz="quarter" idx="16"/>
          </p:nvPr>
        </p:nvSpPr>
        <p:spPr>
          <a:xfrm>
            <a:off x="1147705" y="1285968"/>
            <a:ext cx="1634210" cy="794127"/>
          </a:xfrm>
          <a:prstGeom prst="rect">
            <a:avLst/>
          </a:prstGeom>
          <a:solidFill>
            <a:srgbClr val="FF33CC"/>
          </a:solidFill>
          <a:ln w="9525">
            <a:noFill/>
            <a:miter lim="800000"/>
            <a:headEnd/>
            <a:tailEnd/>
          </a:ln>
          <a:effectLst/>
        </p:spPr>
        <p:txBody>
          <a:bodyPr>
            <a:noAutofit/>
          </a:bodyPr>
          <a:lstStyle>
            <a:lvl1pPr marL="0" indent="0">
              <a:buNone/>
              <a:defRPr/>
            </a:lvl1pPr>
          </a:lstStyle>
          <a:p>
            <a:endParaRPr lang="en-IN" dirty="0"/>
          </a:p>
        </p:txBody>
      </p:sp>
      <p:sp>
        <p:nvSpPr>
          <p:cNvPr id="11" name="Rectangle 17"/>
          <p:cNvSpPr/>
          <p:nvPr userDrawn="1"/>
        </p:nvSpPr>
        <p:spPr>
          <a:xfrm>
            <a:off x="6438568" y="1321605"/>
            <a:ext cx="1634580" cy="794127"/>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8056" tIns="29028" rIns="58056" bIns="29028" rtlCol="0" anchor="t" anchorCtr="0"/>
          <a:lstStyle/>
          <a:p>
            <a:pPr algn="ctr" defTabSz="558950" fontAlgn="base">
              <a:spcBef>
                <a:spcPct val="0"/>
              </a:spcBef>
              <a:spcAft>
                <a:spcPct val="50000"/>
              </a:spcAft>
              <a:buClr>
                <a:srgbClr val="FFE600"/>
              </a:buClr>
              <a:buSzPct val="80000"/>
              <a:buFont typeface="Arial" charset="0"/>
              <a:buNone/>
            </a:pPr>
            <a:endParaRPr lang="en-IN" sz="831" dirty="0">
              <a:solidFill>
                <a:srgbClr val="000000"/>
              </a:solidFill>
            </a:endParaRPr>
          </a:p>
        </p:txBody>
      </p:sp>
      <p:sp>
        <p:nvSpPr>
          <p:cNvPr id="12" name="Text Placeholder 18"/>
          <p:cNvSpPr>
            <a:spLocks noGrp="1"/>
          </p:cNvSpPr>
          <p:nvPr>
            <p:ph type="body" sz="quarter" idx="19" hasCustomPrompt="1"/>
          </p:nvPr>
        </p:nvSpPr>
        <p:spPr>
          <a:xfrm>
            <a:off x="8203225" y="1285968"/>
            <a:ext cx="3212419" cy="299157"/>
          </a:xfrm>
          <a:prstGeom prst="rect">
            <a:avLst/>
          </a:prstGeom>
        </p:spPr>
        <p:txBody>
          <a:bodyPr lIns="0"/>
          <a:lstStyle>
            <a:lvl2pPr marL="0" indent="0">
              <a:buNone/>
              <a:defRPr sz="831" b="1" baseline="0">
                <a:solidFill>
                  <a:srgbClr val="FFE600"/>
                </a:solidFill>
                <a:latin typeface="EYInterstate" panose="02000503020000020004" pitchFamily="2" charset="0"/>
              </a:defRPr>
            </a:lvl2pPr>
            <a:lvl3pPr marL="0" indent="0">
              <a:buNone/>
              <a:defRPr sz="831" b="0" baseline="0">
                <a:solidFill>
                  <a:schemeClr val="tx2"/>
                </a:solidFill>
                <a:latin typeface="EYInterstate" panose="02000503020000020004" pitchFamily="2" charset="0"/>
              </a:defRPr>
            </a:lvl3pPr>
          </a:lstStyle>
          <a:p>
            <a:pPr lvl="1"/>
            <a:r>
              <a:rPr lang="en-US" dirty="0"/>
              <a:t>Second level</a:t>
            </a:r>
          </a:p>
          <a:p>
            <a:pPr lvl="2"/>
            <a:r>
              <a:rPr lang="en-US" dirty="0"/>
              <a:t>Third level</a:t>
            </a:r>
          </a:p>
        </p:txBody>
      </p:sp>
      <p:sp>
        <p:nvSpPr>
          <p:cNvPr id="13" name="Picture Placeholder 7"/>
          <p:cNvSpPr>
            <a:spLocks noGrp="1"/>
          </p:cNvSpPr>
          <p:nvPr>
            <p:ph type="pic" sz="quarter" idx="20"/>
          </p:nvPr>
        </p:nvSpPr>
        <p:spPr>
          <a:xfrm>
            <a:off x="6438564" y="1285968"/>
            <a:ext cx="1634210" cy="794127"/>
          </a:xfrm>
          <a:prstGeom prst="rect">
            <a:avLst/>
          </a:prstGeom>
          <a:solidFill>
            <a:srgbClr val="FF33CC"/>
          </a:solidFill>
          <a:ln w="9525">
            <a:noFill/>
            <a:miter lim="800000"/>
            <a:headEnd/>
            <a:tailEnd/>
          </a:ln>
          <a:effectLst/>
        </p:spPr>
        <p:txBody>
          <a:bodyPr>
            <a:noAutofit/>
          </a:bodyPr>
          <a:lstStyle>
            <a:lvl1pPr marL="0" indent="0">
              <a:buNone/>
              <a:defRPr/>
            </a:lvl1pPr>
          </a:lstStyle>
          <a:p>
            <a:endParaRPr lang="en-IN" dirty="0"/>
          </a:p>
        </p:txBody>
      </p:sp>
      <p:sp>
        <p:nvSpPr>
          <p:cNvPr id="15" name="Rectangle 14"/>
          <p:cNvSpPr/>
          <p:nvPr userDrawn="1"/>
        </p:nvSpPr>
        <p:spPr>
          <a:xfrm>
            <a:off x="1102536" y="1266815"/>
            <a:ext cx="9985098" cy="515585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744" dirty="0">
              <a:solidFill>
                <a:schemeClr val="tx1"/>
              </a:solidFill>
            </a:endParaRPr>
          </a:p>
        </p:txBody>
      </p:sp>
    </p:spTree>
    <p:extLst>
      <p:ext uri="{BB962C8B-B14F-4D97-AF65-F5344CB8AC3E}">
        <p14:creationId xmlns:p14="http://schemas.microsoft.com/office/powerpoint/2010/main" val="2336420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102" y="1488927"/>
            <a:ext cx="2337171"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083" y="2526765"/>
            <a:ext cx="5289245"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083" y="4632765"/>
            <a:ext cx="5289245"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tx2"/>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083" y="4971442"/>
            <a:ext cx="5289245"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bg1"/>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2322284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1" y="1137920"/>
            <a:ext cx="8234455" cy="4834800"/>
          </a:xfr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E7DAEB49-9ADD-490C-B904-979B3953B8CD}"/>
              </a:ext>
            </a:extLst>
          </p:cNvPr>
          <p:cNvSpPr>
            <a:spLocks noGrp="1"/>
          </p:cNvSpPr>
          <p:nvPr>
            <p:ph type="dt" sz="half" idx="10"/>
          </p:nvPr>
        </p:nvSpPr>
        <p:spPr/>
        <p:txBody>
          <a:bodyPr/>
          <a:lstStyle/>
          <a:p>
            <a:endParaRPr lang="en-IN" dirty="0"/>
          </a:p>
        </p:txBody>
      </p:sp>
      <p:sp>
        <p:nvSpPr>
          <p:cNvPr id="5" name="Footer Placeholder 4">
            <a:extLst>
              <a:ext uri="{FF2B5EF4-FFF2-40B4-BE49-F238E27FC236}">
                <a16:creationId xmlns:a16="http://schemas.microsoft.com/office/drawing/2014/main" id="{36528C68-2511-4745-B448-A5AA41E7BFE8}"/>
              </a:ext>
            </a:extLst>
          </p:cNvPr>
          <p:cNvSpPr>
            <a:spLocks noGrp="1"/>
          </p:cNvSpPr>
          <p:nvPr>
            <p:ph type="ftr" sz="quarter" idx="11"/>
          </p:nvPr>
        </p:nvSpPr>
        <p:spPr/>
        <p:txBody>
          <a:bodyPr/>
          <a:lstStyle/>
          <a:p>
            <a:r>
              <a:rPr lang="en-IN"/>
              <a:t>Ease of Doing Solar 2020</a:t>
            </a:r>
            <a:endParaRPr lang="en-US" dirty="0"/>
          </a:p>
        </p:txBody>
      </p:sp>
      <p:sp>
        <p:nvSpPr>
          <p:cNvPr id="6" name="Slide Number Placeholder 5">
            <a:extLst>
              <a:ext uri="{FF2B5EF4-FFF2-40B4-BE49-F238E27FC236}">
                <a16:creationId xmlns:a16="http://schemas.microsoft.com/office/drawing/2014/main" id="{1B5C8157-0191-4E69-819F-DB443768675C}"/>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7750028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0B88B559-CD59-4D3D-87C0-5D51BCF9B731}"/>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136FB98F-FBCE-4F2C-978B-A5576B577450}"/>
              </a:ext>
            </a:extLst>
          </p:cNvPr>
          <p:cNvSpPr>
            <a:spLocks noGrp="1"/>
          </p:cNvSpPr>
          <p:nvPr>
            <p:ph type="ftr" sz="quarter" idx="11"/>
          </p:nvPr>
        </p:nvSpPr>
        <p:spPr/>
        <p:txBody>
          <a:bodyPr/>
          <a:lstStyle/>
          <a:p>
            <a:r>
              <a:rPr lang="en-IN"/>
              <a:t>Ease of Doing Solar 2020</a:t>
            </a:r>
            <a:endParaRPr lang="en-US" dirty="0"/>
          </a:p>
        </p:txBody>
      </p:sp>
      <p:sp>
        <p:nvSpPr>
          <p:cNvPr id="5" name="Slide Number Placeholder 4">
            <a:extLst>
              <a:ext uri="{FF2B5EF4-FFF2-40B4-BE49-F238E27FC236}">
                <a16:creationId xmlns:a16="http://schemas.microsoft.com/office/drawing/2014/main" id="{01A95690-F0A7-4101-82DB-B17CE6B7A487}"/>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2537938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601" y="1137919"/>
            <a:ext cx="5384800"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1" y="1137919"/>
            <a:ext cx="5384800"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B20B9B26-E95B-4DC1-A613-4C0C0933C72B}"/>
              </a:ext>
            </a:extLst>
          </p:cNvPr>
          <p:cNvSpPr>
            <a:spLocks noGrp="1"/>
          </p:cNvSpPr>
          <p:nvPr>
            <p:ph type="dt" sz="half" idx="10"/>
          </p:nvPr>
        </p:nvSpPr>
        <p:spPr/>
        <p:txBody>
          <a:bodyPr/>
          <a:lstStyle/>
          <a:p>
            <a:endParaRPr lang="en-IN" dirty="0"/>
          </a:p>
        </p:txBody>
      </p:sp>
      <p:sp>
        <p:nvSpPr>
          <p:cNvPr id="6" name="Footer Placeholder 5">
            <a:extLst>
              <a:ext uri="{FF2B5EF4-FFF2-40B4-BE49-F238E27FC236}">
                <a16:creationId xmlns:a16="http://schemas.microsoft.com/office/drawing/2014/main" id="{ED7373D8-2AB5-4625-822C-B1F2B5CDC39C}"/>
              </a:ext>
            </a:extLst>
          </p:cNvPr>
          <p:cNvSpPr>
            <a:spLocks noGrp="1"/>
          </p:cNvSpPr>
          <p:nvPr>
            <p:ph type="ftr" sz="quarter" idx="11"/>
          </p:nvPr>
        </p:nvSpPr>
        <p:spPr/>
        <p:txBody>
          <a:bodyPr/>
          <a:lstStyle/>
          <a:p>
            <a:r>
              <a:rPr lang="en-IN"/>
              <a:t>Ease of Doing Solar 2020</a:t>
            </a:r>
            <a:endParaRPr lang="en-US" dirty="0"/>
          </a:p>
        </p:txBody>
      </p:sp>
      <p:sp>
        <p:nvSpPr>
          <p:cNvPr id="7" name="Slide Number Placeholder 6">
            <a:extLst>
              <a:ext uri="{FF2B5EF4-FFF2-40B4-BE49-F238E27FC236}">
                <a16:creationId xmlns:a16="http://schemas.microsoft.com/office/drawing/2014/main" id="{E76E3B4B-D68B-4AFA-A20D-2ECE69120F7E}"/>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3914152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329" y="1869441"/>
            <a:ext cx="5390400"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6405" y="1869441"/>
            <a:ext cx="5390400"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601" y="1137920"/>
            <a:ext cx="5390400"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6405" y="1137920"/>
            <a:ext cx="5390400"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409FCCF0-19BC-4024-9BCA-E14DB77EAF2F}"/>
              </a:ext>
            </a:extLst>
          </p:cNvPr>
          <p:cNvSpPr>
            <a:spLocks noGrp="1"/>
          </p:cNvSpPr>
          <p:nvPr>
            <p:ph type="dt" sz="half" idx="14"/>
          </p:nvPr>
        </p:nvSpPr>
        <p:spPr/>
        <p:txBody>
          <a:bodyPr/>
          <a:lstStyle/>
          <a:p>
            <a:endParaRPr lang="en-IN" dirty="0"/>
          </a:p>
        </p:txBody>
      </p:sp>
      <p:sp>
        <p:nvSpPr>
          <p:cNvPr id="6" name="Footer Placeholder 5">
            <a:extLst>
              <a:ext uri="{FF2B5EF4-FFF2-40B4-BE49-F238E27FC236}">
                <a16:creationId xmlns:a16="http://schemas.microsoft.com/office/drawing/2014/main" id="{12B54F7E-BDC4-4386-B2E2-1FC66609D14F}"/>
              </a:ext>
            </a:extLst>
          </p:cNvPr>
          <p:cNvSpPr>
            <a:spLocks noGrp="1"/>
          </p:cNvSpPr>
          <p:nvPr>
            <p:ph type="ftr" sz="quarter" idx="15"/>
          </p:nvPr>
        </p:nvSpPr>
        <p:spPr/>
        <p:txBody>
          <a:bodyPr/>
          <a:lstStyle/>
          <a:p>
            <a:r>
              <a:rPr lang="en-IN"/>
              <a:t>Ease of Doing Solar 2020</a:t>
            </a:r>
            <a:endParaRPr lang="en-US" dirty="0"/>
          </a:p>
        </p:txBody>
      </p:sp>
      <p:sp>
        <p:nvSpPr>
          <p:cNvPr id="7" name="Slide Number Placeholder 6">
            <a:extLst>
              <a:ext uri="{FF2B5EF4-FFF2-40B4-BE49-F238E27FC236}">
                <a16:creationId xmlns:a16="http://schemas.microsoft.com/office/drawing/2014/main" id="{B94FBF9A-EC9A-41E4-A24C-ECB5DC15CCD7}"/>
              </a:ext>
            </a:extLst>
          </p:cNvPr>
          <p:cNvSpPr>
            <a:spLocks noGrp="1"/>
          </p:cNvSpPr>
          <p:nvPr>
            <p:ph type="sldNum" sz="quarter" idx="16"/>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2561902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EDF149-816A-4257-A64D-E23E91A5063C}"/>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4678256F-B716-4FA1-B0CC-85D20C72FCE5}"/>
              </a:ext>
            </a:extLst>
          </p:cNvPr>
          <p:cNvSpPr>
            <a:spLocks noGrp="1"/>
          </p:cNvSpPr>
          <p:nvPr>
            <p:ph type="ftr" sz="quarter" idx="11"/>
          </p:nvPr>
        </p:nvSpPr>
        <p:spPr/>
        <p:txBody>
          <a:bodyPr/>
          <a:lstStyle/>
          <a:p>
            <a:r>
              <a:rPr lang="en-IN"/>
              <a:t>Ease of Doing Solar 2020</a:t>
            </a:r>
            <a:endParaRPr lang="en-US" dirty="0"/>
          </a:p>
        </p:txBody>
      </p:sp>
      <p:sp>
        <p:nvSpPr>
          <p:cNvPr id="5" name="Slide Number Placeholder 4">
            <a:extLst>
              <a:ext uri="{FF2B5EF4-FFF2-40B4-BE49-F238E27FC236}">
                <a16:creationId xmlns:a16="http://schemas.microsoft.com/office/drawing/2014/main" id="{32344F6A-D6D0-4CE3-8495-873C004D38DC}"/>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79434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7856" y="5826613"/>
            <a:ext cx="3876004"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grpSp>
      <p:sp>
        <p:nvSpPr>
          <p:cNvPr id="18" name="Title 1"/>
          <p:cNvSpPr>
            <a:spLocks noGrp="1"/>
          </p:cNvSpPr>
          <p:nvPr userDrawn="1">
            <p:ph type="ctrTitle"/>
          </p:nvPr>
        </p:nvSpPr>
        <p:spPr>
          <a:xfrm>
            <a:off x="944388" y="2158329"/>
            <a:ext cx="4781392"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4580" y="3200329"/>
            <a:ext cx="4805525"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112" y="723658"/>
            <a:ext cx="5677988"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799"/>
          </a:p>
        </p:txBody>
      </p:sp>
      <p:sp>
        <p:nvSpPr>
          <p:cNvPr id="4" name="Freeform: Shape 3">
            <a:extLst>
              <a:ext uri="{FF2B5EF4-FFF2-40B4-BE49-F238E27FC236}">
                <a16:creationId xmlns:a16="http://schemas.microsoft.com/office/drawing/2014/main" id="{15324C54-B75E-4AC0-90C2-FA558C7716F7}"/>
              </a:ext>
            </a:extLst>
          </p:cNvPr>
          <p:cNvSpPr/>
          <p:nvPr/>
        </p:nvSpPr>
        <p:spPr>
          <a:xfrm>
            <a:off x="489112"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sp>
        <p:nvSpPr>
          <p:cNvPr id="5" name="Freeform: Shape 4">
            <a:extLst>
              <a:ext uri="{FF2B5EF4-FFF2-40B4-BE49-F238E27FC236}">
                <a16:creationId xmlns:a16="http://schemas.microsoft.com/office/drawing/2014/main" id="{CAA95478-C099-485F-AD95-A617656C6C7C}"/>
              </a:ext>
            </a:extLst>
          </p:cNvPr>
          <p:cNvSpPr/>
          <p:nvPr/>
        </p:nvSpPr>
        <p:spPr>
          <a:xfrm>
            <a:off x="774294"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sp>
        <p:nvSpPr>
          <p:cNvPr id="6" name="Freeform: Shape 5">
            <a:extLst>
              <a:ext uri="{FF2B5EF4-FFF2-40B4-BE49-F238E27FC236}">
                <a16:creationId xmlns:a16="http://schemas.microsoft.com/office/drawing/2014/main" id="{D65680A1-86D1-44C2-AA38-0DF5735F1F26}"/>
              </a:ext>
            </a:extLst>
          </p:cNvPr>
          <p:cNvSpPr/>
          <p:nvPr/>
        </p:nvSpPr>
        <p:spPr>
          <a:xfrm>
            <a:off x="1059359"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grpSp>
        <p:nvGrpSpPr>
          <p:cNvPr id="104" name="Group 4">
            <a:extLst>
              <a:ext uri="{FF2B5EF4-FFF2-40B4-BE49-F238E27FC236}">
                <a16:creationId xmlns:a16="http://schemas.microsoft.com/office/drawing/2014/main" id="{89402076-F24D-44C5-B8A7-1127F9C4B9B7}"/>
              </a:ext>
            </a:extLst>
          </p:cNvPr>
          <p:cNvGrpSpPr>
            <a:grpSpLocks noChangeAspect="1"/>
          </p:cNvGrpSpPr>
          <p:nvPr userDrawn="1"/>
        </p:nvGrpSpPr>
        <p:grpSpPr bwMode="auto">
          <a:xfrm>
            <a:off x="10359392" y="4960938"/>
            <a:ext cx="1224912" cy="1435100"/>
            <a:chOff x="6529" y="3125"/>
            <a:chExt cx="772" cy="904"/>
          </a:xfrm>
        </p:grpSpPr>
        <p:sp>
          <p:nvSpPr>
            <p:cNvPr id="105" name="Freeform 5">
              <a:extLst>
                <a:ext uri="{FF2B5EF4-FFF2-40B4-BE49-F238E27FC236}">
                  <a16:creationId xmlns:a16="http://schemas.microsoft.com/office/drawing/2014/main" id="{A239DDBF-0740-4B20-9CF3-A05C2A0BF59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06" name="Freeform 6">
              <a:extLst>
                <a:ext uri="{FF2B5EF4-FFF2-40B4-BE49-F238E27FC236}">
                  <a16:creationId xmlns:a16="http://schemas.microsoft.com/office/drawing/2014/main" id="{380EECCA-3396-425E-AB04-F11ABB1B509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306219230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39B669-D18F-448E-A005-0A353671C9CB}"/>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A7031300-352D-4FEE-9216-28FB241372A5}"/>
              </a:ext>
            </a:extLst>
          </p:cNvPr>
          <p:cNvSpPr>
            <a:spLocks noGrp="1"/>
          </p:cNvSpPr>
          <p:nvPr>
            <p:ph type="ftr" sz="quarter" idx="11"/>
          </p:nvPr>
        </p:nvSpPr>
        <p:spPr/>
        <p:txBody>
          <a:bodyPr/>
          <a:lstStyle/>
          <a:p>
            <a:r>
              <a:rPr lang="en-IN"/>
              <a:t>Ease of Doing Solar 2020</a:t>
            </a:r>
            <a:endParaRPr lang="en-US" dirty="0"/>
          </a:p>
        </p:txBody>
      </p:sp>
      <p:sp>
        <p:nvSpPr>
          <p:cNvPr id="4" name="Slide Number Placeholder 3">
            <a:extLst>
              <a:ext uri="{FF2B5EF4-FFF2-40B4-BE49-F238E27FC236}">
                <a16:creationId xmlns:a16="http://schemas.microsoft.com/office/drawing/2014/main" id="{CAADEB71-FD7D-4974-99DD-0F48E0466750}"/>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8948674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70B882-5FC5-4C48-9562-890886DDEDF3}"/>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992E7899-FE60-4FDA-8608-58147D09186A}"/>
              </a:ext>
            </a:extLst>
          </p:cNvPr>
          <p:cNvSpPr>
            <a:spLocks noGrp="1"/>
          </p:cNvSpPr>
          <p:nvPr>
            <p:ph type="ftr" sz="quarter" idx="11"/>
          </p:nvPr>
        </p:nvSpPr>
        <p:spPr/>
        <p:txBody>
          <a:bodyPr/>
          <a:lstStyle/>
          <a:p>
            <a:r>
              <a:rPr lang="en-IN"/>
              <a:t>Ease of Doing Solar 2020</a:t>
            </a:r>
            <a:endParaRPr lang="en-US" dirty="0"/>
          </a:p>
        </p:txBody>
      </p:sp>
      <p:sp>
        <p:nvSpPr>
          <p:cNvPr id="4" name="Slide Number Placeholder 3">
            <a:extLst>
              <a:ext uri="{FF2B5EF4-FFF2-40B4-BE49-F238E27FC236}">
                <a16:creationId xmlns:a16="http://schemas.microsoft.com/office/drawing/2014/main" id="{BAA32B5C-3285-477F-B755-A6F2F0F4D3A2}"/>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40529053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7416E9-5919-4213-81D7-5E74B3B61EAA}"/>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6BDFF1B2-A745-40FB-B885-B3638A4F4178}"/>
              </a:ext>
            </a:extLst>
          </p:cNvPr>
          <p:cNvSpPr>
            <a:spLocks noGrp="1"/>
          </p:cNvSpPr>
          <p:nvPr>
            <p:ph type="ftr" sz="quarter" idx="11"/>
          </p:nvPr>
        </p:nvSpPr>
        <p:spPr/>
        <p:txBody>
          <a:bodyPr/>
          <a:lstStyle/>
          <a:p>
            <a:r>
              <a:rPr lang="en-IN"/>
              <a:t>Ease of Doing Solar 2020</a:t>
            </a:r>
            <a:endParaRPr lang="en-US" dirty="0"/>
          </a:p>
        </p:txBody>
      </p:sp>
      <p:sp>
        <p:nvSpPr>
          <p:cNvPr id="4" name="Slide Number Placeholder 3">
            <a:extLst>
              <a:ext uri="{FF2B5EF4-FFF2-40B4-BE49-F238E27FC236}">
                <a16:creationId xmlns:a16="http://schemas.microsoft.com/office/drawing/2014/main" id="{0DC9AD96-7B7E-4E05-90E8-1F98943B0720}"/>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69379374"/>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438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200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711B3654-4C35-482F-B580-02C23F975B92}"/>
              </a:ext>
            </a:extLst>
          </p:cNvPr>
          <p:cNvSpPr>
            <a:spLocks noGrp="1"/>
          </p:cNvSpPr>
          <p:nvPr>
            <p:ph type="dt" sz="half" idx="11"/>
          </p:nvPr>
        </p:nvSpPr>
        <p:spPr/>
        <p:txBody>
          <a:bodyPr/>
          <a:lstStyle/>
          <a:p>
            <a:endParaRPr lang="en-IN" dirty="0"/>
          </a:p>
        </p:txBody>
      </p:sp>
      <p:sp>
        <p:nvSpPr>
          <p:cNvPr id="4" name="Footer Placeholder 3">
            <a:extLst>
              <a:ext uri="{FF2B5EF4-FFF2-40B4-BE49-F238E27FC236}">
                <a16:creationId xmlns:a16="http://schemas.microsoft.com/office/drawing/2014/main" id="{162EFEC5-10C4-4E79-B06E-F14B8F305F91}"/>
              </a:ext>
            </a:extLst>
          </p:cNvPr>
          <p:cNvSpPr>
            <a:spLocks noGrp="1"/>
          </p:cNvSpPr>
          <p:nvPr>
            <p:ph type="ftr" sz="quarter" idx="12"/>
          </p:nvPr>
        </p:nvSpPr>
        <p:spPr/>
        <p:txBody>
          <a:bodyPr/>
          <a:lstStyle/>
          <a:p>
            <a:r>
              <a:rPr lang="en-IN"/>
              <a:t>Ease of Doing Solar 2020</a:t>
            </a:r>
            <a:endParaRPr lang="en-US" dirty="0"/>
          </a:p>
        </p:txBody>
      </p:sp>
      <p:sp>
        <p:nvSpPr>
          <p:cNvPr id="5" name="Slide Number Placeholder 4">
            <a:extLst>
              <a:ext uri="{FF2B5EF4-FFF2-40B4-BE49-F238E27FC236}">
                <a16:creationId xmlns:a16="http://schemas.microsoft.com/office/drawing/2014/main" id="{0CC05763-C066-4818-A1DF-64ED4D64BE2E}"/>
              </a:ext>
            </a:extLst>
          </p:cNvPr>
          <p:cNvSpPr>
            <a:spLocks noGrp="1"/>
          </p:cNvSpPr>
          <p:nvPr>
            <p:ph type="sldNum" sz="quarter" idx="13"/>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5730404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29049-E3D5-4C0A-BB1F-72BEDB1FB5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4" y="0"/>
            <a:ext cx="12185653"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99236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Final legal text">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501A2F11-32A0-4526-A5F7-F4382DA5B4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0" y="0"/>
            <a:ext cx="12185653"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919585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Final legal text">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49" y="0"/>
            <a:ext cx="12185658"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822270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880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Cove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100" y="3046159"/>
            <a:ext cx="4326679"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2490" y="5709060"/>
            <a:ext cx="8117873"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744" y="5605201"/>
            <a:ext cx="1044529"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2490" y="6019189"/>
            <a:ext cx="3087667"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2490" y="6216807"/>
            <a:ext cx="3087667" cy="180000"/>
          </a:xfrm>
        </p:spPr>
        <p:txBody>
          <a:bodyPr/>
          <a:lstStyle>
            <a:lvl1pPr marL="0" indent="0">
              <a:buNone/>
              <a:defRPr sz="1199">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743" y="5914642"/>
            <a:ext cx="575700" cy="576000"/>
          </a:xfrm>
          <a:prstGeom prst="ellipse">
            <a:avLst/>
          </a:prstGeom>
        </p:spPr>
        <p:txBody>
          <a:bodyPr anchor="ctr"/>
          <a:lstStyle>
            <a:lvl1pPr marL="0" indent="0" algn="ctr">
              <a:buNone/>
              <a:defRPr sz="900">
                <a:solidFill>
                  <a:schemeClr val="bg1"/>
                </a:solidFill>
              </a:defRPr>
            </a:lvl1pPr>
          </a:lstStyle>
          <a:p>
            <a:endParaRPr lang="en-GB" dirty="0"/>
          </a:p>
        </p:txBody>
      </p:sp>
      <p:grpSp>
        <p:nvGrpSpPr>
          <p:cNvPr id="2" name="Group 4">
            <a:extLst>
              <a:ext uri="{FF2B5EF4-FFF2-40B4-BE49-F238E27FC236}">
                <a16:creationId xmlns:a16="http://schemas.microsoft.com/office/drawing/2014/main" id="{63F02F42-4916-4588-807F-4BB7367EB0EC}"/>
              </a:ext>
            </a:extLst>
          </p:cNvPr>
          <p:cNvGrpSpPr>
            <a:grpSpLocks noChangeAspect="1"/>
          </p:cNvGrpSpPr>
          <p:nvPr userDrawn="1"/>
        </p:nvGrpSpPr>
        <p:grpSpPr bwMode="auto">
          <a:xfrm>
            <a:off x="10359392" y="4960938"/>
            <a:ext cx="1224912" cy="1435100"/>
            <a:chOff x="6529" y="3125"/>
            <a:chExt cx="772" cy="904"/>
          </a:xfrm>
        </p:grpSpPr>
        <p:sp>
          <p:nvSpPr>
            <p:cNvPr id="4" name="Freeform 5">
              <a:extLst>
                <a:ext uri="{FF2B5EF4-FFF2-40B4-BE49-F238E27FC236}">
                  <a16:creationId xmlns:a16="http://schemas.microsoft.com/office/drawing/2014/main" id="{0BD928C5-1C7D-4599-A7E9-8AB1B188C6A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5" name="Freeform 6">
              <a:extLst>
                <a:ext uri="{FF2B5EF4-FFF2-40B4-BE49-F238E27FC236}">
                  <a16:creationId xmlns:a16="http://schemas.microsoft.com/office/drawing/2014/main" id="{37C281E8-2924-471F-A849-26C37A059B4E}"/>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3110043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0644" b="5020"/>
          <a:stretch/>
        </p:blipFill>
        <p:spPr>
          <a:xfrm>
            <a:off x="0" y="0"/>
            <a:ext cx="1219200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9111" y="869577"/>
            <a:ext cx="4845500" cy="3933825"/>
          </a:xfrm>
          <a:prstGeom prst="rect">
            <a:avLst/>
          </a:prstGeom>
        </p:spPr>
      </p:pic>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7856" y="5826613"/>
            <a:ext cx="3876004"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388" y="2158329"/>
            <a:ext cx="3998354"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4580" y="3200329"/>
            <a:ext cx="4018535"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82" name="Group 4">
            <a:extLst>
              <a:ext uri="{FF2B5EF4-FFF2-40B4-BE49-F238E27FC236}">
                <a16:creationId xmlns:a16="http://schemas.microsoft.com/office/drawing/2014/main" id="{A63454B3-EB4E-450A-98AA-6B5943D89732}"/>
              </a:ext>
            </a:extLst>
          </p:cNvPr>
          <p:cNvGrpSpPr>
            <a:grpSpLocks noChangeAspect="1"/>
          </p:cNvGrpSpPr>
          <p:nvPr userDrawn="1"/>
        </p:nvGrpSpPr>
        <p:grpSpPr bwMode="auto">
          <a:xfrm>
            <a:off x="10359392" y="4960938"/>
            <a:ext cx="1224912" cy="1435100"/>
            <a:chOff x="6529" y="3125"/>
            <a:chExt cx="772" cy="904"/>
          </a:xfrm>
        </p:grpSpPr>
        <p:sp>
          <p:nvSpPr>
            <p:cNvPr id="83" name="Freeform 5">
              <a:extLst>
                <a:ext uri="{FF2B5EF4-FFF2-40B4-BE49-F238E27FC236}">
                  <a16:creationId xmlns:a16="http://schemas.microsoft.com/office/drawing/2014/main" id="{C4ED221A-C963-42C0-91ED-C597F6BDAF9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84" name="Freeform 6">
              <a:extLst>
                <a:ext uri="{FF2B5EF4-FFF2-40B4-BE49-F238E27FC236}">
                  <a16:creationId xmlns:a16="http://schemas.microsoft.com/office/drawing/2014/main" id="{7956D1CB-5F24-4766-80AE-D7551538344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496167784"/>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100" y="3046159"/>
            <a:ext cx="4326679"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2490" y="5709060"/>
            <a:ext cx="8117873"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744" y="5605201"/>
            <a:ext cx="1044529"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461744" y="6019189"/>
            <a:ext cx="3087667"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461744" y="6216807"/>
            <a:ext cx="3087667" cy="180000"/>
          </a:xfrm>
        </p:spPr>
        <p:txBody>
          <a:bodyPr/>
          <a:lstStyle>
            <a:lvl1pPr marL="0" indent="0">
              <a:buNone/>
              <a:defRPr sz="1199">
                <a:solidFill>
                  <a:schemeClr val="bg1"/>
                </a:solidFill>
              </a:defRPr>
            </a:lvl1pPr>
          </a:lstStyle>
          <a:p>
            <a:pPr lvl="0"/>
            <a:r>
              <a:rPr lang="en-US" dirty="0"/>
              <a:t>Job Title</a:t>
            </a:r>
            <a:endParaRPr lang="en-GB" dirty="0"/>
          </a:p>
        </p:txBody>
      </p:sp>
      <p:grpSp>
        <p:nvGrpSpPr>
          <p:cNvPr id="14" name="Group 4">
            <a:extLst>
              <a:ext uri="{FF2B5EF4-FFF2-40B4-BE49-F238E27FC236}">
                <a16:creationId xmlns:a16="http://schemas.microsoft.com/office/drawing/2014/main" id="{5CE71800-5B4B-4F94-8DA1-A2C05D9E8750}"/>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58FB548F-77B7-4F42-8CF1-C53943386AA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6">
              <a:extLst>
                <a:ext uri="{FF2B5EF4-FFF2-40B4-BE49-F238E27FC236}">
                  <a16:creationId xmlns:a16="http://schemas.microsoft.com/office/drawing/2014/main" id="{40005A69-42DA-4C6D-A41C-62C78DAFEFB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524803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7856" y="5826613"/>
            <a:ext cx="3876004"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grpSp>
      <p:sp>
        <p:nvSpPr>
          <p:cNvPr id="18" name="Title 1"/>
          <p:cNvSpPr>
            <a:spLocks noGrp="1"/>
          </p:cNvSpPr>
          <p:nvPr userDrawn="1">
            <p:ph type="ctrTitle"/>
          </p:nvPr>
        </p:nvSpPr>
        <p:spPr>
          <a:xfrm>
            <a:off x="944388" y="2158329"/>
            <a:ext cx="4781392"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4580" y="3200329"/>
            <a:ext cx="4805525"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112" y="723658"/>
            <a:ext cx="5677988"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799"/>
          </a:p>
        </p:txBody>
      </p:sp>
      <p:sp>
        <p:nvSpPr>
          <p:cNvPr id="4" name="Freeform: Shape 3">
            <a:extLst>
              <a:ext uri="{FF2B5EF4-FFF2-40B4-BE49-F238E27FC236}">
                <a16:creationId xmlns:a16="http://schemas.microsoft.com/office/drawing/2014/main" id="{15324C54-B75E-4AC0-90C2-FA558C7716F7}"/>
              </a:ext>
            </a:extLst>
          </p:cNvPr>
          <p:cNvSpPr/>
          <p:nvPr/>
        </p:nvSpPr>
        <p:spPr>
          <a:xfrm>
            <a:off x="489112"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sp>
        <p:nvSpPr>
          <p:cNvPr id="5" name="Freeform: Shape 4">
            <a:extLst>
              <a:ext uri="{FF2B5EF4-FFF2-40B4-BE49-F238E27FC236}">
                <a16:creationId xmlns:a16="http://schemas.microsoft.com/office/drawing/2014/main" id="{CAA95478-C099-485F-AD95-A617656C6C7C}"/>
              </a:ext>
            </a:extLst>
          </p:cNvPr>
          <p:cNvSpPr/>
          <p:nvPr/>
        </p:nvSpPr>
        <p:spPr>
          <a:xfrm>
            <a:off x="774294"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sp>
        <p:nvSpPr>
          <p:cNvPr id="6" name="Freeform: Shape 5">
            <a:extLst>
              <a:ext uri="{FF2B5EF4-FFF2-40B4-BE49-F238E27FC236}">
                <a16:creationId xmlns:a16="http://schemas.microsoft.com/office/drawing/2014/main" id="{D65680A1-86D1-44C2-AA38-0DF5735F1F26}"/>
              </a:ext>
            </a:extLst>
          </p:cNvPr>
          <p:cNvSpPr/>
          <p:nvPr/>
        </p:nvSpPr>
        <p:spPr>
          <a:xfrm>
            <a:off x="1059359" y="4021756"/>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a:p>
        </p:txBody>
      </p:sp>
      <p:grpSp>
        <p:nvGrpSpPr>
          <p:cNvPr id="76" name="Group 4">
            <a:extLst>
              <a:ext uri="{FF2B5EF4-FFF2-40B4-BE49-F238E27FC236}">
                <a16:creationId xmlns:a16="http://schemas.microsoft.com/office/drawing/2014/main" id="{9D60B6B0-F7ED-4B9F-A77C-632AC4EA661D}"/>
              </a:ext>
            </a:extLst>
          </p:cNvPr>
          <p:cNvGrpSpPr>
            <a:grpSpLocks noChangeAspect="1"/>
          </p:cNvGrpSpPr>
          <p:nvPr userDrawn="1"/>
        </p:nvGrpSpPr>
        <p:grpSpPr bwMode="auto">
          <a:xfrm>
            <a:off x="10359392" y="4960938"/>
            <a:ext cx="1224912" cy="1435100"/>
            <a:chOff x="6529" y="3125"/>
            <a:chExt cx="772" cy="904"/>
          </a:xfrm>
        </p:grpSpPr>
        <p:sp>
          <p:nvSpPr>
            <p:cNvPr id="77" name="Freeform 5">
              <a:extLst>
                <a:ext uri="{FF2B5EF4-FFF2-40B4-BE49-F238E27FC236}">
                  <a16:creationId xmlns:a16="http://schemas.microsoft.com/office/drawing/2014/main" id="{CC1B45B9-64DF-4C5B-9711-FA69AD537071}"/>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78" name="Freeform 6">
              <a:extLst>
                <a:ext uri="{FF2B5EF4-FFF2-40B4-BE49-F238E27FC236}">
                  <a16:creationId xmlns:a16="http://schemas.microsoft.com/office/drawing/2014/main" id="{BA55CB73-EE25-43B6-9720-855E16C4B15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761285936"/>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7856" y="5826613"/>
            <a:ext cx="3876004"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388" y="2158329"/>
            <a:ext cx="3998354"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4580" y="3200329"/>
            <a:ext cx="4018535"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89112" y="876059"/>
            <a:ext cx="4852768"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sz="1799"/>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p>
          </p:txBody>
        </p:sp>
      </p:grpSp>
      <p:grpSp>
        <p:nvGrpSpPr>
          <p:cNvPr id="82" name="Group 4">
            <a:extLst>
              <a:ext uri="{FF2B5EF4-FFF2-40B4-BE49-F238E27FC236}">
                <a16:creationId xmlns:a16="http://schemas.microsoft.com/office/drawing/2014/main" id="{C5FADEE5-07C4-41A9-88D6-C6D2ED1362B8}"/>
              </a:ext>
            </a:extLst>
          </p:cNvPr>
          <p:cNvGrpSpPr>
            <a:grpSpLocks noChangeAspect="1"/>
          </p:cNvGrpSpPr>
          <p:nvPr userDrawn="1"/>
        </p:nvGrpSpPr>
        <p:grpSpPr bwMode="auto">
          <a:xfrm>
            <a:off x="10359392" y="4960938"/>
            <a:ext cx="1224912" cy="1435100"/>
            <a:chOff x="6529" y="3125"/>
            <a:chExt cx="772" cy="904"/>
          </a:xfrm>
        </p:grpSpPr>
        <p:sp>
          <p:nvSpPr>
            <p:cNvPr id="83" name="Freeform 5">
              <a:extLst>
                <a:ext uri="{FF2B5EF4-FFF2-40B4-BE49-F238E27FC236}">
                  <a16:creationId xmlns:a16="http://schemas.microsoft.com/office/drawing/2014/main" id="{5A2C465B-7D43-431D-A35E-50762E7696F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84" name="Freeform 6">
              <a:extLst>
                <a:ext uri="{FF2B5EF4-FFF2-40B4-BE49-F238E27FC236}">
                  <a16:creationId xmlns:a16="http://schemas.microsoft.com/office/drawing/2014/main" id="{AC35E6C1-71A8-4C9D-A1A5-682B0BD0A03F}"/>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11157452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sz="2399">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601" y="1137920"/>
            <a:ext cx="10972800"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a:extLst>
              <a:ext uri="{FF2B5EF4-FFF2-40B4-BE49-F238E27FC236}">
                <a16:creationId xmlns:a16="http://schemas.microsoft.com/office/drawing/2014/main" id="{39369FE1-2141-4E78-8B01-84E57EEFE06A}"/>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714482B3-B946-42D6-98EA-72EE48EEB847}"/>
              </a:ext>
            </a:extLst>
          </p:cNvPr>
          <p:cNvSpPr>
            <a:spLocks noGrp="1"/>
          </p:cNvSpPr>
          <p:nvPr>
            <p:ph type="ftr" sz="quarter" idx="11"/>
          </p:nvPr>
        </p:nvSpPr>
        <p:spPr/>
        <p:txBody>
          <a:bodyPr/>
          <a:lstStyle/>
          <a:p>
            <a:r>
              <a:rPr lang="en-IN" dirty="0"/>
              <a:t>Ease of Doing Solar 2020</a:t>
            </a:r>
          </a:p>
        </p:txBody>
      </p:sp>
      <p:sp>
        <p:nvSpPr>
          <p:cNvPr id="5" name="Slide Number Placeholder 4">
            <a:extLst>
              <a:ext uri="{FF2B5EF4-FFF2-40B4-BE49-F238E27FC236}">
                <a16:creationId xmlns:a16="http://schemas.microsoft.com/office/drawing/2014/main" id="{272DD5AC-66F0-425C-A9DE-0484513193A1}"/>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78323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294200"/>
            <a:ext cx="10972800" cy="590400"/>
          </a:xfrm>
        </p:spPr>
        <p:txBody>
          <a:bodyPr/>
          <a:lstStyle>
            <a:lvl1pPr>
              <a:defRPr sz="2399">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endParaRPr lang="en-IN" dirty="0"/>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
        <p:nvSpPr>
          <p:cNvPr id="6" name="Footer Placeholder 5">
            <a:extLst>
              <a:ext uri="{FF2B5EF4-FFF2-40B4-BE49-F238E27FC236}">
                <a16:creationId xmlns:a16="http://schemas.microsoft.com/office/drawing/2014/main" id="{6C6ECDF0-E0C0-4E87-B170-22242FF7BFD2}"/>
              </a:ext>
            </a:extLst>
          </p:cNvPr>
          <p:cNvSpPr>
            <a:spLocks noGrp="1"/>
          </p:cNvSpPr>
          <p:nvPr>
            <p:ph type="ftr" sz="quarter" idx="15"/>
          </p:nvPr>
        </p:nvSpPr>
        <p:spPr>
          <a:xfrm>
            <a:off x="1428184" y="6467429"/>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35457041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4852" y="1"/>
            <a:ext cx="3997149" cy="6156104"/>
          </a:xfrm>
        </p:spPr>
        <p:txBody>
          <a:bodyPr/>
          <a:lstStyle/>
          <a:p>
            <a:endParaRPr lang="en-IN" dirty="0"/>
          </a:p>
        </p:txBody>
      </p:sp>
      <p:sp>
        <p:nvSpPr>
          <p:cNvPr id="2" name="Title 1"/>
          <p:cNvSpPr>
            <a:spLocks noGrp="1"/>
          </p:cNvSpPr>
          <p:nvPr>
            <p:ph type="title"/>
          </p:nvPr>
        </p:nvSpPr>
        <p:spPr>
          <a:xfrm>
            <a:off x="609601" y="294200"/>
            <a:ext cx="7440547"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601" y="1137921"/>
            <a:ext cx="72958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601" y="2311401"/>
            <a:ext cx="3578253"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7190" y="2311402"/>
            <a:ext cx="3578253"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7190" y="4236721"/>
            <a:ext cx="3578253"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601" y="907750"/>
            <a:ext cx="771983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2073C7F4-1F66-48B4-8A7F-96C64986A204}"/>
              </a:ext>
            </a:extLst>
          </p:cNvPr>
          <p:cNvSpPr>
            <a:spLocks noGrp="1"/>
          </p:cNvSpPr>
          <p:nvPr>
            <p:ph type="dt" sz="half" idx="14"/>
          </p:nvPr>
        </p:nvSpPr>
        <p:spPr/>
        <p:txBody>
          <a:bodyPr/>
          <a:lstStyle/>
          <a:p>
            <a:endParaRPr lang="en-IN" dirty="0"/>
          </a:p>
        </p:txBody>
      </p:sp>
      <p:sp>
        <p:nvSpPr>
          <p:cNvPr id="6" name="Footer Placeholder 5">
            <a:extLst>
              <a:ext uri="{FF2B5EF4-FFF2-40B4-BE49-F238E27FC236}">
                <a16:creationId xmlns:a16="http://schemas.microsoft.com/office/drawing/2014/main" id="{628F1198-1F5C-4C8B-A7E4-2658430FBCFA}"/>
              </a:ext>
            </a:extLst>
          </p:cNvPr>
          <p:cNvSpPr>
            <a:spLocks noGrp="1"/>
          </p:cNvSpPr>
          <p:nvPr>
            <p:ph type="ftr" sz="quarter" idx="15"/>
          </p:nvPr>
        </p:nvSpPr>
        <p:spPr/>
        <p:txBody>
          <a:bodyPr/>
          <a:lstStyle/>
          <a:p>
            <a:r>
              <a:rPr lang="en-IN"/>
              <a:t>Ease of Doing Solar 2020</a:t>
            </a:r>
            <a:endParaRPr lang="en-IN" dirty="0"/>
          </a:p>
        </p:txBody>
      </p:sp>
      <p:sp>
        <p:nvSpPr>
          <p:cNvPr id="7" name="Slide Number Placeholder 6">
            <a:extLst>
              <a:ext uri="{FF2B5EF4-FFF2-40B4-BE49-F238E27FC236}">
                <a16:creationId xmlns:a16="http://schemas.microsoft.com/office/drawing/2014/main" id="{86EA2D1B-5973-42E9-87B4-02C40C0EF1B0}"/>
              </a:ext>
            </a:extLst>
          </p:cNvPr>
          <p:cNvSpPr>
            <a:spLocks noGrp="1"/>
          </p:cNvSpPr>
          <p:nvPr>
            <p:ph type="sldNum" sz="quarter" idx="16"/>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1450013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1"/>
            <a:ext cx="2383219" cy="6857999"/>
          </a:xfr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3890" y="1137921"/>
            <a:ext cx="2741454"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1" y="1137922"/>
            <a:ext cx="2767159"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118571DE-086F-444C-976E-D386CED54CF9}"/>
              </a:ext>
            </a:extLst>
          </p:cNvPr>
          <p:cNvSpPr>
            <a:spLocks noGrp="1"/>
          </p:cNvSpPr>
          <p:nvPr>
            <p:ph type="dt" sz="half" idx="13"/>
          </p:nvPr>
        </p:nvSpPr>
        <p:spPr/>
        <p:txBody>
          <a:bodyPr/>
          <a:lstStyle/>
          <a:p>
            <a:endParaRPr lang="en-IN" dirty="0"/>
          </a:p>
        </p:txBody>
      </p:sp>
      <p:sp>
        <p:nvSpPr>
          <p:cNvPr id="6" name="Footer Placeholder 5">
            <a:extLst>
              <a:ext uri="{FF2B5EF4-FFF2-40B4-BE49-F238E27FC236}">
                <a16:creationId xmlns:a16="http://schemas.microsoft.com/office/drawing/2014/main" id="{A5178D09-F6E9-4981-B6E0-209D099207E6}"/>
              </a:ext>
            </a:extLst>
          </p:cNvPr>
          <p:cNvSpPr>
            <a:spLocks noGrp="1"/>
          </p:cNvSpPr>
          <p:nvPr>
            <p:ph type="ftr" sz="quarter" idx="14"/>
          </p:nvPr>
        </p:nvSpPr>
        <p:spPr/>
        <p:txBody>
          <a:bodyPr/>
          <a:lstStyle/>
          <a:p>
            <a:r>
              <a:rPr lang="en-IN"/>
              <a:t>Ease of Doing Solar 2020</a:t>
            </a:r>
            <a:endParaRPr lang="en-IN" dirty="0"/>
          </a:p>
        </p:txBody>
      </p:sp>
      <p:sp>
        <p:nvSpPr>
          <p:cNvPr id="7" name="Slide Number Placeholder 6">
            <a:extLst>
              <a:ext uri="{FF2B5EF4-FFF2-40B4-BE49-F238E27FC236}">
                <a16:creationId xmlns:a16="http://schemas.microsoft.com/office/drawing/2014/main" id="{BAE170B6-45D3-4E0A-A799-1F973EAAC5EC}"/>
              </a:ext>
            </a:extLst>
          </p:cNvPr>
          <p:cNvSpPr>
            <a:spLocks noGrp="1"/>
          </p:cNvSpPr>
          <p:nvPr>
            <p:ph type="sldNum" sz="quarter" idx="15"/>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710894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601" y="1137920"/>
            <a:ext cx="8234455" cy="483480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40354617-5A1F-4D8E-8075-F2918D0E9DCE}"/>
              </a:ext>
            </a:extLst>
          </p:cNvPr>
          <p:cNvSpPr>
            <a:spLocks noGrp="1"/>
          </p:cNvSpPr>
          <p:nvPr>
            <p:ph type="dt" sz="half" idx="10"/>
          </p:nvPr>
        </p:nvSpPr>
        <p:spPr/>
        <p:txBody>
          <a:bodyPr/>
          <a:lstStyle/>
          <a:p>
            <a:endParaRPr lang="en-IN" dirty="0"/>
          </a:p>
        </p:txBody>
      </p:sp>
      <p:sp>
        <p:nvSpPr>
          <p:cNvPr id="5" name="Footer Placeholder 4">
            <a:extLst>
              <a:ext uri="{FF2B5EF4-FFF2-40B4-BE49-F238E27FC236}">
                <a16:creationId xmlns:a16="http://schemas.microsoft.com/office/drawing/2014/main" id="{C9DAB026-E283-44F4-8795-984385684671}"/>
              </a:ext>
            </a:extLst>
          </p:cNvPr>
          <p:cNvSpPr>
            <a:spLocks noGrp="1"/>
          </p:cNvSpPr>
          <p:nvPr>
            <p:ph type="ftr" sz="quarter" idx="11"/>
          </p:nvPr>
        </p:nvSpPr>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AA3657FA-64A4-4818-8A20-F1ACA6AC5921}"/>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6460789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D00C2D9D-B0D7-494E-9184-FCD6E94AACE5}"/>
              </a:ext>
            </a:extLst>
          </p:cNvPr>
          <p:cNvSpPr>
            <a:spLocks noGrp="1"/>
          </p:cNvSpPr>
          <p:nvPr>
            <p:ph type="dt" sz="half" idx="11"/>
          </p:nvPr>
        </p:nvSpPr>
        <p:spPr/>
        <p:txBody>
          <a:bodyPr/>
          <a:lstStyle/>
          <a:p>
            <a:endParaRPr lang="en-IN" dirty="0"/>
          </a:p>
        </p:txBody>
      </p:sp>
      <p:sp>
        <p:nvSpPr>
          <p:cNvPr id="3" name="Footer Placeholder 2">
            <a:extLst>
              <a:ext uri="{FF2B5EF4-FFF2-40B4-BE49-F238E27FC236}">
                <a16:creationId xmlns:a16="http://schemas.microsoft.com/office/drawing/2014/main" id="{587FD91A-AB40-450B-8784-9A5D99C62D81}"/>
              </a:ext>
            </a:extLst>
          </p:cNvPr>
          <p:cNvSpPr>
            <a:spLocks noGrp="1"/>
          </p:cNvSpPr>
          <p:nvPr>
            <p:ph type="ftr" sz="quarter" idx="12"/>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C2CE5F90-7113-4FA1-AFCF-3BC8EF010002}"/>
              </a:ext>
            </a:extLst>
          </p:cNvPr>
          <p:cNvSpPr>
            <a:spLocks noGrp="1"/>
          </p:cNvSpPr>
          <p:nvPr>
            <p:ph type="sldNum" sz="quarter" idx="13"/>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36294362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88C87A56-4269-4E89-A9DC-9C8F44424A97}"/>
              </a:ext>
            </a:extLst>
          </p:cNvPr>
          <p:cNvSpPr>
            <a:spLocks noGrp="1"/>
          </p:cNvSpPr>
          <p:nvPr>
            <p:ph type="dt" sz="half" idx="11"/>
          </p:nvPr>
        </p:nvSpPr>
        <p:spPr/>
        <p:txBody>
          <a:bodyPr/>
          <a:lstStyle/>
          <a:p>
            <a:endParaRPr lang="en-IN" dirty="0"/>
          </a:p>
        </p:txBody>
      </p:sp>
      <p:sp>
        <p:nvSpPr>
          <p:cNvPr id="3" name="Footer Placeholder 2">
            <a:extLst>
              <a:ext uri="{FF2B5EF4-FFF2-40B4-BE49-F238E27FC236}">
                <a16:creationId xmlns:a16="http://schemas.microsoft.com/office/drawing/2014/main" id="{E0FA45C8-6E1A-407F-B671-050EFF08143B}"/>
              </a:ext>
            </a:extLst>
          </p:cNvPr>
          <p:cNvSpPr>
            <a:spLocks noGrp="1"/>
          </p:cNvSpPr>
          <p:nvPr>
            <p:ph type="ftr" sz="quarter" idx="12"/>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91A593FC-3F10-4238-9F6D-C447302109D8}"/>
              </a:ext>
            </a:extLst>
          </p:cNvPr>
          <p:cNvSpPr>
            <a:spLocks noGrp="1"/>
          </p:cNvSpPr>
          <p:nvPr>
            <p:ph type="sldNum" sz="quarter" idx="13"/>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493119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600" y="1137921"/>
            <a:ext cx="10972800" cy="4834617"/>
          </a:xfrm>
        </p:spPr>
        <p:txBody>
          <a:bodyPr/>
          <a:lstStyle>
            <a:lvl1pPr marL="356438" marR="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sz="1999">
                <a:solidFill>
                  <a:schemeClr val="bg1"/>
                </a:solidFill>
              </a:defRPr>
            </a:lvl1pPr>
            <a:lvl2pPr marL="712875" marR="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sz="1799">
                <a:solidFill>
                  <a:schemeClr val="bg1"/>
                </a:solidFill>
              </a:defRPr>
            </a:lvl2pPr>
            <a:lvl3pPr marL="1069313" marR="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sz="1599">
                <a:solidFill>
                  <a:schemeClr val="bg1"/>
                </a:solidFill>
              </a:defRPr>
            </a:lvl3pPr>
            <a:lvl4pPr marL="1425751" marR="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sz="1399">
                <a:solidFill>
                  <a:schemeClr val="bg1"/>
                </a:solidFill>
              </a:defRPr>
            </a:lvl4pPr>
            <a:lvl5pPr marL="1782188" marR="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sz="1199">
                <a:solidFill>
                  <a:schemeClr val="bg1"/>
                </a:solidFill>
              </a:defRPr>
            </a:lvl5pPr>
          </a:lstStyle>
          <a:p>
            <a:pPr marL="356438" marR="0" lvl="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r>
              <a:rPr kumimoji="0" lang="en-US" sz="1999" b="0" i="0" u="none" strike="noStrike" kern="1200" cap="none" spc="0" normalizeH="0" baseline="0" noProof="0" dirty="0">
                <a:ln>
                  <a:noFill/>
                </a:ln>
                <a:solidFill>
                  <a:prstClr val="white"/>
                </a:solidFill>
                <a:effectLst/>
                <a:uLnTx/>
                <a:uFillTx/>
                <a:latin typeface="Arial"/>
                <a:ea typeface="+mn-ea"/>
                <a:cs typeface="+mn-cs"/>
              </a:rPr>
              <a:t>Click to edit Master text styles</a:t>
            </a:r>
          </a:p>
          <a:p>
            <a:pPr marL="712875" marR="0" lvl="1"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r>
              <a:rPr kumimoji="0" lang="en-US" sz="1799" b="0" i="0" u="none" strike="noStrike" kern="1200" cap="none" spc="0" normalizeH="0" baseline="0" noProof="0" dirty="0">
                <a:ln>
                  <a:noFill/>
                </a:ln>
                <a:solidFill>
                  <a:prstClr val="white"/>
                </a:solidFill>
                <a:effectLst/>
                <a:uLnTx/>
                <a:uFillTx/>
                <a:latin typeface="Arial"/>
                <a:ea typeface="+mn-ea"/>
                <a:cs typeface="+mn-cs"/>
              </a:rPr>
              <a:t>Second level</a:t>
            </a:r>
          </a:p>
          <a:p>
            <a:pPr marL="1069313" marR="0" lvl="2"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r>
              <a:rPr kumimoji="0" lang="en-US" sz="1599" b="0" i="0" u="none" strike="noStrike" kern="1200" cap="none" spc="0" normalizeH="0" baseline="0" noProof="0" dirty="0">
                <a:ln>
                  <a:noFill/>
                </a:ln>
                <a:solidFill>
                  <a:prstClr val="white"/>
                </a:solidFill>
                <a:effectLst/>
                <a:uLnTx/>
                <a:uFillTx/>
                <a:latin typeface="Arial"/>
                <a:ea typeface="+mn-ea"/>
                <a:cs typeface="+mn-cs"/>
              </a:rPr>
              <a:t>Third level</a:t>
            </a:r>
          </a:p>
          <a:p>
            <a:pPr marL="1425751" marR="0" lvl="3"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r>
              <a:rPr kumimoji="0" lang="en-US" sz="1399" b="0" i="0" u="none" strike="noStrike" kern="1200" cap="none" spc="0" normalizeH="0" baseline="0" noProof="0" dirty="0">
                <a:ln>
                  <a:noFill/>
                </a:ln>
                <a:solidFill>
                  <a:prstClr val="white"/>
                </a:solidFill>
                <a:effectLst/>
                <a:uLnTx/>
                <a:uFillTx/>
                <a:latin typeface="Arial"/>
                <a:ea typeface="+mn-ea"/>
                <a:cs typeface="+mn-cs"/>
              </a:rPr>
              <a:t>Fourth level</a:t>
            </a:r>
          </a:p>
          <a:p>
            <a:pPr marL="1782188" marR="0" lvl="4"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r>
              <a:rPr kumimoji="0" lang="en-US" sz="1199" b="0" i="0" u="none" strike="noStrike" kern="1200" cap="none" spc="0" normalizeH="0" baseline="0" noProof="0" dirty="0">
                <a:ln>
                  <a:noFill/>
                </a:ln>
                <a:solidFill>
                  <a:prstClr val="white"/>
                </a:solidFill>
                <a:effectLst/>
                <a:uLnTx/>
                <a:uFillTx/>
                <a:latin typeface="Arial"/>
                <a:ea typeface="+mn-ea"/>
                <a:cs typeface="+mn-cs"/>
              </a:rPr>
              <a:t>Fifth level</a:t>
            </a:r>
            <a:endParaRPr kumimoji="0" lang="en-GB" sz="1199"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148806A2-2AA7-4EC7-8FA5-6DD8E9FC1AD1}"/>
              </a:ext>
            </a:extLst>
          </p:cNvPr>
          <p:cNvSpPr>
            <a:spLocks noGrp="1"/>
          </p:cNvSpPr>
          <p:nvPr>
            <p:ph type="dt" sz="half" idx="10"/>
          </p:nvPr>
        </p:nvSpPr>
        <p:spPr/>
        <p:txBody>
          <a:bodyPr/>
          <a:lstStyle/>
          <a:p>
            <a:endParaRPr lang="en-IN" dirty="0"/>
          </a:p>
        </p:txBody>
      </p:sp>
      <p:sp>
        <p:nvSpPr>
          <p:cNvPr id="5" name="Footer Placeholder 4">
            <a:extLst>
              <a:ext uri="{FF2B5EF4-FFF2-40B4-BE49-F238E27FC236}">
                <a16:creationId xmlns:a16="http://schemas.microsoft.com/office/drawing/2014/main" id="{8C56F6B4-9E49-490D-8FE1-DB9035090F2D}"/>
              </a:ext>
            </a:extLst>
          </p:cNvPr>
          <p:cNvSpPr>
            <a:spLocks noGrp="1"/>
          </p:cNvSpPr>
          <p:nvPr>
            <p:ph type="ftr" sz="quarter" idx="11"/>
          </p:nvPr>
        </p:nvSpPr>
        <p:spPr/>
        <p:txBody>
          <a:bodyPr/>
          <a:lstStyle/>
          <a:p>
            <a:r>
              <a:rPr lang="en-IN"/>
              <a:t>Ease of Doing Solar 2020</a:t>
            </a:r>
            <a:endParaRPr lang="en-US" dirty="0"/>
          </a:p>
        </p:txBody>
      </p:sp>
      <p:sp>
        <p:nvSpPr>
          <p:cNvPr id="6" name="Slide Number Placeholder 5">
            <a:extLst>
              <a:ext uri="{FF2B5EF4-FFF2-40B4-BE49-F238E27FC236}">
                <a16:creationId xmlns:a16="http://schemas.microsoft.com/office/drawing/2014/main" id="{B3C35AEC-478D-4BBF-9883-4CE09EB36AB9}"/>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9993965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102" y="1488927"/>
            <a:ext cx="2337171"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083" y="2526765"/>
            <a:ext cx="5289245"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083" y="4632765"/>
            <a:ext cx="5289245"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083" y="4971442"/>
            <a:ext cx="5289245"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42217372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1378" y="2060235"/>
            <a:ext cx="5289245"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1378" y="5506678"/>
            <a:ext cx="5289245" cy="316838"/>
          </a:xfrm>
        </p:spPr>
        <p:txBody>
          <a:bodyPr lIns="0" tIns="0" rIns="0" bIns="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1378" y="5818717"/>
            <a:ext cx="5289245" cy="316838"/>
          </a:xfrm>
        </p:spPr>
        <p:txBody>
          <a:bodyPr vert="horz" lIns="0" tIns="0" rIns="0" bIns="0" rtlCol="0" anchor="t" anchorCtr="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7415" y="979788"/>
            <a:ext cx="2337171"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30489916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513" y="2578743"/>
            <a:ext cx="4535597" cy="1055708"/>
          </a:xfrm>
        </p:spPr>
        <p:txBody>
          <a:bodyPr/>
          <a:lstStyle>
            <a:lvl1pPr marL="0" indent="0">
              <a:buNone/>
              <a:defRPr sz="2999"/>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513" y="3840384"/>
            <a:ext cx="4535597" cy="1055708"/>
          </a:xfrm>
        </p:spPr>
        <p:txBody>
          <a:bodyPr/>
          <a:lstStyle>
            <a:lvl1pPr marL="0" indent="0">
              <a:buNone/>
              <a:defRPr sz="1599"/>
            </a:lvl1pPr>
          </a:lstStyle>
          <a:p>
            <a:pPr lvl="0"/>
            <a:r>
              <a:rPr lang="en-IN" dirty="0"/>
              <a:t>text</a:t>
            </a:r>
          </a:p>
        </p:txBody>
      </p:sp>
      <p:sp>
        <p:nvSpPr>
          <p:cNvPr id="2" name="Date Placeholder 1">
            <a:extLst>
              <a:ext uri="{FF2B5EF4-FFF2-40B4-BE49-F238E27FC236}">
                <a16:creationId xmlns:a16="http://schemas.microsoft.com/office/drawing/2014/main" id="{E3EABBDA-A77F-45A2-9996-90CD0EE5C388}"/>
              </a:ext>
            </a:extLst>
          </p:cNvPr>
          <p:cNvSpPr>
            <a:spLocks noGrp="1"/>
          </p:cNvSpPr>
          <p:nvPr>
            <p:ph type="dt" sz="half" idx="13"/>
          </p:nvPr>
        </p:nvSpPr>
        <p:spPr/>
        <p:txBody>
          <a:bodyPr/>
          <a:lstStyle/>
          <a:p>
            <a:endParaRPr lang="en-IN" dirty="0"/>
          </a:p>
        </p:txBody>
      </p:sp>
      <p:sp>
        <p:nvSpPr>
          <p:cNvPr id="3" name="Footer Placeholder 2">
            <a:extLst>
              <a:ext uri="{FF2B5EF4-FFF2-40B4-BE49-F238E27FC236}">
                <a16:creationId xmlns:a16="http://schemas.microsoft.com/office/drawing/2014/main" id="{0F883B36-3BA3-42B4-A811-65C0AF01A86F}"/>
              </a:ext>
            </a:extLst>
          </p:cNvPr>
          <p:cNvSpPr>
            <a:spLocks noGrp="1"/>
          </p:cNvSpPr>
          <p:nvPr>
            <p:ph type="ftr" sz="quarter" idx="14"/>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89D9C98C-F30E-45BC-A1D9-67DB57119DCE}"/>
              </a:ext>
            </a:extLst>
          </p:cNvPr>
          <p:cNvSpPr>
            <a:spLocks noGrp="1"/>
          </p:cNvSpPr>
          <p:nvPr>
            <p:ph type="sldNum" sz="quarter" idx="15"/>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16786273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0" y="1137921"/>
            <a:ext cx="4954924"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29748" y="3813288"/>
            <a:ext cx="3087667"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29748" y="4055931"/>
            <a:ext cx="3087667" cy="180000"/>
          </a:xfrm>
        </p:spPr>
        <p:txBody>
          <a:bodyPr/>
          <a:lstStyle>
            <a:lvl1pPr marL="0" indent="0">
              <a:buNone/>
              <a:defRPr sz="1199">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20" y="3578084"/>
            <a:ext cx="778554"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1" y="1137921"/>
            <a:ext cx="5462580"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1" y="1635009"/>
            <a:ext cx="5462580" cy="1611554"/>
          </a:xfrm>
        </p:spPr>
        <p:txBody>
          <a:bodyPr/>
          <a:lstStyle>
            <a:lvl1pPr marL="0" indent="0">
              <a:buNone/>
              <a:defRPr sz="1599"/>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DA661012-3455-4F88-94AD-14869D2D5405}"/>
              </a:ext>
            </a:extLst>
          </p:cNvPr>
          <p:cNvSpPr>
            <a:spLocks noGrp="1"/>
          </p:cNvSpPr>
          <p:nvPr>
            <p:ph type="dt" sz="half" idx="19"/>
          </p:nvPr>
        </p:nvSpPr>
        <p:spPr/>
        <p:txBody>
          <a:bodyPr/>
          <a:lstStyle/>
          <a:p>
            <a:endParaRPr lang="en-IN" dirty="0"/>
          </a:p>
        </p:txBody>
      </p:sp>
      <p:sp>
        <p:nvSpPr>
          <p:cNvPr id="4" name="Footer Placeholder 3">
            <a:extLst>
              <a:ext uri="{FF2B5EF4-FFF2-40B4-BE49-F238E27FC236}">
                <a16:creationId xmlns:a16="http://schemas.microsoft.com/office/drawing/2014/main" id="{F21FBA45-9D10-4CA1-B5FE-DF08BC4B79DE}"/>
              </a:ext>
            </a:extLst>
          </p:cNvPr>
          <p:cNvSpPr>
            <a:spLocks noGrp="1"/>
          </p:cNvSpPr>
          <p:nvPr>
            <p:ph type="ftr" sz="quarter" idx="20"/>
          </p:nvPr>
        </p:nvSpPr>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611C45D8-BA71-4A92-82B2-C059AF6B6702}"/>
              </a:ext>
            </a:extLst>
          </p:cNvPr>
          <p:cNvSpPr>
            <a:spLocks noGrp="1"/>
          </p:cNvSpPr>
          <p:nvPr>
            <p:ph type="sldNum" sz="quarter" idx="21"/>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5254414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C649F949-7A10-4E6B-807F-263D539881CC}"/>
              </a:ext>
            </a:extLst>
          </p:cNvPr>
          <p:cNvSpPr>
            <a:spLocks noGrp="1"/>
          </p:cNvSpPr>
          <p:nvPr>
            <p:ph type="ftr" sz="quarter" idx="15"/>
          </p:nvPr>
        </p:nvSpPr>
        <p:spPr>
          <a:xfrm>
            <a:off x="1313010" y="6471244"/>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895650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1" y="1137920"/>
            <a:ext cx="8234455" cy="4834800"/>
          </a:xfr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8BEFDBB3-7C34-4E5E-AD13-1B49910A2654}"/>
              </a:ext>
            </a:extLst>
          </p:cNvPr>
          <p:cNvSpPr>
            <a:spLocks noGrp="1"/>
          </p:cNvSpPr>
          <p:nvPr>
            <p:ph type="dt" sz="half" idx="10"/>
          </p:nvPr>
        </p:nvSpPr>
        <p:spPr/>
        <p:txBody>
          <a:bodyPr/>
          <a:lstStyle/>
          <a:p>
            <a:endParaRPr lang="en-IN" dirty="0"/>
          </a:p>
        </p:txBody>
      </p:sp>
      <p:sp>
        <p:nvSpPr>
          <p:cNvPr id="5" name="Footer Placeholder 4">
            <a:extLst>
              <a:ext uri="{FF2B5EF4-FFF2-40B4-BE49-F238E27FC236}">
                <a16:creationId xmlns:a16="http://schemas.microsoft.com/office/drawing/2014/main" id="{DAD0F565-A080-4523-A04C-6DEE2789C33A}"/>
              </a:ext>
            </a:extLst>
          </p:cNvPr>
          <p:cNvSpPr>
            <a:spLocks noGrp="1"/>
          </p:cNvSpPr>
          <p:nvPr>
            <p:ph type="ftr" sz="quarter" idx="11"/>
          </p:nvPr>
        </p:nvSpPr>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A6977AFB-BAAB-4831-9B67-3646A934EC34}"/>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6075811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8C197511-0A94-4CF5-9020-59041E7FD02E}"/>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C2EEF30F-48C0-4828-BF78-0AF655745C19}"/>
              </a:ext>
            </a:extLst>
          </p:cNvPr>
          <p:cNvSpPr>
            <a:spLocks noGrp="1"/>
          </p:cNvSpPr>
          <p:nvPr>
            <p:ph type="ftr" sz="quarter" idx="11"/>
          </p:nvPr>
        </p:nvSpPr>
        <p:spPr/>
        <p:txBody>
          <a:bodyPr/>
          <a:lstStyle/>
          <a:p>
            <a:r>
              <a:rPr lang="en-IN"/>
              <a:t>Ease of Doing Solar 2020</a:t>
            </a:r>
            <a:endParaRPr lang="en-IN" dirty="0"/>
          </a:p>
        </p:txBody>
      </p:sp>
      <p:sp>
        <p:nvSpPr>
          <p:cNvPr id="5" name="Slide Number Placeholder 4">
            <a:extLst>
              <a:ext uri="{FF2B5EF4-FFF2-40B4-BE49-F238E27FC236}">
                <a16:creationId xmlns:a16="http://schemas.microsoft.com/office/drawing/2014/main" id="{9284586F-9A9C-4BEB-AF2F-2F8B1B885C37}"/>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5761593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601" y="1137919"/>
            <a:ext cx="5384800"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1" y="1137919"/>
            <a:ext cx="5384800"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D64DE21E-2E07-4ED3-B534-8AED469C8F64}"/>
              </a:ext>
            </a:extLst>
          </p:cNvPr>
          <p:cNvSpPr>
            <a:spLocks noGrp="1"/>
          </p:cNvSpPr>
          <p:nvPr>
            <p:ph type="dt" sz="half" idx="10"/>
          </p:nvPr>
        </p:nvSpPr>
        <p:spPr/>
        <p:txBody>
          <a:bodyPr/>
          <a:lstStyle/>
          <a:p>
            <a:endParaRPr lang="en-IN" dirty="0"/>
          </a:p>
        </p:txBody>
      </p:sp>
      <p:sp>
        <p:nvSpPr>
          <p:cNvPr id="6" name="Footer Placeholder 5">
            <a:extLst>
              <a:ext uri="{FF2B5EF4-FFF2-40B4-BE49-F238E27FC236}">
                <a16:creationId xmlns:a16="http://schemas.microsoft.com/office/drawing/2014/main" id="{D8601461-720E-4840-BF9B-D9C7BF8C9E4E}"/>
              </a:ext>
            </a:extLst>
          </p:cNvPr>
          <p:cNvSpPr>
            <a:spLocks noGrp="1"/>
          </p:cNvSpPr>
          <p:nvPr>
            <p:ph type="ftr" sz="quarter" idx="11"/>
          </p:nvPr>
        </p:nvSpPr>
        <p:spPr/>
        <p:txBody>
          <a:bodyPr/>
          <a:lstStyle/>
          <a:p>
            <a:r>
              <a:rPr lang="en-IN"/>
              <a:t>Ease of Doing Solar 2020</a:t>
            </a:r>
            <a:endParaRPr lang="en-IN" dirty="0"/>
          </a:p>
        </p:txBody>
      </p:sp>
      <p:sp>
        <p:nvSpPr>
          <p:cNvPr id="7" name="Slide Number Placeholder 6">
            <a:extLst>
              <a:ext uri="{FF2B5EF4-FFF2-40B4-BE49-F238E27FC236}">
                <a16:creationId xmlns:a16="http://schemas.microsoft.com/office/drawing/2014/main" id="{AAACE970-AAFF-42C7-8A32-759BAA7BA43A}"/>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39546440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329" y="1869441"/>
            <a:ext cx="5390400"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6405" y="1869441"/>
            <a:ext cx="5390400"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601" y="1137920"/>
            <a:ext cx="5390400"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6405" y="1137920"/>
            <a:ext cx="5390400"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601" y="294200"/>
            <a:ext cx="10972800"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6A3CD3F7-62DC-4CC4-8F34-C353DB087D7C}"/>
              </a:ext>
            </a:extLst>
          </p:cNvPr>
          <p:cNvSpPr>
            <a:spLocks noGrp="1"/>
          </p:cNvSpPr>
          <p:nvPr>
            <p:ph type="dt" sz="half" idx="14"/>
          </p:nvPr>
        </p:nvSpPr>
        <p:spPr/>
        <p:txBody>
          <a:bodyPr/>
          <a:lstStyle/>
          <a:p>
            <a:endParaRPr lang="en-IN" dirty="0"/>
          </a:p>
        </p:txBody>
      </p:sp>
      <p:sp>
        <p:nvSpPr>
          <p:cNvPr id="6" name="Footer Placeholder 5">
            <a:extLst>
              <a:ext uri="{FF2B5EF4-FFF2-40B4-BE49-F238E27FC236}">
                <a16:creationId xmlns:a16="http://schemas.microsoft.com/office/drawing/2014/main" id="{4BD2EC01-3D34-4D32-9B76-5269D1AA4651}"/>
              </a:ext>
            </a:extLst>
          </p:cNvPr>
          <p:cNvSpPr>
            <a:spLocks noGrp="1"/>
          </p:cNvSpPr>
          <p:nvPr>
            <p:ph type="ftr" sz="quarter" idx="15"/>
          </p:nvPr>
        </p:nvSpPr>
        <p:spPr/>
        <p:txBody>
          <a:bodyPr/>
          <a:lstStyle/>
          <a:p>
            <a:r>
              <a:rPr lang="en-IN"/>
              <a:t>Ease of Doing Solar 2020</a:t>
            </a:r>
            <a:endParaRPr lang="en-IN" dirty="0"/>
          </a:p>
        </p:txBody>
      </p:sp>
      <p:sp>
        <p:nvSpPr>
          <p:cNvPr id="7" name="Slide Number Placeholder 6">
            <a:extLst>
              <a:ext uri="{FF2B5EF4-FFF2-40B4-BE49-F238E27FC236}">
                <a16:creationId xmlns:a16="http://schemas.microsoft.com/office/drawing/2014/main" id="{24BE1C2B-4DA4-468F-9976-85F6CBF826F1}"/>
              </a:ext>
            </a:extLst>
          </p:cNvPr>
          <p:cNvSpPr>
            <a:spLocks noGrp="1"/>
          </p:cNvSpPr>
          <p:nvPr>
            <p:ph type="sldNum" sz="quarter" idx="16"/>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5966410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37B5C6B-B98B-4A4C-A8A7-B006989B59BC}"/>
              </a:ext>
            </a:extLst>
          </p:cNvPr>
          <p:cNvSpPr>
            <a:spLocks noGrp="1"/>
          </p:cNvSpPr>
          <p:nvPr>
            <p:ph type="dt" sz="half" idx="10"/>
          </p:nvPr>
        </p:nvSpPr>
        <p:spPr/>
        <p:txBody>
          <a:bodyPr/>
          <a:lstStyle/>
          <a:p>
            <a:endParaRPr lang="en-IN" dirty="0"/>
          </a:p>
        </p:txBody>
      </p:sp>
      <p:sp>
        <p:nvSpPr>
          <p:cNvPr id="6" name="Footer Placeholder 5">
            <a:extLst>
              <a:ext uri="{FF2B5EF4-FFF2-40B4-BE49-F238E27FC236}">
                <a16:creationId xmlns:a16="http://schemas.microsoft.com/office/drawing/2014/main" id="{3CEF6675-2050-4038-B9E1-B80DB63D730E}"/>
              </a:ext>
            </a:extLst>
          </p:cNvPr>
          <p:cNvSpPr>
            <a:spLocks noGrp="1"/>
          </p:cNvSpPr>
          <p:nvPr>
            <p:ph type="ftr" sz="quarter" idx="11"/>
          </p:nvPr>
        </p:nvSpPr>
        <p:spPr/>
        <p:txBody>
          <a:bodyPr/>
          <a:lstStyle/>
          <a:p>
            <a:r>
              <a:rPr lang="en-IN"/>
              <a:t>Ease of Doing Solar 2020</a:t>
            </a:r>
            <a:endParaRPr lang="en-IN" dirty="0"/>
          </a:p>
        </p:txBody>
      </p:sp>
      <p:sp>
        <p:nvSpPr>
          <p:cNvPr id="7" name="Slide Number Placeholder 6">
            <a:extLst>
              <a:ext uri="{FF2B5EF4-FFF2-40B4-BE49-F238E27FC236}">
                <a16:creationId xmlns:a16="http://schemas.microsoft.com/office/drawing/2014/main" id="{BBA4D6F3-1431-4069-B814-25584667728F}"/>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30218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294200"/>
            <a:ext cx="10972800" cy="590400"/>
          </a:xfrm>
        </p:spPr>
        <p:txBody>
          <a:bodyPr/>
          <a:lstStyle>
            <a:lvl1pPr>
              <a:defRPr sz="2399">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40F0AABF-D862-4E52-856A-98A908BD81E4}"/>
              </a:ext>
            </a:extLst>
          </p:cNvPr>
          <p:cNvSpPr>
            <a:spLocks noGrp="1"/>
          </p:cNvSpPr>
          <p:nvPr>
            <p:ph type="dt" sz="half" idx="10"/>
          </p:nvPr>
        </p:nvSpPr>
        <p:spPr/>
        <p:txBody>
          <a:bodyPr/>
          <a:lstStyle/>
          <a:p>
            <a:endParaRPr lang="en-IN" dirty="0"/>
          </a:p>
        </p:txBody>
      </p:sp>
      <p:sp>
        <p:nvSpPr>
          <p:cNvPr id="4" name="Footer Placeholder 3">
            <a:extLst>
              <a:ext uri="{FF2B5EF4-FFF2-40B4-BE49-F238E27FC236}">
                <a16:creationId xmlns:a16="http://schemas.microsoft.com/office/drawing/2014/main" id="{7F5FDC76-F946-4827-A773-FCD68068B859}"/>
              </a:ext>
            </a:extLst>
          </p:cNvPr>
          <p:cNvSpPr>
            <a:spLocks noGrp="1"/>
          </p:cNvSpPr>
          <p:nvPr>
            <p:ph type="ftr" sz="quarter" idx="11"/>
          </p:nvPr>
        </p:nvSpPr>
        <p:spPr/>
        <p:txBody>
          <a:bodyPr/>
          <a:lstStyle/>
          <a:p>
            <a:r>
              <a:rPr lang="en-IN"/>
              <a:t>Ease of Doing Solar 2020</a:t>
            </a:r>
            <a:endParaRPr lang="en-US" dirty="0"/>
          </a:p>
        </p:txBody>
      </p:sp>
      <p:sp>
        <p:nvSpPr>
          <p:cNvPr id="5" name="Slide Number Placeholder 4">
            <a:extLst>
              <a:ext uri="{FF2B5EF4-FFF2-40B4-BE49-F238E27FC236}">
                <a16:creationId xmlns:a16="http://schemas.microsoft.com/office/drawing/2014/main" id="{2ABF873B-E40B-4AF7-8D2F-967775EB8EA6}"/>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3655470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97186E-D73E-46D0-965A-D83686BA73F7}"/>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9DEF40EA-FE63-4D50-8C90-EC25A860C0C3}"/>
              </a:ext>
            </a:extLst>
          </p:cNvPr>
          <p:cNvSpPr>
            <a:spLocks noGrp="1"/>
          </p:cNvSpPr>
          <p:nvPr>
            <p:ph type="ftr" sz="quarter" idx="11"/>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3F37420B-CF82-4784-8E9C-5C496E27C509}"/>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4040792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5388A-86DF-494E-B137-EE20B7E1CF99}"/>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7297E548-6FF4-4D89-ADE0-60181F5365D0}"/>
              </a:ext>
            </a:extLst>
          </p:cNvPr>
          <p:cNvSpPr>
            <a:spLocks noGrp="1"/>
          </p:cNvSpPr>
          <p:nvPr>
            <p:ph type="ftr" sz="quarter" idx="11"/>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810B0A8B-D001-432B-877C-21558412BB33}"/>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213939388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9F631-BCA2-47E9-B382-A1254CE498E4}"/>
              </a:ext>
            </a:extLst>
          </p:cNvPr>
          <p:cNvSpPr>
            <a:spLocks noGrp="1"/>
          </p:cNvSpPr>
          <p:nvPr>
            <p:ph type="dt" sz="half" idx="10"/>
          </p:nvPr>
        </p:nvSpPr>
        <p:spPr/>
        <p:txBody>
          <a:bodyPr/>
          <a:lstStyle/>
          <a:p>
            <a:endParaRPr lang="en-IN" dirty="0"/>
          </a:p>
        </p:txBody>
      </p:sp>
      <p:sp>
        <p:nvSpPr>
          <p:cNvPr id="3" name="Footer Placeholder 2">
            <a:extLst>
              <a:ext uri="{FF2B5EF4-FFF2-40B4-BE49-F238E27FC236}">
                <a16:creationId xmlns:a16="http://schemas.microsoft.com/office/drawing/2014/main" id="{EC1D1872-1F65-44DE-8D43-3328C27B5870}"/>
              </a:ext>
            </a:extLst>
          </p:cNvPr>
          <p:cNvSpPr>
            <a:spLocks noGrp="1"/>
          </p:cNvSpPr>
          <p:nvPr>
            <p:ph type="ftr" sz="quarter" idx="11"/>
          </p:nvPr>
        </p:nvSpPr>
        <p:spPr/>
        <p:txBody>
          <a:bodyPr/>
          <a:lstStyle/>
          <a:p>
            <a:r>
              <a:rPr lang="en-IN"/>
              <a:t>Ease of Doing Solar 2020</a:t>
            </a:r>
            <a:endParaRPr lang="en-IN" dirty="0"/>
          </a:p>
        </p:txBody>
      </p:sp>
      <p:sp>
        <p:nvSpPr>
          <p:cNvPr id="4" name="Slide Number Placeholder 3">
            <a:extLst>
              <a:ext uri="{FF2B5EF4-FFF2-40B4-BE49-F238E27FC236}">
                <a16:creationId xmlns:a16="http://schemas.microsoft.com/office/drawing/2014/main" id="{A06C50CF-7368-4D25-B2B5-360BA59E76C3}"/>
              </a:ext>
            </a:extLst>
          </p:cNvPr>
          <p:cNvSpPr>
            <a:spLocks noGrp="1"/>
          </p:cNvSpPr>
          <p:nvPr>
            <p:ph type="sldNum" sz="quarter" idx="12"/>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1895198702"/>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CDB8E74F-538E-4880-B127-18A2A4DA87A0}"/>
              </a:ext>
            </a:extLst>
          </p:cNvPr>
          <p:cNvSpPr>
            <a:spLocks noGrp="1"/>
          </p:cNvSpPr>
          <p:nvPr>
            <p:ph type="ftr" sz="quarter" idx="15"/>
          </p:nvPr>
        </p:nvSpPr>
        <p:spPr>
          <a:xfrm>
            <a:off x="1270479" y="6471244"/>
            <a:ext cx="3084493" cy="180000"/>
          </a:xfrm>
        </p:spPr>
        <p:txBody>
          <a:bodyPr/>
          <a:lstStyle/>
          <a:p>
            <a:r>
              <a:rPr lang="en-IN" dirty="0"/>
              <a:t>Ease of Doing Solar 2020</a:t>
            </a:r>
          </a:p>
        </p:txBody>
      </p:sp>
    </p:spTree>
    <p:extLst>
      <p:ext uri="{BB962C8B-B14F-4D97-AF65-F5344CB8AC3E}">
        <p14:creationId xmlns:p14="http://schemas.microsoft.com/office/powerpoint/2010/main" val="3886005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200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E943830C-23AE-48E4-B9DE-E91E6CE0B8B9}"/>
              </a:ext>
            </a:extLst>
          </p:cNvPr>
          <p:cNvSpPr>
            <a:spLocks noGrp="1"/>
          </p:cNvSpPr>
          <p:nvPr>
            <p:ph type="dt" sz="half" idx="11"/>
          </p:nvPr>
        </p:nvSpPr>
        <p:spPr/>
        <p:txBody>
          <a:bodyPr/>
          <a:lstStyle/>
          <a:p>
            <a:endParaRPr lang="en-IN" dirty="0"/>
          </a:p>
        </p:txBody>
      </p:sp>
      <p:sp>
        <p:nvSpPr>
          <p:cNvPr id="4" name="Footer Placeholder 3">
            <a:extLst>
              <a:ext uri="{FF2B5EF4-FFF2-40B4-BE49-F238E27FC236}">
                <a16:creationId xmlns:a16="http://schemas.microsoft.com/office/drawing/2014/main" id="{B0F742A9-BF69-4BF2-966C-3D76FC687FBA}"/>
              </a:ext>
            </a:extLst>
          </p:cNvPr>
          <p:cNvSpPr>
            <a:spLocks noGrp="1"/>
          </p:cNvSpPr>
          <p:nvPr>
            <p:ph type="ftr" sz="quarter" idx="12"/>
          </p:nvPr>
        </p:nvSpPr>
        <p:spPr>
          <a:xfrm>
            <a:off x="1577040" y="6467475"/>
            <a:ext cx="3084493" cy="180000"/>
          </a:xfrm>
        </p:spPr>
        <p:txBody>
          <a:bodyPr/>
          <a:lstStyle/>
          <a:p>
            <a:r>
              <a:rPr lang="en-IN"/>
              <a:t>Ease of Doing Solar 2020</a:t>
            </a:r>
            <a:endParaRPr lang="en-IN" dirty="0"/>
          </a:p>
        </p:txBody>
      </p:sp>
      <p:sp>
        <p:nvSpPr>
          <p:cNvPr id="5" name="Slide Number Placeholder 4">
            <a:extLst>
              <a:ext uri="{FF2B5EF4-FFF2-40B4-BE49-F238E27FC236}">
                <a16:creationId xmlns:a16="http://schemas.microsoft.com/office/drawing/2014/main" id="{9B65F912-EBE8-413B-A241-0FB3A540BA82}"/>
              </a:ext>
            </a:extLst>
          </p:cNvPr>
          <p:cNvSpPr>
            <a:spLocks noGrp="1"/>
          </p:cNvSpPr>
          <p:nvPr>
            <p:ph type="sldNum" sz="quarter" idx="13"/>
          </p:nvPr>
        </p:nvSpPr>
        <p:spPr/>
        <p:txBody>
          <a:bodyPr/>
          <a:lstStyle/>
          <a:p>
            <a:r>
              <a:rPr lang="en-IN"/>
              <a:t>Page </a:t>
            </a:r>
            <a:fld id="{F1BC30E3-FFE5-4B91-AA19-87A149EBB9EE}" type="slidenum">
              <a:rPr smtClean="0"/>
              <a:pPr/>
              <a:t>‹#›</a:t>
            </a:fld>
            <a:endParaRPr dirty="0"/>
          </a:p>
        </p:txBody>
      </p:sp>
    </p:spTree>
    <p:extLst>
      <p:ext uri="{BB962C8B-B14F-4D97-AF65-F5344CB8AC3E}">
        <p14:creationId xmlns:p14="http://schemas.microsoft.com/office/powerpoint/2010/main" val="31921570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7483" y="719139"/>
            <a:ext cx="4675200"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Footer Placeholder 5">
            <a:extLst>
              <a:ext uri="{FF2B5EF4-FFF2-40B4-BE49-F238E27FC236}">
                <a16:creationId xmlns:a16="http://schemas.microsoft.com/office/drawing/2014/main" id="{D2EE727F-C4DF-4D77-8EA1-2FEFF14A8F17}"/>
              </a:ext>
            </a:extLst>
          </p:cNvPr>
          <p:cNvSpPr>
            <a:spLocks noGrp="1"/>
          </p:cNvSpPr>
          <p:nvPr>
            <p:ph type="ftr" sz="quarter" idx="15"/>
          </p:nvPr>
        </p:nvSpPr>
        <p:spPr>
          <a:xfrm>
            <a:off x="1323642" y="6487772"/>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25310548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D7DC147C-7515-47EE-B317-F622860DCC01}"/>
              </a:ext>
            </a:extLst>
          </p:cNvPr>
          <p:cNvSpPr>
            <a:spLocks noGrp="1"/>
          </p:cNvSpPr>
          <p:nvPr>
            <p:ph type="ftr" sz="quarter" idx="15"/>
          </p:nvPr>
        </p:nvSpPr>
        <p:spPr>
          <a:xfrm>
            <a:off x="1313009" y="6471244"/>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31485443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100" y="3046159"/>
            <a:ext cx="4326679"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Tree>
    <p:extLst>
      <p:ext uri="{BB962C8B-B14F-4D97-AF65-F5344CB8AC3E}">
        <p14:creationId xmlns:p14="http://schemas.microsoft.com/office/powerpoint/2010/main" val="5005073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3_Cover alternat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8243" r="9212"/>
          <a:stretch/>
        </p:blipFill>
        <p:spPr>
          <a:xfrm>
            <a:off x="-10553" y="-64168"/>
            <a:ext cx="12244308" cy="6964198"/>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497856" y="795662"/>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 name="Title 1"/>
          <p:cNvSpPr>
            <a:spLocks noGrp="1"/>
          </p:cNvSpPr>
          <p:nvPr>
            <p:ph type="ctrTitle"/>
          </p:nvPr>
        </p:nvSpPr>
        <p:spPr>
          <a:xfrm>
            <a:off x="775100" y="1954221"/>
            <a:ext cx="4326679" cy="979702"/>
          </a:xfrm>
        </p:spPr>
        <p:txBody>
          <a:bodyPr/>
          <a:lstStyle>
            <a:lvl1pPr>
              <a:defRPr sz="2999" b="0">
                <a:solidFill>
                  <a:schemeClr val="tx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100" y="3046159"/>
            <a:ext cx="4326679" cy="1046323"/>
          </a:xfrm>
        </p:spPr>
        <p:txBody>
          <a:bodyPr/>
          <a:lstStyle>
            <a:lvl1pPr marL="0" indent="0" algn="l">
              <a:spcAft>
                <a:spcPts val="1199"/>
              </a:spcAft>
              <a:buNone/>
              <a:defRPr sz="1999">
                <a:solidFill>
                  <a:schemeClr val="tx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50" name="Group 49"/>
          <p:cNvGrpSpPr/>
          <p:nvPr userDrawn="1"/>
        </p:nvGrpSpPr>
        <p:grpSpPr>
          <a:xfrm>
            <a:off x="10689659" y="5527841"/>
            <a:ext cx="987038" cy="1156946"/>
            <a:chOff x="7708392" y="5340118"/>
            <a:chExt cx="987552" cy="1156946"/>
          </a:xfrm>
        </p:grpSpPr>
        <p:sp>
          <p:nvSpPr>
            <p:cNvPr id="51" name="Freeform 5"/>
            <p:cNvSpPr>
              <a:spLocks/>
            </p:cNvSpPr>
            <p:nvPr userDrawn="1"/>
          </p:nvSpPr>
          <p:spPr bwMode="auto">
            <a:xfrm>
              <a:off x="7708392" y="5340118"/>
              <a:ext cx="790216" cy="288145"/>
            </a:xfrm>
            <a:custGeom>
              <a:avLst/>
              <a:gdLst>
                <a:gd name="T0" fmla="*/ 905 w 905"/>
                <a:gd name="T1" fmla="*/ 0 h 330"/>
                <a:gd name="T2" fmla="*/ 0 w 905"/>
                <a:gd name="T3" fmla="*/ 330 h 330"/>
                <a:gd name="T4" fmla="*/ 905 w 905"/>
                <a:gd name="T5" fmla="*/ 171 h 330"/>
                <a:gd name="T6" fmla="*/ 905 w 905"/>
                <a:gd name="T7" fmla="*/ 0 h 330"/>
              </a:gdLst>
              <a:ahLst/>
              <a:cxnLst>
                <a:cxn ang="0">
                  <a:pos x="T0" y="T1"/>
                </a:cxn>
                <a:cxn ang="0">
                  <a:pos x="T2" y="T3"/>
                </a:cxn>
                <a:cxn ang="0">
                  <a:pos x="T4" y="T5"/>
                </a:cxn>
                <a:cxn ang="0">
                  <a:pos x="T6" y="T7"/>
                </a:cxn>
              </a:cxnLst>
              <a:rect l="0" t="0" r="r" b="b"/>
              <a:pathLst>
                <a:path w="905" h="330">
                  <a:moveTo>
                    <a:pt x="905" y="0"/>
                  </a:moveTo>
                  <a:lnTo>
                    <a:pt x="0" y="330"/>
                  </a:lnTo>
                  <a:lnTo>
                    <a:pt x="905" y="171"/>
                  </a:lnTo>
                  <a:lnTo>
                    <a:pt x="905" y="0"/>
                  </a:lnTo>
                  <a:close/>
                </a:path>
              </a:pathLst>
            </a:custGeom>
            <a:solidFill>
              <a:srgbClr val="FFE600"/>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grpSp>
          <p:nvGrpSpPr>
            <p:cNvPr id="52" name="Group 51"/>
            <p:cNvGrpSpPr/>
            <p:nvPr userDrawn="1"/>
          </p:nvGrpSpPr>
          <p:grpSpPr>
            <a:xfrm>
              <a:off x="7708392" y="5747887"/>
              <a:ext cx="987552" cy="749177"/>
              <a:chOff x="1384300" y="5026025"/>
              <a:chExt cx="1795463" cy="1362075"/>
            </a:xfrm>
            <a:solidFill>
              <a:srgbClr val="FFFFFF"/>
            </a:solidFill>
          </p:grpSpPr>
          <p:sp>
            <p:nvSpPr>
              <p:cNvPr id="53" name="Freeform 6"/>
              <p:cNvSpPr>
                <a:spLocks noEditPoints="1"/>
              </p:cNvSpPr>
              <p:nvPr userDrawn="1"/>
            </p:nvSpPr>
            <p:spPr bwMode="auto">
              <a:xfrm>
                <a:off x="1395413" y="5026025"/>
                <a:ext cx="1211263" cy="728662"/>
              </a:xfrm>
              <a:custGeom>
                <a:avLst/>
                <a:gdLst>
                  <a:gd name="T0" fmla="*/ 611 w 763"/>
                  <a:gd name="T1" fmla="*/ 0 h 459"/>
                  <a:gd name="T2" fmla="*/ 535 w 763"/>
                  <a:gd name="T3" fmla="*/ 150 h 459"/>
                  <a:gd name="T4" fmla="*/ 456 w 763"/>
                  <a:gd name="T5" fmla="*/ 0 h 459"/>
                  <a:gd name="T6" fmla="*/ 304 w 763"/>
                  <a:gd name="T7" fmla="*/ 0 h 459"/>
                  <a:gd name="T8" fmla="*/ 463 w 763"/>
                  <a:gd name="T9" fmla="*/ 278 h 459"/>
                  <a:gd name="T10" fmla="*/ 463 w 763"/>
                  <a:gd name="T11" fmla="*/ 459 h 459"/>
                  <a:gd name="T12" fmla="*/ 601 w 763"/>
                  <a:gd name="T13" fmla="*/ 459 h 459"/>
                  <a:gd name="T14" fmla="*/ 601 w 763"/>
                  <a:gd name="T15" fmla="*/ 278 h 459"/>
                  <a:gd name="T16" fmla="*/ 763 w 763"/>
                  <a:gd name="T17" fmla="*/ 0 h 459"/>
                  <a:gd name="T18" fmla="*/ 611 w 763"/>
                  <a:gd name="T19" fmla="*/ 0 h 459"/>
                  <a:gd name="T20" fmla="*/ 138 w 763"/>
                  <a:gd name="T21" fmla="*/ 278 h 459"/>
                  <a:gd name="T22" fmla="*/ 304 w 763"/>
                  <a:gd name="T23" fmla="*/ 278 h 459"/>
                  <a:gd name="T24" fmla="*/ 304 w 763"/>
                  <a:gd name="T25" fmla="*/ 181 h 459"/>
                  <a:gd name="T26" fmla="*/ 138 w 763"/>
                  <a:gd name="T27" fmla="*/ 181 h 459"/>
                  <a:gd name="T28" fmla="*/ 138 w 763"/>
                  <a:gd name="T29" fmla="*/ 105 h 459"/>
                  <a:gd name="T30" fmla="*/ 321 w 763"/>
                  <a:gd name="T31" fmla="*/ 105 h 459"/>
                  <a:gd name="T32" fmla="*/ 261 w 763"/>
                  <a:gd name="T33" fmla="*/ 0 h 459"/>
                  <a:gd name="T34" fmla="*/ 0 w 763"/>
                  <a:gd name="T35" fmla="*/ 0 h 459"/>
                  <a:gd name="T36" fmla="*/ 0 w 763"/>
                  <a:gd name="T37" fmla="*/ 459 h 459"/>
                  <a:gd name="T38" fmla="*/ 368 w 763"/>
                  <a:gd name="T39" fmla="*/ 459 h 459"/>
                  <a:gd name="T40" fmla="*/ 368 w 763"/>
                  <a:gd name="T41" fmla="*/ 354 h 459"/>
                  <a:gd name="T42" fmla="*/ 138 w 763"/>
                  <a:gd name="T43" fmla="*/ 354 h 459"/>
                  <a:gd name="T44" fmla="*/ 138 w 763"/>
                  <a:gd name="T45" fmla="*/ 27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3" h="459">
                    <a:moveTo>
                      <a:pt x="611" y="0"/>
                    </a:moveTo>
                    <a:lnTo>
                      <a:pt x="535" y="150"/>
                    </a:lnTo>
                    <a:lnTo>
                      <a:pt x="456" y="0"/>
                    </a:lnTo>
                    <a:lnTo>
                      <a:pt x="304" y="0"/>
                    </a:lnTo>
                    <a:lnTo>
                      <a:pt x="463" y="278"/>
                    </a:lnTo>
                    <a:lnTo>
                      <a:pt x="463" y="459"/>
                    </a:lnTo>
                    <a:lnTo>
                      <a:pt x="601" y="459"/>
                    </a:lnTo>
                    <a:lnTo>
                      <a:pt x="601" y="278"/>
                    </a:lnTo>
                    <a:lnTo>
                      <a:pt x="763" y="0"/>
                    </a:lnTo>
                    <a:lnTo>
                      <a:pt x="611" y="0"/>
                    </a:lnTo>
                    <a:close/>
                    <a:moveTo>
                      <a:pt x="138" y="278"/>
                    </a:moveTo>
                    <a:lnTo>
                      <a:pt x="304" y="278"/>
                    </a:lnTo>
                    <a:lnTo>
                      <a:pt x="304" y="181"/>
                    </a:lnTo>
                    <a:lnTo>
                      <a:pt x="138" y="181"/>
                    </a:lnTo>
                    <a:lnTo>
                      <a:pt x="138" y="105"/>
                    </a:lnTo>
                    <a:lnTo>
                      <a:pt x="321" y="105"/>
                    </a:lnTo>
                    <a:lnTo>
                      <a:pt x="261" y="0"/>
                    </a:lnTo>
                    <a:lnTo>
                      <a:pt x="0" y="0"/>
                    </a:lnTo>
                    <a:lnTo>
                      <a:pt x="0" y="459"/>
                    </a:lnTo>
                    <a:lnTo>
                      <a:pt x="368" y="459"/>
                    </a:lnTo>
                    <a:lnTo>
                      <a:pt x="368" y="354"/>
                    </a:lnTo>
                    <a:lnTo>
                      <a:pt x="138" y="354"/>
                    </a:lnTo>
                    <a:lnTo>
                      <a:pt x="138" y="2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4" name="Freeform 7"/>
              <p:cNvSpPr>
                <a:spLocks/>
              </p:cNvSpPr>
              <p:nvPr userDrawn="1"/>
            </p:nvSpPr>
            <p:spPr bwMode="auto">
              <a:xfrm>
                <a:off x="2727325" y="6149975"/>
                <a:ext cx="30163" cy="184150"/>
              </a:xfrm>
              <a:custGeom>
                <a:avLst/>
                <a:gdLst>
                  <a:gd name="T0" fmla="*/ 0 w 19"/>
                  <a:gd name="T1" fmla="*/ 116 h 116"/>
                  <a:gd name="T2" fmla="*/ 19 w 19"/>
                  <a:gd name="T3" fmla="*/ 116 h 116"/>
                  <a:gd name="T4" fmla="*/ 19 w 19"/>
                  <a:gd name="T5" fmla="*/ 74 h 116"/>
                  <a:gd name="T6" fmla="*/ 19 w 19"/>
                  <a:gd name="T7" fmla="*/ 0 h 116"/>
                  <a:gd name="T8" fmla="*/ 0 w 19"/>
                  <a:gd name="T9" fmla="*/ 12 h 116"/>
                  <a:gd name="T10" fmla="*/ 0 w 19"/>
                  <a:gd name="T11" fmla="*/ 116 h 116"/>
                </a:gdLst>
                <a:ahLst/>
                <a:cxnLst>
                  <a:cxn ang="0">
                    <a:pos x="T0" y="T1"/>
                  </a:cxn>
                  <a:cxn ang="0">
                    <a:pos x="T2" y="T3"/>
                  </a:cxn>
                  <a:cxn ang="0">
                    <a:pos x="T4" y="T5"/>
                  </a:cxn>
                  <a:cxn ang="0">
                    <a:pos x="T6" y="T7"/>
                  </a:cxn>
                  <a:cxn ang="0">
                    <a:pos x="T8" y="T9"/>
                  </a:cxn>
                  <a:cxn ang="0">
                    <a:pos x="T10" y="T11"/>
                  </a:cxn>
                </a:cxnLst>
                <a:rect l="0" t="0" r="r" b="b"/>
                <a:pathLst>
                  <a:path w="19" h="116">
                    <a:moveTo>
                      <a:pt x="0" y="116"/>
                    </a:moveTo>
                    <a:lnTo>
                      <a:pt x="19" y="116"/>
                    </a:lnTo>
                    <a:lnTo>
                      <a:pt x="19" y="74"/>
                    </a:lnTo>
                    <a:lnTo>
                      <a:pt x="19" y="0"/>
                    </a:lnTo>
                    <a:lnTo>
                      <a:pt x="0" y="12"/>
                    </a:lnTo>
                    <a:lnTo>
                      <a:pt x="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5" name="Freeform 8"/>
              <p:cNvSpPr>
                <a:spLocks/>
              </p:cNvSpPr>
              <p:nvPr userDrawn="1"/>
            </p:nvSpPr>
            <p:spPr bwMode="auto">
              <a:xfrm>
                <a:off x="1927225" y="6153150"/>
                <a:ext cx="33338" cy="34925"/>
              </a:xfrm>
              <a:custGeom>
                <a:avLst/>
                <a:gdLst>
                  <a:gd name="T0" fmla="*/ 21 w 21"/>
                  <a:gd name="T1" fmla="*/ 10 h 22"/>
                  <a:gd name="T2" fmla="*/ 21 w 21"/>
                  <a:gd name="T3" fmla="*/ 0 h 22"/>
                  <a:gd name="T4" fmla="*/ 0 w 21"/>
                  <a:gd name="T5" fmla="*/ 0 h 22"/>
                  <a:gd name="T6" fmla="*/ 0 w 21"/>
                  <a:gd name="T7" fmla="*/ 22 h 22"/>
                  <a:gd name="T8" fmla="*/ 21 w 21"/>
                  <a:gd name="T9" fmla="*/ 22 h 22"/>
                  <a:gd name="T10" fmla="*/ 21 w 21"/>
                  <a:gd name="T11" fmla="*/ 10 h 22"/>
                </a:gdLst>
                <a:ahLst/>
                <a:cxnLst>
                  <a:cxn ang="0">
                    <a:pos x="T0" y="T1"/>
                  </a:cxn>
                  <a:cxn ang="0">
                    <a:pos x="T2" y="T3"/>
                  </a:cxn>
                  <a:cxn ang="0">
                    <a:pos x="T4" y="T5"/>
                  </a:cxn>
                  <a:cxn ang="0">
                    <a:pos x="T6" y="T7"/>
                  </a:cxn>
                  <a:cxn ang="0">
                    <a:pos x="T8" y="T9"/>
                  </a:cxn>
                  <a:cxn ang="0">
                    <a:pos x="T10" y="T11"/>
                  </a:cxn>
                </a:cxnLst>
                <a:rect l="0" t="0" r="r" b="b"/>
                <a:pathLst>
                  <a:path w="21" h="22">
                    <a:moveTo>
                      <a:pt x="21" y="10"/>
                    </a:moveTo>
                    <a:lnTo>
                      <a:pt x="21" y="0"/>
                    </a:lnTo>
                    <a:lnTo>
                      <a:pt x="0" y="0"/>
                    </a:lnTo>
                    <a:lnTo>
                      <a:pt x="0" y="22"/>
                    </a:lnTo>
                    <a:lnTo>
                      <a:pt x="21" y="22"/>
                    </a:lnTo>
                    <a:lnTo>
                      <a:pt x="2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6" name="Freeform 9"/>
              <p:cNvSpPr>
                <a:spLocks/>
              </p:cNvSpPr>
              <p:nvPr userDrawn="1"/>
            </p:nvSpPr>
            <p:spPr bwMode="auto">
              <a:xfrm>
                <a:off x="1927225" y="6207125"/>
                <a:ext cx="33338" cy="127000"/>
              </a:xfrm>
              <a:custGeom>
                <a:avLst/>
                <a:gdLst>
                  <a:gd name="T0" fmla="*/ 0 w 21"/>
                  <a:gd name="T1" fmla="*/ 80 h 80"/>
                  <a:gd name="T2" fmla="*/ 21 w 21"/>
                  <a:gd name="T3" fmla="*/ 80 h 80"/>
                  <a:gd name="T4" fmla="*/ 21 w 21"/>
                  <a:gd name="T5" fmla="*/ 35 h 80"/>
                  <a:gd name="T6" fmla="*/ 21 w 21"/>
                  <a:gd name="T7" fmla="*/ 0 h 80"/>
                  <a:gd name="T8" fmla="*/ 0 w 21"/>
                  <a:gd name="T9" fmla="*/ 0 h 80"/>
                  <a:gd name="T10" fmla="*/ 0 w 21"/>
                  <a:gd name="T11" fmla="*/ 80 h 80"/>
                </a:gdLst>
                <a:ahLst/>
                <a:cxnLst>
                  <a:cxn ang="0">
                    <a:pos x="T0" y="T1"/>
                  </a:cxn>
                  <a:cxn ang="0">
                    <a:pos x="T2" y="T3"/>
                  </a:cxn>
                  <a:cxn ang="0">
                    <a:pos x="T4" y="T5"/>
                  </a:cxn>
                  <a:cxn ang="0">
                    <a:pos x="T6" y="T7"/>
                  </a:cxn>
                  <a:cxn ang="0">
                    <a:pos x="T8" y="T9"/>
                  </a:cxn>
                  <a:cxn ang="0">
                    <a:pos x="T10" y="T11"/>
                  </a:cxn>
                </a:cxnLst>
                <a:rect l="0" t="0" r="r" b="b"/>
                <a:pathLst>
                  <a:path w="21" h="80">
                    <a:moveTo>
                      <a:pt x="0" y="80"/>
                    </a:moveTo>
                    <a:lnTo>
                      <a:pt x="21" y="80"/>
                    </a:lnTo>
                    <a:lnTo>
                      <a:pt x="21" y="35"/>
                    </a:lnTo>
                    <a:lnTo>
                      <a:pt x="21" y="0"/>
                    </a:lnTo>
                    <a:lnTo>
                      <a:pt x="0" y="0"/>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7" name="Freeform 10"/>
              <p:cNvSpPr>
                <a:spLocks noEditPoints="1"/>
              </p:cNvSpPr>
              <p:nvPr userDrawn="1"/>
            </p:nvSpPr>
            <p:spPr bwMode="auto">
              <a:xfrm>
                <a:off x="2124075" y="6202363"/>
                <a:ext cx="109538" cy="185737"/>
              </a:xfrm>
              <a:custGeom>
                <a:avLst/>
                <a:gdLst>
                  <a:gd name="T0" fmla="*/ 21 w 29"/>
                  <a:gd name="T1" fmla="*/ 3 h 49"/>
                  <a:gd name="T2" fmla="*/ 13 w 29"/>
                  <a:gd name="T3" fmla="*/ 0 h 49"/>
                  <a:gd name="T4" fmla="*/ 0 w 29"/>
                  <a:gd name="T5" fmla="*/ 17 h 49"/>
                  <a:gd name="T6" fmla="*/ 13 w 29"/>
                  <a:gd name="T7" fmla="*/ 36 h 49"/>
                  <a:gd name="T8" fmla="*/ 21 w 29"/>
                  <a:gd name="T9" fmla="*/ 32 h 49"/>
                  <a:gd name="T10" fmla="*/ 21 w 29"/>
                  <a:gd name="T11" fmla="*/ 33 h 49"/>
                  <a:gd name="T12" fmla="*/ 10 w 29"/>
                  <a:gd name="T13" fmla="*/ 42 h 49"/>
                  <a:gd name="T14" fmla="*/ 10 w 29"/>
                  <a:gd name="T15" fmla="*/ 42 h 49"/>
                  <a:gd name="T16" fmla="*/ 13 w 29"/>
                  <a:gd name="T17" fmla="*/ 49 h 49"/>
                  <a:gd name="T18" fmla="*/ 13 w 29"/>
                  <a:gd name="T19" fmla="*/ 49 h 49"/>
                  <a:gd name="T20" fmla="*/ 29 w 29"/>
                  <a:gd name="T21" fmla="*/ 32 h 49"/>
                  <a:gd name="T22" fmla="*/ 29 w 29"/>
                  <a:gd name="T23" fmla="*/ 1 h 49"/>
                  <a:gd name="T24" fmla="*/ 21 w 29"/>
                  <a:gd name="T25" fmla="*/ 1 h 49"/>
                  <a:gd name="T26" fmla="*/ 21 w 29"/>
                  <a:gd name="T27" fmla="*/ 3 h 49"/>
                  <a:gd name="T28" fmla="*/ 21 w 29"/>
                  <a:gd name="T29" fmla="*/ 24 h 49"/>
                  <a:gd name="T30" fmla="*/ 15 w 29"/>
                  <a:gd name="T31" fmla="*/ 28 h 49"/>
                  <a:gd name="T32" fmla="*/ 9 w 29"/>
                  <a:gd name="T33" fmla="*/ 17 h 49"/>
                  <a:gd name="T34" fmla="*/ 15 w 29"/>
                  <a:gd name="T35" fmla="*/ 8 h 49"/>
                  <a:gd name="T36" fmla="*/ 21 w 29"/>
                  <a:gd name="T37" fmla="*/ 11 h 49"/>
                  <a:gd name="T38" fmla="*/ 21 w 29"/>
                  <a:gd name="T3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9">
                    <a:moveTo>
                      <a:pt x="21" y="3"/>
                    </a:moveTo>
                    <a:cubicBezTo>
                      <a:pt x="19" y="1"/>
                      <a:pt x="16" y="0"/>
                      <a:pt x="13" y="0"/>
                    </a:cubicBezTo>
                    <a:cubicBezTo>
                      <a:pt x="5" y="0"/>
                      <a:pt x="0" y="7"/>
                      <a:pt x="0" y="17"/>
                    </a:cubicBezTo>
                    <a:cubicBezTo>
                      <a:pt x="0" y="29"/>
                      <a:pt x="5" y="36"/>
                      <a:pt x="13" y="36"/>
                    </a:cubicBezTo>
                    <a:cubicBezTo>
                      <a:pt x="16" y="36"/>
                      <a:pt x="19" y="34"/>
                      <a:pt x="21" y="32"/>
                    </a:cubicBezTo>
                    <a:cubicBezTo>
                      <a:pt x="21" y="33"/>
                      <a:pt x="21" y="33"/>
                      <a:pt x="21" y="33"/>
                    </a:cubicBezTo>
                    <a:cubicBezTo>
                      <a:pt x="21" y="37"/>
                      <a:pt x="21" y="42"/>
                      <a:pt x="10" y="42"/>
                    </a:cubicBezTo>
                    <a:cubicBezTo>
                      <a:pt x="10" y="42"/>
                      <a:pt x="10" y="42"/>
                      <a:pt x="10" y="42"/>
                    </a:cubicBezTo>
                    <a:cubicBezTo>
                      <a:pt x="13" y="49"/>
                      <a:pt x="13" y="49"/>
                      <a:pt x="13" y="49"/>
                    </a:cubicBezTo>
                    <a:cubicBezTo>
                      <a:pt x="13" y="49"/>
                      <a:pt x="13" y="49"/>
                      <a:pt x="13" y="49"/>
                    </a:cubicBezTo>
                    <a:cubicBezTo>
                      <a:pt x="24" y="49"/>
                      <a:pt x="29" y="43"/>
                      <a:pt x="29" y="32"/>
                    </a:cubicBezTo>
                    <a:cubicBezTo>
                      <a:pt x="29" y="1"/>
                      <a:pt x="29" y="1"/>
                      <a:pt x="29" y="1"/>
                    </a:cubicBezTo>
                    <a:cubicBezTo>
                      <a:pt x="21" y="1"/>
                      <a:pt x="21" y="1"/>
                      <a:pt x="21" y="1"/>
                    </a:cubicBezTo>
                    <a:lnTo>
                      <a:pt x="21" y="3"/>
                    </a:lnTo>
                    <a:close/>
                    <a:moveTo>
                      <a:pt x="21" y="24"/>
                    </a:moveTo>
                    <a:cubicBezTo>
                      <a:pt x="20" y="26"/>
                      <a:pt x="18" y="28"/>
                      <a:pt x="15" y="28"/>
                    </a:cubicBezTo>
                    <a:cubicBezTo>
                      <a:pt x="12" y="28"/>
                      <a:pt x="9" y="26"/>
                      <a:pt x="9" y="17"/>
                    </a:cubicBezTo>
                    <a:cubicBezTo>
                      <a:pt x="9" y="9"/>
                      <a:pt x="12" y="8"/>
                      <a:pt x="15" y="8"/>
                    </a:cubicBezTo>
                    <a:cubicBezTo>
                      <a:pt x="18" y="8"/>
                      <a:pt x="20" y="9"/>
                      <a:pt x="21" y="11"/>
                    </a:cubicBezTo>
                    <a:lnTo>
                      <a:pt x="2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8" name="Freeform 11"/>
              <p:cNvSpPr>
                <a:spLocks/>
              </p:cNvSpPr>
              <p:nvPr userDrawn="1"/>
            </p:nvSpPr>
            <p:spPr bwMode="auto">
              <a:xfrm>
                <a:off x="1990725" y="6202363"/>
                <a:ext cx="109538" cy="131762"/>
              </a:xfrm>
              <a:custGeom>
                <a:avLst/>
                <a:gdLst>
                  <a:gd name="T0" fmla="*/ 17 w 29"/>
                  <a:gd name="T1" fmla="*/ 0 h 35"/>
                  <a:gd name="T2" fmla="*/ 8 w 29"/>
                  <a:gd name="T3" fmla="*/ 3 h 35"/>
                  <a:gd name="T4" fmla="*/ 8 w 29"/>
                  <a:gd name="T5" fmla="*/ 1 h 35"/>
                  <a:gd name="T6" fmla="*/ 0 w 29"/>
                  <a:gd name="T7" fmla="*/ 1 h 35"/>
                  <a:gd name="T8" fmla="*/ 0 w 29"/>
                  <a:gd name="T9" fmla="*/ 35 h 35"/>
                  <a:gd name="T10" fmla="*/ 8 w 29"/>
                  <a:gd name="T11" fmla="*/ 35 h 35"/>
                  <a:gd name="T12" fmla="*/ 8 w 29"/>
                  <a:gd name="T13" fmla="*/ 16 h 35"/>
                  <a:gd name="T14" fmla="*/ 15 w 29"/>
                  <a:gd name="T15" fmla="*/ 8 h 35"/>
                  <a:gd name="T16" fmla="*/ 21 w 29"/>
                  <a:gd name="T17" fmla="*/ 16 h 35"/>
                  <a:gd name="T18" fmla="*/ 21 w 29"/>
                  <a:gd name="T19" fmla="*/ 35 h 35"/>
                  <a:gd name="T20" fmla="*/ 29 w 29"/>
                  <a:gd name="T21" fmla="*/ 35 h 35"/>
                  <a:gd name="T22" fmla="*/ 29 w 29"/>
                  <a:gd name="T23" fmla="*/ 15 h 35"/>
                  <a:gd name="T24" fmla="*/ 17 w 29"/>
                  <a:gd name="T2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35">
                    <a:moveTo>
                      <a:pt x="17" y="0"/>
                    </a:moveTo>
                    <a:cubicBezTo>
                      <a:pt x="13" y="0"/>
                      <a:pt x="10" y="1"/>
                      <a:pt x="8" y="3"/>
                    </a:cubicBezTo>
                    <a:cubicBezTo>
                      <a:pt x="8" y="1"/>
                      <a:pt x="8" y="1"/>
                      <a:pt x="8" y="1"/>
                    </a:cubicBezTo>
                    <a:cubicBezTo>
                      <a:pt x="0" y="1"/>
                      <a:pt x="0" y="1"/>
                      <a:pt x="0" y="1"/>
                    </a:cubicBezTo>
                    <a:cubicBezTo>
                      <a:pt x="0" y="35"/>
                      <a:pt x="0" y="35"/>
                      <a:pt x="0" y="35"/>
                    </a:cubicBezTo>
                    <a:cubicBezTo>
                      <a:pt x="8" y="35"/>
                      <a:pt x="8" y="35"/>
                      <a:pt x="8" y="35"/>
                    </a:cubicBezTo>
                    <a:cubicBezTo>
                      <a:pt x="8" y="16"/>
                      <a:pt x="8" y="16"/>
                      <a:pt x="8" y="16"/>
                    </a:cubicBezTo>
                    <a:cubicBezTo>
                      <a:pt x="8" y="10"/>
                      <a:pt x="10" y="8"/>
                      <a:pt x="15" y="8"/>
                    </a:cubicBezTo>
                    <a:cubicBezTo>
                      <a:pt x="19" y="8"/>
                      <a:pt x="21" y="10"/>
                      <a:pt x="21" y="16"/>
                    </a:cubicBezTo>
                    <a:cubicBezTo>
                      <a:pt x="21" y="35"/>
                      <a:pt x="21" y="35"/>
                      <a:pt x="21" y="35"/>
                    </a:cubicBezTo>
                    <a:cubicBezTo>
                      <a:pt x="29" y="35"/>
                      <a:pt x="29" y="35"/>
                      <a:pt x="29" y="35"/>
                    </a:cubicBezTo>
                    <a:cubicBezTo>
                      <a:pt x="29" y="15"/>
                      <a:pt x="29" y="15"/>
                      <a:pt x="29" y="15"/>
                    </a:cubicBezTo>
                    <a:cubicBezTo>
                      <a:pt x="29" y="5"/>
                      <a:pt x="25"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59" name="Freeform 12"/>
              <p:cNvSpPr>
                <a:spLocks/>
              </p:cNvSpPr>
              <p:nvPr userDrawn="1"/>
            </p:nvSpPr>
            <p:spPr bwMode="auto">
              <a:xfrm>
                <a:off x="1798638" y="6149975"/>
                <a:ext cx="109538" cy="184150"/>
              </a:xfrm>
              <a:custGeom>
                <a:avLst/>
                <a:gdLst>
                  <a:gd name="T0" fmla="*/ 28 w 29"/>
                  <a:gd name="T1" fmla="*/ 15 h 49"/>
                  <a:gd name="T2" fmla="*/ 18 w 29"/>
                  <a:gd name="T3" fmla="*/ 15 h 49"/>
                  <a:gd name="T4" fmla="*/ 11 w 29"/>
                  <a:gd name="T5" fmla="*/ 23 h 49"/>
                  <a:gd name="T6" fmla="*/ 8 w 29"/>
                  <a:gd name="T7" fmla="*/ 28 h 49"/>
                  <a:gd name="T8" fmla="*/ 8 w 29"/>
                  <a:gd name="T9" fmla="*/ 0 h 49"/>
                  <a:gd name="T10" fmla="*/ 0 w 29"/>
                  <a:gd name="T11" fmla="*/ 5 h 49"/>
                  <a:gd name="T12" fmla="*/ 0 w 29"/>
                  <a:gd name="T13" fmla="*/ 49 h 49"/>
                  <a:gd name="T14" fmla="*/ 8 w 29"/>
                  <a:gd name="T15" fmla="*/ 49 h 49"/>
                  <a:gd name="T16" fmla="*/ 8 w 29"/>
                  <a:gd name="T17" fmla="*/ 39 h 49"/>
                  <a:gd name="T18" fmla="*/ 13 w 29"/>
                  <a:gd name="T19" fmla="*/ 33 h 49"/>
                  <a:gd name="T20" fmla="*/ 20 w 29"/>
                  <a:gd name="T21" fmla="*/ 49 h 49"/>
                  <a:gd name="T22" fmla="*/ 29 w 29"/>
                  <a:gd name="T23" fmla="*/ 49 h 49"/>
                  <a:gd name="T24" fmla="*/ 19 w 29"/>
                  <a:gd name="T25" fmla="*/ 26 h 49"/>
                  <a:gd name="T26" fmla="*/ 28 w 29"/>
                  <a:gd name="T2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8" y="15"/>
                    </a:moveTo>
                    <a:cubicBezTo>
                      <a:pt x="18" y="15"/>
                      <a:pt x="18" y="15"/>
                      <a:pt x="18" y="15"/>
                    </a:cubicBezTo>
                    <a:cubicBezTo>
                      <a:pt x="11" y="23"/>
                      <a:pt x="11" y="23"/>
                      <a:pt x="11" y="23"/>
                    </a:cubicBezTo>
                    <a:cubicBezTo>
                      <a:pt x="10" y="24"/>
                      <a:pt x="9" y="26"/>
                      <a:pt x="8" y="28"/>
                    </a:cubicBezTo>
                    <a:cubicBezTo>
                      <a:pt x="8" y="0"/>
                      <a:pt x="8" y="0"/>
                      <a:pt x="8" y="0"/>
                    </a:cubicBezTo>
                    <a:cubicBezTo>
                      <a:pt x="0" y="5"/>
                      <a:pt x="0" y="5"/>
                      <a:pt x="0" y="5"/>
                    </a:cubicBezTo>
                    <a:cubicBezTo>
                      <a:pt x="0" y="49"/>
                      <a:pt x="0" y="49"/>
                      <a:pt x="0" y="49"/>
                    </a:cubicBezTo>
                    <a:cubicBezTo>
                      <a:pt x="8" y="49"/>
                      <a:pt x="8" y="49"/>
                      <a:pt x="8" y="49"/>
                    </a:cubicBezTo>
                    <a:cubicBezTo>
                      <a:pt x="8" y="39"/>
                      <a:pt x="8" y="39"/>
                      <a:pt x="8" y="39"/>
                    </a:cubicBezTo>
                    <a:cubicBezTo>
                      <a:pt x="13" y="33"/>
                      <a:pt x="13" y="33"/>
                      <a:pt x="13" y="33"/>
                    </a:cubicBezTo>
                    <a:cubicBezTo>
                      <a:pt x="20" y="49"/>
                      <a:pt x="20" y="49"/>
                      <a:pt x="20" y="49"/>
                    </a:cubicBezTo>
                    <a:cubicBezTo>
                      <a:pt x="29" y="49"/>
                      <a:pt x="29" y="49"/>
                      <a:pt x="29" y="49"/>
                    </a:cubicBezTo>
                    <a:cubicBezTo>
                      <a:pt x="19" y="26"/>
                      <a:pt x="19" y="26"/>
                      <a:pt x="19" y="26"/>
                    </a:cubicBezTo>
                    <a:lnTo>
                      <a:pt x="2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0" name="Freeform 13"/>
              <p:cNvSpPr>
                <a:spLocks noEditPoints="1"/>
              </p:cNvSpPr>
              <p:nvPr userDrawn="1"/>
            </p:nvSpPr>
            <p:spPr bwMode="auto">
              <a:xfrm>
                <a:off x="2489200" y="6202363"/>
                <a:ext cx="117475" cy="136525"/>
              </a:xfrm>
              <a:custGeom>
                <a:avLst/>
                <a:gdLst>
                  <a:gd name="T0" fmla="*/ 16 w 31"/>
                  <a:gd name="T1" fmla="*/ 0 h 36"/>
                  <a:gd name="T2" fmla="*/ 0 w 31"/>
                  <a:gd name="T3" fmla="*/ 18 h 36"/>
                  <a:gd name="T4" fmla="*/ 16 w 31"/>
                  <a:gd name="T5" fmla="*/ 36 h 36"/>
                  <a:gd name="T6" fmla="*/ 31 w 31"/>
                  <a:gd name="T7" fmla="*/ 18 h 36"/>
                  <a:gd name="T8" fmla="*/ 16 w 31"/>
                  <a:gd name="T9" fmla="*/ 0 h 36"/>
                  <a:gd name="T10" fmla="*/ 16 w 31"/>
                  <a:gd name="T11" fmla="*/ 28 h 36"/>
                  <a:gd name="T12" fmla="*/ 9 w 31"/>
                  <a:gd name="T13" fmla="*/ 18 h 36"/>
                  <a:gd name="T14" fmla="*/ 16 w 31"/>
                  <a:gd name="T15" fmla="*/ 8 h 36"/>
                  <a:gd name="T16" fmla="*/ 23 w 31"/>
                  <a:gd name="T17" fmla="*/ 18 h 36"/>
                  <a:gd name="T18" fmla="*/ 16 w 31"/>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6">
                    <a:moveTo>
                      <a:pt x="16" y="0"/>
                    </a:moveTo>
                    <a:cubicBezTo>
                      <a:pt x="7" y="0"/>
                      <a:pt x="0" y="7"/>
                      <a:pt x="0" y="18"/>
                    </a:cubicBezTo>
                    <a:cubicBezTo>
                      <a:pt x="0" y="28"/>
                      <a:pt x="7" y="36"/>
                      <a:pt x="16" y="36"/>
                    </a:cubicBezTo>
                    <a:cubicBezTo>
                      <a:pt x="25" y="36"/>
                      <a:pt x="31" y="28"/>
                      <a:pt x="31" y="18"/>
                    </a:cubicBezTo>
                    <a:cubicBezTo>
                      <a:pt x="31" y="7"/>
                      <a:pt x="25" y="0"/>
                      <a:pt x="16" y="0"/>
                    </a:cubicBezTo>
                    <a:close/>
                    <a:moveTo>
                      <a:pt x="16" y="28"/>
                    </a:moveTo>
                    <a:cubicBezTo>
                      <a:pt x="11" y="28"/>
                      <a:pt x="9" y="24"/>
                      <a:pt x="9" y="18"/>
                    </a:cubicBezTo>
                    <a:cubicBezTo>
                      <a:pt x="9" y="12"/>
                      <a:pt x="11" y="8"/>
                      <a:pt x="16" y="8"/>
                    </a:cubicBezTo>
                    <a:cubicBezTo>
                      <a:pt x="20" y="8"/>
                      <a:pt x="23" y="12"/>
                      <a:pt x="23" y="18"/>
                    </a:cubicBezTo>
                    <a:cubicBezTo>
                      <a:pt x="23" y="24"/>
                      <a:pt x="20"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1" name="Freeform 14"/>
              <p:cNvSpPr>
                <a:spLocks/>
              </p:cNvSpPr>
              <p:nvPr userDrawn="1"/>
            </p:nvSpPr>
            <p:spPr bwMode="auto">
              <a:xfrm>
                <a:off x="2312988" y="6207125"/>
                <a:ext cx="168275" cy="127000"/>
              </a:xfrm>
              <a:custGeom>
                <a:avLst/>
                <a:gdLst>
                  <a:gd name="T0" fmla="*/ 34 w 45"/>
                  <a:gd name="T1" fmla="*/ 12 h 34"/>
                  <a:gd name="T2" fmla="*/ 32 w 45"/>
                  <a:gd name="T3" fmla="*/ 21 h 34"/>
                  <a:gd name="T4" fmla="*/ 30 w 45"/>
                  <a:gd name="T5" fmla="*/ 12 h 34"/>
                  <a:gd name="T6" fmla="*/ 26 w 45"/>
                  <a:gd name="T7" fmla="*/ 0 h 34"/>
                  <a:gd name="T8" fmla="*/ 19 w 45"/>
                  <a:gd name="T9" fmla="*/ 0 h 34"/>
                  <a:gd name="T10" fmla="*/ 16 w 45"/>
                  <a:gd name="T11" fmla="*/ 12 h 34"/>
                  <a:gd name="T12" fmla="*/ 14 w 45"/>
                  <a:gd name="T13" fmla="*/ 21 h 34"/>
                  <a:gd name="T14" fmla="*/ 12 w 45"/>
                  <a:gd name="T15" fmla="*/ 12 h 34"/>
                  <a:gd name="T16" fmla="*/ 9 w 45"/>
                  <a:gd name="T17" fmla="*/ 0 h 34"/>
                  <a:gd name="T18" fmla="*/ 0 w 45"/>
                  <a:gd name="T19" fmla="*/ 0 h 34"/>
                  <a:gd name="T20" fmla="*/ 10 w 45"/>
                  <a:gd name="T21" fmla="*/ 34 h 34"/>
                  <a:gd name="T22" fmla="*/ 10 w 45"/>
                  <a:gd name="T23" fmla="*/ 34 h 34"/>
                  <a:gd name="T24" fmla="*/ 17 w 45"/>
                  <a:gd name="T25" fmla="*/ 34 h 34"/>
                  <a:gd name="T26" fmla="*/ 21 w 45"/>
                  <a:gd name="T27" fmla="*/ 20 h 34"/>
                  <a:gd name="T28" fmla="*/ 23 w 45"/>
                  <a:gd name="T29" fmla="*/ 12 h 34"/>
                  <a:gd name="T30" fmla="*/ 25 w 45"/>
                  <a:gd name="T31" fmla="*/ 20 h 34"/>
                  <a:gd name="T32" fmla="*/ 28 w 45"/>
                  <a:gd name="T33" fmla="*/ 34 h 34"/>
                  <a:gd name="T34" fmla="*/ 36 w 45"/>
                  <a:gd name="T35" fmla="*/ 34 h 34"/>
                  <a:gd name="T36" fmla="*/ 45 w 45"/>
                  <a:gd name="T37" fmla="*/ 0 h 34"/>
                  <a:gd name="T38" fmla="*/ 37 w 45"/>
                  <a:gd name="T39" fmla="*/ 0 h 34"/>
                  <a:gd name="T40" fmla="*/ 34 w 45"/>
                  <a:gd name="T41"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34">
                    <a:moveTo>
                      <a:pt x="34" y="12"/>
                    </a:moveTo>
                    <a:cubicBezTo>
                      <a:pt x="33" y="15"/>
                      <a:pt x="33" y="19"/>
                      <a:pt x="32" y="21"/>
                    </a:cubicBezTo>
                    <a:cubicBezTo>
                      <a:pt x="32" y="18"/>
                      <a:pt x="31" y="14"/>
                      <a:pt x="30" y="12"/>
                    </a:cubicBezTo>
                    <a:cubicBezTo>
                      <a:pt x="26" y="0"/>
                      <a:pt x="26" y="0"/>
                      <a:pt x="26" y="0"/>
                    </a:cubicBezTo>
                    <a:cubicBezTo>
                      <a:pt x="19" y="0"/>
                      <a:pt x="19" y="0"/>
                      <a:pt x="19" y="0"/>
                    </a:cubicBezTo>
                    <a:cubicBezTo>
                      <a:pt x="16" y="12"/>
                      <a:pt x="16" y="12"/>
                      <a:pt x="16" y="12"/>
                    </a:cubicBezTo>
                    <a:cubicBezTo>
                      <a:pt x="15" y="15"/>
                      <a:pt x="14" y="18"/>
                      <a:pt x="14" y="21"/>
                    </a:cubicBezTo>
                    <a:cubicBezTo>
                      <a:pt x="13" y="18"/>
                      <a:pt x="12" y="14"/>
                      <a:pt x="12" y="12"/>
                    </a:cubicBezTo>
                    <a:cubicBezTo>
                      <a:pt x="9" y="0"/>
                      <a:pt x="9" y="0"/>
                      <a:pt x="9" y="0"/>
                    </a:cubicBezTo>
                    <a:cubicBezTo>
                      <a:pt x="0" y="0"/>
                      <a:pt x="0" y="0"/>
                      <a:pt x="0" y="0"/>
                    </a:cubicBezTo>
                    <a:cubicBezTo>
                      <a:pt x="10" y="34"/>
                      <a:pt x="10" y="34"/>
                      <a:pt x="10" y="34"/>
                    </a:cubicBezTo>
                    <a:cubicBezTo>
                      <a:pt x="10" y="34"/>
                      <a:pt x="10" y="34"/>
                      <a:pt x="10" y="34"/>
                    </a:cubicBezTo>
                    <a:cubicBezTo>
                      <a:pt x="17" y="34"/>
                      <a:pt x="17" y="34"/>
                      <a:pt x="17" y="34"/>
                    </a:cubicBezTo>
                    <a:cubicBezTo>
                      <a:pt x="21" y="20"/>
                      <a:pt x="21" y="20"/>
                      <a:pt x="21" y="20"/>
                    </a:cubicBezTo>
                    <a:cubicBezTo>
                      <a:pt x="21" y="18"/>
                      <a:pt x="22" y="14"/>
                      <a:pt x="23" y="12"/>
                    </a:cubicBezTo>
                    <a:cubicBezTo>
                      <a:pt x="23" y="14"/>
                      <a:pt x="24" y="17"/>
                      <a:pt x="25" y="20"/>
                    </a:cubicBezTo>
                    <a:cubicBezTo>
                      <a:pt x="28" y="34"/>
                      <a:pt x="28" y="34"/>
                      <a:pt x="28" y="34"/>
                    </a:cubicBezTo>
                    <a:cubicBezTo>
                      <a:pt x="36" y="34"/>
                      <a:pt x="36" y="34"/>
                      <a:pt x="36" y="34"/>
                    </a:cubicBezTo>
                    <a:cubicBezTo>
                      <a:pt x="45" y="0"/>
                      <a:pt x="45" y="0"/>
                      <a:pt x="45" y="0"/>
                    </a:cubicBezTo>
                    <a:cubicBezTo>
                      <a:pt x="37" y="0"/>
                      <a:pt x="37" y="0"/>
                      <a:pt x="37"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2" name="Freeform 15"/>
              <p:cNvSpPr>
                <a:spLocks/>
              </p:cNvSpPr>
              <p:nvPr userDrawn="1"/>
            </p:nvSpPr>
            <p:spPr bwMode="auto">
              <a:xfrm>
                <a:off x="2628900" y="6202363"/>
                <a:ext cx="84138" cy="131762"/>
              </a:xfrm>
              <a:custGeom>
                <a:avLst/>
                <a:gdLst>
                  <a:gd name="T0" fmla="*/ 8 w 22"/>
                  <a:gd name="T1" fmla="*/ 4 h 35"/>
                  <a:gd name="T2" fmla="*/ 8 w 22"/>
                  <a:gd name="T3" fmla="*/ 1 h 35"/>
                  <a:gd name="T4" fmla="*/ 0 w 22"/>
                  <a:gd name="T5" fmla="*/ 1 h 35"/>
                  <a:gd name="T6" fmla="*/ 0 w 22"/>
                  <a:gd name="T7" fmla="*/ 35 h 35"/>
                  <a:gd name="T8" fmla="*/ 8 w 22"/>
                  <a:gd name="T9" fmla="*/ 35 h 35"/>
                  <a:gd name="T10" fmla="*/ 8 w 22"/>
                  <a:gd name="T11" fmla="*/ 16 h 35"/>
                  <a:gd name="T12" fmla="*/ 14 w 22"/>
                  <a:gd name="T13" fmla="*/ 8 h 35"/>
                  <a:gd name="T14" fmla="*/ 20 w 22"/>
                  <a:gd name="T15" fmla="*/ 10 h 35"/>
                  <a:gd name="T16" fmla="*/ 22 w 22"/>
                  <a:gd name="T17" fmla="*/ 2 h 35"/>
                  <a:gd name="T18" fmla="*/ 16 w 22"/>
                  <a:gd name="T19" fmla="*/ 0 h 35"/>
                  <a:gd name="T20" fmla="*/ 8 w 22"/>
                  <a:gd name="T2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8" y="4"/>
                    </a:moveTo>
                    <a:cubicBezTo>
                      <a:pt x="8" y="1"/>
                      <a:pt x="8" y="1"/>
                      <a:pt x="8" y="1"/>
                    </a:cubicBezTo>
                    <a:cubicBezTo>
                      <a:pt x="0" y="1"/>
                      <a:pt x="0" y="1"/>
                      <a:pt x="0" y="1"/>
                    </a:cubicBezTo>
                    <a:cubicBezTo>
                      <a:pt x="0" y="35"/>
                      <a:pt x="0" y="35"/>
                      <a:pt x="0" y="35"/>
                    </a:cubicBezTo>
                    <a:cubicBezTo>
                      <a:pt x="8" y="35"/>
                      <a:pt x="8" y="35"/>
                      <a:pt x="8" y="35"/>
                    </a:cubicBezTo>
                    <a:cubicBezTo>
                      <a:pt x="8" y="16"/>
                      <a:pt x="8" y="16"/>
                      <a:pt x="8" y="16"/>
                    </a:cubicBezTo>
                    <a:cubicBezTo>
                      <a:pt x="8" y="11"/>
                      <a:pt x="10" y="8"/>
                      <a:pt x="14" y="8"/>
                    </a:cubicBezTo>
                    <a:cubicBezTo>
                      <a:pt x="16" y="8"/>
                      <a:pt x="18" y="9"/>
                      <a:pt x="20" y="10"/>
                    </a:cubicBezTo>
                    <a:cubicBezTo>
                      <a:pt x="22" y="2"/>
                      <a:pt x="22" y="2"/>
                      <a:pt x="22" y="2"/>
                    </a:cubicBezTo>
                    <a:cubicBezTo>
                      <a:pt x="20" y="1"/>
                      <a:pt x="18" y="0"/>
                      <a:pt x="16" y="0"/>
                    </a:cubicBezTo>
                    <a:cubicBezTo>
                      <a:pt x="13" y="0"/>
                      <a:pt x="10" y="1"/>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3" name="Freeform 16"/>
              <p:cNvSpPr>
                <a:spLocks noEditPoints="1"/>
              </p:cNvSpPr>
              <p:nvPr userDrawn="1"/>
            </p:nvSpPr>
            <p:spPr bwMode="auto">
              <a:xfrm>
                <a:off x="1560513" y="6202363"/>
                <a:ext cx="117475" cy="136525"/>
              </a:xfrm>
              <a:custGeom>
                <a:avLst/>
                <a:gdLst>
                  <a:gd name="T0" fmla="*/ 16 w 31"/>
                  <a:gd name="T1" fmla="*/ 0 h 36"/>
                  <a:gd name="T2" fmla="*/ 0 w 31"/>
                  <a:gd name="T3" fmla="*/ 18 h 36"/>
                  <a:gd name="T4" fmla="*/ 16 w 31"/>
                  <a:gd name="T5" fmla="*/ 36 h 36"/>
                  <a:gd name="T6" fmla="*/ 31 w 31"/>
                  <a:gd name="T7" fmla="*/ 18 h 36"/>
                  <a:gd name="T8" fmla="*/ 16 w 31"/>
                  <a:gd name="T9" fmla="*/ 0 h 36"/>
                  <a:gd name="T10" fmla="*/ 16 w 31"/>
                  <a:gd name="T11" fmla="*/ 28 h 36"/>
                  <a:gd name="T12" fmla="*/ 9 w 31"/>
                  <a:gd name="T13" fmla="*/ 18 h 36"/>
                  <a:gd name="T14" fmla="*/ 16 w 31"/>
                  <a:gd name="T15" fmla="*/ 8 h 36"/>
                  <a:gd name="T16" fmla="*/ 22 w 31"/>
                  <a:gd name="T17" fmla="*/ 18 h 36"/>
                  <a:gd name="T18" fmla="*/ 16 w 31"/>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6">
                    <a:moveTo>
                      <a:pt x="16" y="0"/>
                    </a:moveTo>
                    <a:cubicBezTo>
                      <a:pt x="6" y="0"/>
                      <a:pt x="0" y="7"/>
                      <a:pt x="0" y="18"/>
                    </a:cubicBezTo>
                    <a:cubicBezTo>
                      <a:pt x="0" y="28"/>
                      <a:pt x="6" y="36"/>
                      <a:pt x="16" y="36"/>
                    </a:cubicBezTo>
                    <a:cubicBezTo>
                      <a:pt x="25" y="36"/>
                      <a:pt x="31" y="28"/>
                      <a:pt x="31" y="18"/>
                    </a:cubicBezTo>
                    <a:cubicBezTo>
                      <a:pt x="31" y="7"/>
                      <a:pt x="25" y="0"/>
                      <a:pt x="16" y="0"/>
                    </a:cubicBezTo>
                    <a:close/>
                    <a:moveTo>
                      <a:pt x="16" y="28"/>
                    </a:moveTo>
                    <a:cubicBezTo>
                      <a:pt x="11" y="28"/>
                      <a:pt x="9" y="24"/>
                      <a:pt x="9" y="18"/>
                    </a:cubicBezTo>
                    <a:cubicBezTo>
                      <a:pt x="9" y="12"/>
                      <a:pt x="11" y="8"/>
                      <a:pt x="16" y="8"/>
                    </a:cubicBezTo>
                    <a:cubicBezTo>
                      <a:pt x="20" y="8"/>
                      <a:pt x="22" y="12"/>
                      <a:pt x="22" y="18"/>
                    </a:cubicBezTo>
                    <a:cubicBezTo>
                      <a:pt x="22" y="24"/>
                      <a:pt x="20"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4" name="Freeform 17"/>
              <p:cNvSpPr>
                <a:spLocks/>
              </p:cNvSpPr>
              <p:nvPr userDrawn="1"/>
            </p:nvSpPr>
            <p:spPr bwMode="auto">
              <a:xfrm>
                <a:off x="1384300" y="6207125"/>
                <a:ext cx="169863" cy="127000"/>
              </a:xfrm>
              <a:custGeom>
                <a:avLst/>
                <a:gdLst>
                  <a:gd name="T0" fmla="*/ 34 w 45"/>
                  <a:gd name="T1" fmla="*/ 12 h 34"/>
                  <a:gd name="T2" fmla="*/ 32 w 45"/>
                  <a:gd name="T3" fmla="*/ 21 h 34"/>
                  <a:gd name="T4" fmla="*/ 30 w 45"/>
                  <a:gd name="T5" fmla="*/ 12 h 34"/>
                  <a:gd name="T6" fmla="*/ 26 w 45"/>
                  <a:gd name="T7" fmla="*/ 0 h 34"/>
                  <a:gd name="T8" fmla="*/ 19 w 45"/>
                  <a:gd name="T9" fmla="*/ 0 h 34"/>
                  <a:gd name="T10" fmla="*/ 16 w 45"/>
                  <a:gd name="T11" fmla="*/ 12 h 34"/>
                  <a:gd name="T12" fmla="*/ 13 w 45"/>
                  <a:gd name="T13" fmla="*/ 21 h 34"/>
                  <a:gd name="T14" fmla="*/ 12 w 45"/>
                  <a:gd name="T15" fmla="*/ 12 h 34"/>
                  <a:gd name="T16" fmla="*/ 9 w 45"/>
                  <a:gd name="T17" fmla="*/ 0 h 34"/>
                  <a:gd name="T18" fmla="*/ 0 w 45"/>
                  <a:gd name="T19" fmla="*/ 0 h 34"/>
                  <a:gd name="T20" fmla="*/ 10 w 45"/>
                  <a:gd name="T21" fmla="*/ 34 h 34"/>
                  <a:gd name="T22" fmla="*/ 10 w 45"/>
                  <a:gd name="T23" fmla="*/ 34 h 34"/>
                  <a:gd name="T24" fmla="*/ 17 w 45"/>
                  <a:gd name="T25" fmla="*/ 34 h 34"/>
                  <a:gd name="T26" fmla="*/ 21 w 45"/>
                  <a:gd name="T27" fmla="*/ 20 h 34"/>
                  <a:gd name="T28" fmla="*/ 23 w 45"/>
                  <a:gd name="T29" fmla="*/ 12 h 34"/>
                  <a:gd name="T30" fmla="*/ 24 w 45"/>
                  <a:gd name="T31" fmla="*/ 20 h 34"/>
                  <a:gd name="T32" fmla="*/ 28 w 45"/>
                  <a:gd name="T33" fmla="*/ 34 h 34"/>
                  <a:gd name="T34" fmla="*/ 36 w 45"/>
                  <a:gd name="T35" fmla="*/ 34 h 34"/>
                  <a:gd name="T36" fmla="*/ 45 w 45"/>
                  <a:gd name="T37" fmla="*/ 0 h 34"/>
                  <a:gd name="T38" fmla="*/ 37 w 45"/>
                  <a:gd name="T39" fmla="*/ 0 h 34"/>
                  <a:gd name="T40" fmla="*/ 34 w 45"/>
                  <a:gd name="T41"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34">
                    <a:moveTo>
                      <a:pt x="34" y="12"/>
                    </a:moveTo>
                    <a:cubicBezTo>
                      <a:pt x="33" y="15"/>
                      <a:pt x="32" y="19"/>
                      <a:pt x="32" y="21"/>
                    </a:cubicBezTo>
                    <a:cubicBezTo>
                      <a:pt x="31" y="18"/>
                      <a:pt x="31" y="14"/>
                      <a:pt x="30" y="12"/>
                    </a:cubicBezTo>
                    <a:cubicBezTo>
                      <a:pt x="26" y="0"/>
                      <a:pt x="26" y="0"/>
                      <a:pt x="26" y="0"/>
                    </a:cubicBezTo>
                    <a:cubicBezTo>
                      <a:pt x="19" y="0"/>
                      <a:pt x="19" y="0"/>
                      <a:pt x="19" y="0"/>
                    </a:cubicBezTo>
                    <a:cubicBezTo>
                      <a:pt x="16" y="12"/>
                      <a:pt x="16" y="12"/>
                      <a:pt x="16" y="12"/>
                    </a:cubicBezTo>
                    <a:cubicBezTo>
                      <a:pt x="15" y="15"/>
                      <a:pt x="14" y="18"/>
                      <a:pt x="13" y="21"/>
                    </a:cubicBezTo>
                    <a:cubicBezTo>
                      <a:pt x="13" y="18"/>
                      <a:pt x="12" y="14"/>
                      <a:pt x="12" y="12"/>
                    </a:cubicBezTo>
                    <a:cubicBezTo>
                      <a:pt x="9" y="0"/>
                      <a:pt x="9" y="0"/>
                      <a:pt x="9" y="0"/>
                    </a:cubicBezTo>
                    <a:cubicBezTo>
                      <a:pt x="0" y="0"/>
                      <a:pt x="0" y="0"/>
                      <a:pt x="0" y="0"/>
                    </a:cubicBezTo>
                    <a:cubicBezTo>
                      <a:pt x="10" y="34"/>
                      <a:pt x="10" y="34"/>
                      <a:pt x="10" y="34"/>
                    </a:cubicBezTo>
                    <a:cubicBezTo>
                      <a:pt x="10" y="34"/>
                      <a:pt x="10" y="34"/>
                      <a:pt x="10" y="34"/>
                    </a:cubicBezTo>
                    <a:cubicBezTo>
                      <a:pt x="17" y="34"/>
                      <a:pt x="17" y="34"/>
                      <a:pt x="17" y="34"/>
                    </a:cubicBezTo>
                    <a:cubicBezTo>
                      <a:pt x="21" y="20"/>
                      <a:pt x="21" y="20"/>
                      <a:pt x="21" y="20"/>
                    </a:cubicBezTo>
                    <a:cubicBezTo>
                      <a:pt x="21" y="18"/>
                      <a:pt x="22" y="14"/>
                      <a:pt x="23" y="12"/>
                    </a:cubicBezTo>
                    <a:cubicBezTo>
                      <a:pt x="23" y="14"/>
                      <a:pt x="24" y="17"/>
                      <a:pt x="24" y="20"/>
                    </a:cubicBezTo>
                    <a:cubicBezTo>
                      <a:pt x="28" y="34"/>
                      <a:pt x="28" y="34"/>
                      <a:pt x="28" y="34"/>
                    </a:cubicBezTo>
                    <a:cubicBezTo>
                      <a:pt x="36" y="34"/>
                      <a:pt x="36" y="34"/>
                      <a:pt x="36" y="34"/>
                    </a:cubicBezTo>
                    <a:cubicBezTo>
                      <a:pt x="45" y="0"/>
                      <a:pt x="45" y="0"/>
                      <a:pt x="45" y="0"/>
                    </a:cubicBezTo>
                    <a:cubicBezTo>
                      <a:pt x="37" y="0"/>
                      <a:pt x="37" y="0"/>
                      <a:pt x="37"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5" name="Freeform 18"/>
              <p:cNvSpPr>
                <a:spLocks/>
              </p:cNvSpPr>
              <p:nvPr userDrawn="1"/>
            </p:nvSpPr>
            <p:spPr bwMode="auto">
              <a:xfrm>
                <a:off x="1697038" y="6202363"/>
                <a:ext cx="87313" cy="131762"/>
              </a:xfrm>
              <a:custGeom>
                <a:avLst/>
                <a:gdLst>
                  <a:gd name="T0" fmla="*/ 9 w 23"/>
                  <a:gd name="T1" fmla="*/ 4 h 35"/>
                  <a:gd name="T2" fmla="*/ 9 w 23"/>
                  <a:gd name="T3" fmla="*/ 1 h 35"/>
                  <a:gd name="T4" fmla="*/ 0 w 23"/>
                  <a:gd name="T5" fmla="*/ 1 h 35"/>
                  <a:gd name="T6" fmla="*/ 0 w 23"/>
                  <a:gd name="T7" fmla="*/ 35 h 35"/>
                  <a:gd name="T8" fmla="*/ 9 w 23"/>
                  <a:gd name="T9" fmla="*/ 35 h 35"/>
                  <a:gd name="T10" fmla="*/ 9 w 23"/>
                  <a:gd name="T11" fmla="*/ 16 h 35"/>
                  <a:gd name="T12" fmla="*/ 15 w 23"/>
                  <a:gd name="T13" fmla="*/ 8 h 35"/>
                  <a:gd name="T14" fmla="*/ 21 w 23"/>
                  <a:gd name="T15" fmla="*/ 10 h 35"/>
                  <a:gd name="T16" fmla="*/ 23 w 23"/>
                  <a:gd name="T17" fmla="*/ 2 h 35"/>
                  <a:gd name="T18" fmla="*/ 16 w 23"/>
                  <a:gd name="T19" fmla="*/ 0 h 35"/>
                  <a:gd name="T20" fmla="*/ 9 w 23"/>
                  <a:gd name="T2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5">
                    <a:moveTo>
                      <a:pt x="9" y="4"/>
                    </a:moveTo>
                    <a:cubicBezTo>
                      <a:pt x="9" y="1"/>
                      <a:pt x="9" y="1"/>
                      <a:pt x="9" y="1"/>
                    </a:cubicBezTo>
                    <a:cubicBezTo>
                      <a:pt x="0" y="1"/>
                      <a:pt x="0" y="1"/>
                      <a:pt x="0" y="1"/>
                    </a:cubicBezTo>
                    <a:cubicBezTo>
                      <a:pt x="0" y="35"/>
                      <a:pt x="0" y="35"/>
                      <a:pt x="0" y="35"/>
                    </a:cubicBezTo>
                    <a:cubicBezTo>
                      <a:pt x="9" y="35"/>
                      <a:pt x="9" y="35"/>
                      <a:pt x="9" y="35"/>
                    </a:cubicBezTo>
                    <a:cubicBezTo>
                      <a:pt x="9" y="16"/>
                      <a:pt x="9" y="16"/>
                      <a:pt x="9" y="16"/>
                    </a:cubicBezTo>
                    <a:cubicBezTo>
                      <a:pt x="9" y="11"/>
                      <a:pt x="11" y="8"/>
                      <a:pt x="15" y="8"/>
                    </a:cubicBezTo>
                    <a:cubicBezTo>
                      <a:pt x="17" y="8"/>
                      <a:pt x="19" y="9"/>
                      <a:pt x="21" y="10"/>
                    </a:cubicBezTo>
                    <a:cubicBezTo>
                      <a:pt x="23" y="2"/>
                      <a:pt x="23" y="2"/>
                      <a:pt x="23" y="2"/>
                    </a:cubicBezTo>
                    <a:cubicBezTo>
                      <a:pt x="21" y="1"/>
                      <a:pt x="19" y="0"/>
                      <a:pt x="16" y="0"/>
                    </a:cubicBezTo>
                    <a:cubicBezTo>
                      <a:pt x="13" y="0"/>
                      <a:pt x="11" y="1"/>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6" name="Freeform 19"/>
              <p:cNvSpPr>
                <a:spLocks noEditPoints="1"/>
              </p:cNvSpPr>
              <p:nvPr userDrawn="1"/>
            </p:nvSpPr>
            <p:spPr bwMode="auto">
              <a:xfrm>
                <a:off x="2779713" y="6149975"/>
                <a:ext cx="114300" cy="188912"/>
              </a:xfrm>
              <a:custGeom>
                <a:avLst/>
                <a:gdLst>
                  <a:gd name="T0" fmla="*/ 21 w 30"/>
                  <a:gd name="T1" fmla="*/ 17 h 50"/>
                  <a:gd name="T2" fmla="*/ 14 w 30"/>
                  <a:gd name="T3" fmla="*/ 14 h 50"/>
                  <a:gd name="T4" fmla="*/ 0 w 30"/>
                  <a:gd name="T5" fmla="*/ 31 h 50"/>
                  <a:gd name="T6" fmla="*/ 14 w 30"/>
                  <a:gd name="T7" fmla="*/ 50 h 50"/>
                  <a:gd name="T8" fmla="*/ 21 w 30"/>
                  <a:gd name="T9" fmla="*/ 46 h 50"/>
                  <a:gd name="T10" fmla="*/ 21 w 30"/>
                  <a:gd name="T11" fmla="*/ 49 h 50"/>
                  <a:gd name="T12" fmla="*/ 30 w 30"/>
                  <a:gd name="T13" fmla="*/ 49 h 50"/>
                  <a:gd name="T14" fmla="*/ 30 w 30"/>
                  <a:gd name="T15" fmla="*/ 0 h 50"/>
                  <a:gd name="T16" fmla="*/ 21 w 30"/>
                  <a:gd name="T17" fmla="*/ 5 h 50"/>
                  <a:gd name="T18" fmla="*/ 21 w 30"/>
                  <a:gd name="T19" fmla="*/ 17 h 50"/>
                  <a:gd name="T20" fmla="*/ 21 w 30"/>
                  <a:gd name="T21" fmla="*/ 38 h 50"/>
                  <a:gd name="T22" fmla="*/ 15 w 30"/>
                  <a:gd name="T23" fmla="*/ 42 h 50"/>
                  <a:gd name="T24" fmla="*/ 9 w 30"/>
                  <a:gd name="T25" fmla="*/ 31 h 50"/>
                  <a:gd name="T26" fmla="*/ 15 w 30"/>
                  <a:gd name="T27" fmla="*/ 22 h 50"/>
                  <a:gd name="T28" fmla="*/ 21 w 30"/>
                  <a:gd name="T29" fmla="*/ 25 h 50"/>
                  <a:gd name="T30" fmla="*/ 21 w 30"/>
                  <a:gd name="T31"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50">
                    <a:moveTo>
                      <a:pt x="21" y="17"/>
                    </a:moveTo>
                    <a:cubicBezTo>
                      <a:pt x="19" y="15"/>
                      <a:pt x="17" y="14"/>
                      <a:pt x="14" y="14"/>
                    </a:cubicBezTo>
                    <a:cubicBezTo>
                      <a:pt x="6" y="14"/>
                      <a:pt x="0" y="21"/>
                      <a:pt x="0" y="31"/>
                    </a:cubicBezTo>
                    <a:cubicBezTo>
                      <a:pt x="0" y="43"/>
                      <a:pt x="5" y="50"/>
                      <a:pt x="14" y="50"/>
                    </a:cubicBezTo>
                    <a:cubicBezTo>
                      <a:pt x="17" y="50"/>
                      <a:pt x="19" y="49"/>
                      <a:pt x="21" y="46"/>
                    </a:cubicBezTo>
                    <a:cubicBezTo>
                      <a:pt x="21" y="49"/>
                      <a:pt x="21" y="49"/>
                      <a:pt x="21" y="49"/>
                    </a:cubicBezTo>
                    <a:cubicBezTo>
                      <a:pt x="30" y="49"/>
                      <a:pt x="30" y="49"/>
                      <a:pt x="30" y="49"/>
                    </a:cubicBezTo>
                    <a:cubicBezTo>
                      <a:pt x="30" y="0"/>
                      <a:pt x="30" y="0"/>
                      <a:pt x="30" y="0"/>
                    </a:cubicBezTo>
                    <a:cubicBezTo>
                      <a:pt x="21" y="5"/>
                      <a:pt x="21" y="5"/>
                      <a:pt x="21" y="5"/>
                    </a:cubicBezTo>
                    <a:lnTo>
                      <a:pt x="21" y="17"/>
                    </a:lnTo>
                    <a:close/>
                    <a:moveTo>
                      <a:pt x="21" y="38"/>
                    </a:moveTo>
                    <a:cubicBezTo>
                      <a:pt x="20" y="40"/>
                      <a:pt x="19" y="42"/>
                      <a:pt x="15" y="42"/>
                    </a:cubicBezTo>
                    <a:cubicBezTo>
                      <a:pt x="13" y="42"/>
                      <a:pt x="9" y="40"/>
                      <a:pt x="9" y="31"/>
                    </a:cubicBezTo>
                    <a:cubicBezTo>
                      <a:pt x="9" y="23"/>
                      <a:pt x="12" y="22"/>
                      <a:pt x="15" y="22"/>
                    </a:cubicBezTo>
                    <a:cubicBezTo>
                      <a:pt x="19" y="22"/>
                      <a:pt x="20" y="23"/>
                      <a:pt x="21" y="25"/>
                    </a:cubicBezTo>
                    <a:lnTo>
                      <a:pt x="2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7" name="Freeform 20"/>
              <p:cNvSpPr>
                <a:spLocks/>
              </p:cNvSpPr>
              <p:nvPr userDrawn="1"/>
            </p:nvSpPr>
            <p:spPr bwMode="auto">
              <a:xfrm>
                <a:off x="1949450" y="5927725"/>
                <a:ext cx="34925" cy="33337"/>
              </a:xfrm>
              <a:custGeom>
                <a:avLst/>
                <a:gdLst>
                  <a:gd name="T0" fmla="*/ 22 w 22"/>
                  <a:gd name="T1" fmla="*/ 9 h 21"/>
                  <a:gd name="T2" fmla="*/ 22 w 22"/>
                  <a:gd name="T3" fmla="*/ 0 h 21"/>
                  <a:gd name="T4" fmla="*/ 0 w 22"/>
                  <a:gd name="T5" fmla="*/ 0 h 21"/>
                  <a:gd name="T6" fmla="*/ 0 w 22"/>
                  <a:gd name="T7" fmla="*/ 21 h 21"/>
                  <a:gd name="T8" fmla="*/ 22 w 22"/>
                  <a:gd name="T9" fmla="*/ 21 h 21"/>
                  <a:gd name="T10" fmla="*/ 22 w 22"/>
                  <a:gd name="T11" fmla="*/ 9 h 21"/>
                </a:gdLst>
                <a:ahLst/>
                <a:cxnLst>
                  <a:cxn ang="0">
                    <a:pos x="T0" y="T1"/>
                  </a:cxn>
                  <a:cxn ang="0">
                    <a:pos x="T2" y="T3"/>
                  </a:cxn>
                  <a:cxn ang="0">
                    <a:pos x="T4" y="T5"/>
                  </a:cxn>
                  <a:cxn ang="0">
                    <a:pos x="T6" y="T7"/>
                  </a:cxn>
                  <a:cxn ang="0">
                    <a:pos x="T8" y="T9"/>
                  </a:cxn>
                  <a:cxn ang="0">
                    <a:pos x="T10" y="T11"/>
                  </a:cxn>
                </a:cxnLst>
                <a:rect l="0" t="0" r="r" b="b"/>
                <a:pathLst>
                  <a:path w="22" h="21">
                    <a:moveTo>
                      <a:pt x="22" y="9"/>
                    </a:moveTo>
                    <a:lnTo>
                      <a:pt x="22" y="0"/>
                    </a:lnTo>
                    <a:lnTo>
                      <a:pt x="0" y="0"/>
                    </a:lnTo>
                    <a:lnTo>
                      <a:pt x="0" y="21"/>
                    </a:lnTo>
                    <a:lnTo>
                      <a:pt x="22" y="21"/>
                    </a:ln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8" name="Freeform 21"/>
              <p:cNvSpPr>
                <a:spLocks/>
              </p:cNvSpPr>
              <p:nvPr userDrawn="1"/>
            </p:nvSpPr>
            <p:spPr bwMode="auto">
              <a:xfrm>
                <a:off x="1949450" y="5980113"/>
                <a:ext cx="34925" cy="128587"/>
              </a:xfrm>
              <a:custGeom>
                <a:avLst/>
                <a:gdLst>
                  <a:gd name="T0" fmla="*/ 0 w 22"/>
                  <a:gd name="T1" fmla="*/ 81 h 81"/>
                  <a:gd name="T2" fmla="*/ 22 w 22"/>
                  <a:gd name="T3" fmla="*/ 81 h 81"/>
                  <a:gd name="T4" fmla="*/ 22 w 22"/>
                  <a:gd name="T5" fmla="*/ 36 h 81"/>
                  <a:gd name="T6" fmla="*/ 22 w 22"/>
                  <a:gd name="T7" fmla="*/ 0 h 81"/>
                  <a:gd name="T8" fmla="*/ 0 w 22"/>
                  <a:gd name="T9" fmla="*/ 0 h 81"/>
                  <a:gd name="T10" fmla="*/ 0 w 22"/>
                  <a:gd name="T11" fmla="*/ 81 h 81"/>
                </a:gdLst>
                <a:ahLst/>
                <a:cxnLst>
                  <a:cxn ang="0">
                    <a:pos x="T0" y="T1"/>
                  </a:cxn>
                  <a:cxn ang="0">
                    <a:pos x="T2" y="T3"/>
                  </a:cxn>
                  <a:cxn ang="0">
                    <a:pos x="T4" y="T5"/>
                  </a:cxn>
                  <a:cxn ang="0">
                    <a:pos x="T6" y="T7"/>
                  </a:cxn>
                  <a:cxn ang="0">
                    <a:pos x="T8" y="T9"/>
                  </a:cxn>
                  <a:cxn ang="0">
                    <a:pos x="T10" y="T11"/>
                  </a:cxn>
                </a:cxnLst>
                <a:rect l="0" t="0" r="r" b="b"/>
                <a:pathLst>
                  <a:path w="22" h="81">
                    <a:moveTo>
                      <a:pt x="0" y="81"/>
                    </a:moveTo>
                    <a:lnTo>
                      <a:pt x="22" y="81"/>
                    </a:lnTo>
                    <a:lnTo>
                      <a:pt x="22" y="36"/>
                    </a:lnTo>
                    <a:lnTo>
                      <a:pt x="22" y="0"/>
                    </a:lnTo>
                    <a:lnTo>
                      <a:pt x="0" y="0"/>
                    </a:lnTo>
                    <a:lnTo>
                      <a:pt x="0"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69" name="Freeform 22"/>
              <p:cNvSpPr>
                <a:spLocks/>
              </p:cNvSpPr>
              <p:nvPr userDrawn="1"/>
            </p:nvSpPr>
            <p:spPr bwMode="auto">
              <a:xfrm>
                <a:off x="1697038" y="5927725"/>
                <a:ext cx="30163" cy="33337"/>
              </a:xfrm>
              <a:custGeom>
                <a:avLst/>
                <a:gdLst>
                  <a:gd name="T0" fmla="*/ 19 w 19"/>
                  <a:gd name="T1" fmla="*/ 9 h 21"/>
                  <a:gd name="T2" fmla="*/ 19 w 19"/>
                  <a:gd name="T3" fmla="*/ 0 h 21"/>
                  <a:gd name="T4" fmla="*/ 0 w 19"/>
                  <a:gd name="T5" fmla="*/ 0 h 21"/>
                  <a:gd name="T6" fmla="*/ 0 w 19"/>
                  <a:gd name="T7" fmla="*/ 21 h 21"/>
                  <a:gd name="T8" fmla="*/ 19 w 19"/>
                  <a:gd name="T9" fmla="*/ 21 h 21"/>
                  <a:gd name="T10" fmla="*/ 19 w 19"/>
                  <a:gd name="T11" fmla="*/ 9 h 21"/>
                </a:gdLst>
                <a:ahLst/>
                <a:cxnLst>
                  <a:cxn ang="0">
                    <a:pos x="T0" y="T1"/>
                  </a:cxn>
                  <a:cxn ang="0">
                    <a:pos x="T2" y="T3"/>
                  </a:cxn>
                  <a:cxn ang="0">
                    <a:pos x="T4" y="T5"/>
                  </a:cxn>
                  <a:cxn ang="0">
                    <a:pos x="T6" y="T7"/>
                  </a:cxn>
                  <a:cxn ang="0">
                    <a:pos x="T8" y="T9"/>
                  </a:cxn>
                  <a:cxn ang="0">
                    <a:pos x="T10" y="T11"/>
                  </a:cxn>
                </a:cxnLst>
                <a:rect l="0" t="0" r="r" b="b"/>
                <a:pathLst>
                  <a:path w="19" h="21">
                    <a:moveTo>
                      <a:pt x="19" y="9"/>
                    </a:moveTo>
                    <a:lnTo>
                      <a:pt x="19" y="0"/>
                    </a:lnTo>
                    <a:lnTo>
                      <a:pt x="0" y="0"/>
                    </a:lnTo>
                    <a:lnTo>
                      <a:pt x="0" y="21"/>
                    </a:lnTo>
                    <a:lnTo>
                      <a:pt x="19" y="21"/>
                    </a:lnTo>
                    <a:lnTo>
                      <a:pt x="19"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0" name="Freeform 23"/>
              <p:cNvSpPr>
                <a:spLocks/>
              </p:cNvSpPr>
              <p:nvPr userDrawn="1"/>
            </p:nvSpPr>
            <p:spPr bwMode="auto">
              <a:xfrm>
                <a:off x="3097213" y="5976938"/>
                <a:ext cx="82550" cy="131762"/>
              </a:xfrm>
              <a:custGeom>
                <a:avLst/>
                <a:gdLst>
                  <a:gd name="T0" fmla="*/ 16 w 22"/>
                  <a:gd name="T1" fmla="*/ 0 h 35"/>
                  <a:gd name="T2" fmla="*/ 8 w 22"/>
                  <a:gd name="T3" fmla="*/ 4 h 35"/>
                  <a:gd name="T4" fmla="*/ 8 w 22"/>
                  <a:gd name="T5" fmla="*/ 1 h 35"/>
                  <a:gd name="T6" fmla="*/ 0 w 22"/>
                  <a:gd name="T7" fmla="*/ 1 h 35"/>
                  <a:gd name="T8" fmla="*/ 0 w 22"/>
                  <a:gd name="T9" fmla="*/ 35 h 35"/>
                  <a:gd name="T10" fmla="*/ 8 w 22"/>
                  <a:gd name="T11" fmla="*/ 35 h 35"/>
                  <a:gd name="T12" fmla="*/ 8 w 22"/>
                  <a:gd name="T13" fmla="*/ 16 h 35"/>
                  <a:gd name="T14" fmla="*/ 14 w 22"/>
                  <a:gd name="T15" fmla="*/ 8 h 35"/>
                  <a:gd name="T16" fmla="*/ 20 w 22"/>
                  <a:gd name="T17" fmla="*/ 10 h 35"/>
                  <a:gd name="T18" fmla="*/ 22 w 22"/>
                  <a:gd name="T19" fmla="*/ 2 h 35"/>
                  <a:gd name="T20" fmla="*/ 16 w 22"/>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16" y="0"/>
                    </a:moveTo>
                    <a:cubicBezTo>
                      <a:pt x="13" y="0"/>
                      <a:pt x="10" y="1"/>
                      <a:pt x="8" y="4"/>
                    </a:cubicBezTo>
                    <a:cubicBezTo>
                      <a:pt x="8" y="1"/>
                      <a:pt x="8" y="1"/>
                      <a:pt x="8" y="1"/>
                    </a:cubicBezTo>
                    <a:cubicBezTo>
                      <a:pt x="0" y="1"/>
                      <a:pt x="0" y="1"/>
                      <a:pt x="0" y="1"/>
                    </a:cubicBezTo>
                    <a:cubicBezTo>
                      <a:pt x="0" y="35"/>
                      <a:pt x="0" y="35"/>
                      <a:pt x="0" y="35"/>
                    </a:cubicBezTo>
                    <a:cubicBezTo>
                      <a:pt x="8" y="35"/>
                      <a:pt x="8" y="35"/>
                      <a:pt x="8" y="35"/>
                    </a:cubicBezTo>
                    <a:cubicBezTo>
                      <a:pt x="8" y="16"/>
                      <a:pt x="8" y="16"/>
                      <a:pt x="8" y="16"/>
                    </a:cubicBezTo>
                    <a:cubicBezTo>
                      <a:pt x="8" y="11"/>
                      <a:pt x="10" y="8"/>
                      <a:pt x="14" y="8"/>
                    </a:cubicBezTo>
                    <a:cubicBezTo>
                      <a:pt x="16" y="8"/>
                      <a:pt x="18" y="9"/>
                      <a:pt x="20" y="10"/>
                    </a:cubicBezTo>
                    <a:cubicBezTo>
                      <a:pt x="22" y="2"/>
                      <a:pt x="22" y="2"/>
                      <a:pt x="22" y="2"/>
                    </a:cubicBezTo>
                    <a:cubicBezTo>
                      <a:pt x="20" y="1"/>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1" name="Freeform 24"/>
              <p:cNvSpPr>
                <a:spLocks/>
              </p:cNvSpPr>
              <p:nvPr userDrawn="1"/>
            </p:nvSpPr>
            <p:spPr bwMode="auto">
              <a:xfrm>
                <a:off x="2776538" y="5930900"/>
                <a:ext cx="82550" cy="180975"/>
              </a:xfrm>
              <a:custGeom>
                <a:avLst/>
                <a:gdLst>
                  <a:gd name="T0" fmla="*/ 5 w 22"/>
                  <a:gd name="T1" fmla="*/ 37 h 48"/>
                  <a:gd name="T2" fmla="*/ 14 w 22"/>
                  <a:gd name="T3" fmla="*/ 48 h 48"/>
                  <a:gd name="T4" fmla="*/ 21 w 22"/>
                  <a:gd name="T5" fmla="*/ 46 h 48"/>
                  <a:gd name="T6" fmla="*/ 22 w 22"/>
                  <a:gd name="T7" fmla="*/ 38 h 48"/>
                  <a:gd name="T8" fmla="*/ 17 w 22"/>
                  <a:gd name="T9" fmla="*/ 40 h 48"/>
                  <a:gd name="T10" fmla="*/ 14 w 22"/>
                  <a:gd name="T11" fmla="*/ 35 h 48"/>
                  <a:gd name="T12" fmla="*/ 14 w 22"/>
                  <a:gd name="T13" fmla="*/ 21 h 48"/>
                  <a:gd name="T14" fmla="*/ 21 w 22"/>
                  <a:gd name="T15" fmla="*/ 21 h 48"/>
                  <a:gd name="T16" fmla="*/ 21 w 22"/>
                  <a:gd name="T17" fmla="*/ 13 h 48"/>
                  <a:gd name="T18" fmla="*/ 14 w 22"/>
                  <a:gd name="T19" fmla="*/ 13 h 48"/>
                  <a:gd name="T20" fmla="*/ 14 w 22"/>
                  <a:gd name="T21" fmla="*/ 0 h 48"/>
                  <a:gd name="T22" fmla="*/ 5 w 22"/>
                  <a:gd name="T23" fmla="*/ 4 h 48"/>
                  <a:gd name="T24" fmla="*/ 5 w 22"/>
                  <a:gd name="T25" fmla="*/ 13 h 48"/>
                  <a:gd name="T26" fmla="*/ 0 w 22"/>
                  <a:gd name="T27" fmla="*/ 13 h 48"/>
                  <a:gd name="T28" fmla="*/ 0 w 22"/>
                  <a:gd name="T29" fmla="*/ 21 h 48"/>
                  <a:gd name="T30" fmla="*/ 5 w 22"/>
                  <a:gd name="T31" fmla="*/ 21 h 48"/>
                  <a:gd name="T32" fmla="*/ 5 w 22"/>
                  <a:gd name="T33"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48">
                    <a:moveTo>
                      <a:pt x="5" y="37"/>
                    </a:moveTo>
                    <a:cubicBezTo>
                      <a:pt x="5" y="42"/>
                      <a:pt x="7" y="48"/>
                      <a:pt x="14" y="48"/>
                    </a:cubicBezTo>
                    <a:cubicBezTo>
                      <a:pt x="17" y="48"/>
                      <a:pt x="19" y="47"/>
                      <a:pt x="21" y="46"/>
                    </a:cubicBezTo>
                    <a:cubicBezTo>
                      <a:pt x="22" y="38"/>
                      <a:pt x="22" y="38"/>
                      <a:pt x="22" y="38"/>
                    </a:cubicBezTo>
                    <a:cubicBezTo>
                      <a:pt x="21" y="39"/>
                      <a:pt x="19" y="40"/>
                      <a:pt x="17" y="40"/>
                    </a:cubicBezTo>
                    <a:cubicBezTo>
                      <a:pt x="15" y="40"/>
                      <a:pt x="14" y="38"/>
                      <a:pt x="14" y="35"/>
                    </a:cubicBezTo>
                    <a:cubicBezTo>
                      <a:pt x="14" y="21"/>
                      <a:pt x="14" y="21"/>
                      <a:pt x="14" y="21"/>
                    </a:cubicBezTo>
                    <a:cubicBezTo>
                      <a:pt x="21" y="21"/>
                      <a:pt x="21" y="21"/>
                      <a:pt x="21" y="21"/>
                    </a:cubicBezTo>
                    <a:cubicBezTo>
                      <a:pt x="21" y="13"/>
                      <a:pt x="21" y="13"/>
                      <a:pt x="21" y="13"/>
                    </a:cubicBezTo>
                    <a:cubicBezTo>
                      <a:pt x="14" y="13"/>
                      <a:pt x="14" y="13"/>
                      <a:pt x="14" y="13"/>
                    </a:cubicBezTo>
                    <a:cubicBezTo>
                      <a:pt x="14" y="0"/>
                      <a:pt x="14" y="0"/>
                      <a:pt x="14" y="0"/>
                    </a:cubicBezTo>
                    <a:cubicBezTo>
                      <a:pt x="5" y="4"/>
                      <a:pt x="5" y="4"/>
                      <a:pt x="5" y="4"/>
                    </a:cubicBezTo>
                    <a:cubicBezTo>
                      <a:pt x="5" y="13"/>
                      <a:pt x="5" y="13"/>
                      <a:pt x="5" y="13"/>
                    </a:cubicBezTo>
                    <a:cubicBezTo>
                      <a:pt x="0" y="13"/>
                      <a:pt x="0" y="13"/>
                      <a:pt x="0" y="13"/>
                    </a:cubicBezTo>
                    <a:cubicBezTo>
                      <a:pt x="0" y="21"/>
                      <a:pt x="0" y="21"/>
                      <a:pt x="0" y="21"/>
                    </a:cubicBezTo>
                    <a:cubicBezTo>
                      <a:pt x="5" y="21"/>
                      <a:pt x="5" y="21"/>
                      <a:pt x="5" y="21"/>
                    </a:cubicBezTo>
                    <a:lnTo>
                      <a:pt x="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2" name="Freeform 25"/>
              <p:cNvSpPr>
                <a:spLocks/>
              </p:cNvSpPr>
              <p:nvPr userDrawn="1"/>
            </p:nvSpPr>
            <p:spPr bwMode="auto">
              <a:xfrm>
                <a:off x="2867025" y="5930900"/>
                <a:ext cx="87313" cy="180975"/>
              </a:xfrm>
              <a:custGeom>
                <a:avLst/>
                <a:gdLst>
                  <a:gd name="T0" fmla="*/ 14 w 23"/>
                  <a:gd name="T1" fmla="*/ 35 h 48"/>
                  <a:gd name="T2" fmla="*/ 14 w 23"/>
                  <a:gd name="T3" fmla="*/ 21 h 48"/>
                  <a:gd name="T4" fmla="*/ 21 w 23"/>
                  <a:gd name="T5" fmla="*/ 21 h 48"/>
                  <a:gd name="T6" fmla="*/ 21 w 23"/>
                  <a:gd name="T7" fmla="*/ 13 h 48"/>
                  <a:gd name="T8" fmla="*/ 14 w 23"/>
                  <a:gd name="T9" fmla="*/ 13 h 48"/>
                  <a:gd name="T10" fmla="*/ 14 w 23"/>
                  <a:gd name="T11" fmla="*/ 0 h 48"/>
                  <a:gd name="T12" fmla="*/ 5 w 23"/>
                  <a:gd name="T13" fmla="*/ 4 h 48"/>
                  <a:gd name="T14" fmla="*/ 5 w 23"/>
                  <a:gd name="T15" fmla="*/ 13 h 48"/>
                  <a:gd name="T16" fmla="*/ 0 w 23"/>
                  <a:gd name="T17" fmla="*/ 13 h 48"/>
                  <a:gd name="T18" fmla="*/ 0 w 23"/>
                  <a:gd name="T19" fmla="*/ 21 h 48"/>
                  <a:gd name="T20" fmla="*/ 5 w 23"/>
                  <a:gd name="T21" fmla="*/ 21 h 48"/>
                  <a:gd name="T22" fmla="*/ 5 w 23"/>
                  <a:gd name="T23" fmla="*/ 37 h 48"/>
                  <a:gd name="T24" fmla="*/ 14 w 23"/>
                  <a:gd name="T25" fmla="*/ 48 h 48"/>
                  <a:gd name="T26" fmla="*/ 22 w 23"/>
                  <a:gd name="T27" fmla="*/ 46 h 48"/>
                  <a:gd name="T28" fmla="*/ 23 w 23"/>
                  <a:gd name="T29" fmla="*/ 38 h 48"/>
                  <a:gd name="T30" fmla="*/ 17 w 23"/>
                  <a:gd name="T31" fmla="*/ 40 h 48"/>
                  <a:gd name="T32" fmla="*/ 14 w 23"/>
                  <a:gd name="T33"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48">
                    <a:moveTo>
                      <a:pt x="14" y="35"/>
                    </a:moveTo>
                    <a:cubicBezTo>
                      <a:pt x="14" y="21"/>
                      <a:pt x="14" y="21"/>
                      <a:pt x="14" y="21"/>
                    </a:cubicBezTo>
                    <a:cubicBezTo>
                      <a:pt x="21" y="21"/>
                      <a:pt x="21" y="21"/>
                      <a:pt x="21" y="21"/>
                    </a:cubicBezTo>
                    <a:cubicBezTo>
                      <a:pt x="21" y="13"/>
                      <a:pt x="21" y="13"/>
                      <a:pt x="21" y="13"/>
                    </a:cubicBezTo>
                    <a:cubicBezTo>
                      <a:pt x="14" y="13"/>
                      <a:pt x="14" y="13"/>
                      <a:pt x="14" y="13"/>
                    </a:cubicBezTo>
                    <a:cubicBezTo>
                      <a:pt x="14" y="0"/>
                      <a:pt x="14" y="0"/>
                      <a:pt x="14" y="0"/>
                    </a:cubicBezTo>
                    <a:cubicBezTo>
                      <a:pt x="5" y="4"/>
                      <a:pt x="5" y="4"/>
                      <a:pt x="5" y="4"/>
                    </a:cubicBezTo>
                    <a:cubicBezTo>
                      <a:pt x="5" y="13"/>
                      <a:pt x="5" y="13"/>
                      <a:pt x="5" y="13"/>
                    </a:cubicBezTo>
                    <a:cubicBezTo>
                      <a:pt x="0" y="13"/>
                      <a:pt x="0" y="13"/>
                      <a:pt x="0" y="13"/>
                    </a:cubicBezTo>
                    <a:cubicBezTo>
                      <a:pt x="0" y="21"/>
                      <a:pt x="0" y="21"/>
                      <a:pt x="0" y="21"/>
                    </a:cubicBezTo>
                    <a:cubicBezTo>
                      <a:pt x="5" y="21"/>
                      <a:pt x="5" y="21"/>
                      <a:pt x="5" y="21"/>
                    </a:cubicBezTo>
                    <a:cubicBezTo>
                      <a:pt x="5" y="37"/>
                      <a:pt x="5" y="37"/>
                      <a:pt x="5" y="37"/>
                    </a:cubicBezTo>
                    <a:cubicBezTo>
                      <a:pt x="5" y="42"/>
                      <a:pt x="8" y="48"/>
                      <a:pt x="14" y="48"/>
                    </a:cubicBezTo>
                    <a:cubicBezTo>
                      <a:pt x="17" y="48"/>
                      <a:pt x="20" y="47"/>
                      <a:pt x="22" y="46"/>
                    </a:cubicBezTo>
                    <a:cubicBezTo>
                      <a:pt x="23" y="38"/>
                      <a:pt x="23" y="38"/>
                      <a:pt x="23" y="38"/>
                    </a:cubicBezTo>
                    <a:cubicBezTo>
                      <a:pt x="21" y="39"/>
                      <a:pt x="19" y="40"/>
                      <a:pt x="17" y="40"/>
                    </a:cubicBezTo>
                    <a:cubicBezTo>
                      <a:pt x="15" y="40"/>
                      <a:pt x="14" y="38"/>
                      <a:pt x="1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3" name="Freeform 26"/>
              <p:cNvSpPr>
                <a:spLocks noEditPoints="1"/>
              </p:cNvSpPr>
              <p:nvPr userDrawn="1"/>
            </p:nvSpPr>
            <p:spPr bwMode="auto">
              <a:xfrm>
                <a:off x="2960688" y="5976938"/>
                <a:ext cx="114300" cy="134937"/>
              </a:xfrm>
              <a:custGeom>
                <a:avLst/>
                <a:gdLst>
                  <a:gd name="T0" fmla="*/ 16 w 30"/>
                  <a:gd name="T1" fmla="*/ 0 h 36"/>
                  <a:gd name="T2" fmla="*/ 0 w 30"/>
                  <a:gd name="T3" fmla="*/ 18 h 36"/>
                  <a:gd name="T4" fmla="*/ 17 w 30"/>
                  <a:gd name="T5" fmla="*/ 36 h 36"/>
                  <a:gd name="T6" fmla="*/ 29 w 30"/>
                  <a:gd name="T7" fmla="*/ 30 h 36"/>
                  <a:gd name="T8" fmla="*/ 23 w 30"/>
                  <a:gd name="T9" fmla="*/ 25 h 36"/>
                  <a:gd name="T10" fmla="*/ 17 w 30"/>
                  <a:gd name="T11" fmla="*/ 28 h 36"/>
                  <a:gd name="T12" fmla="*/ 9 w 30"/>
                  <a:gd name="T13" fmla="*/ 20 h 36"/>
                  <a:gd name="T14" fmla="*/ 30 w 30"/>
                  <a:gd name="T15" fmla="*/ 20 h 36"/>
                  <a:gd name="T16" fmla="*/ 30 w 30"/>
                  <a:gd name="T17" fmla="*/ 18 h 36"/>
                  <a:gd name="T18" fmla="*/ 16 w 30"/>
                  <a:gd name="T19" fmla="*/ 0 h 36"/>
                  <a:gd name="T20" fmla="*/ 9 w 30"/>
                  <a:gd name="T21" fmla="*/ 14 h 36"/>
                  <a:gd name="T22" fmla="*/ 16 w 30"/>
                  <a:gd name="T23" fmla="*/ 7 h 36"/>
                  <a:gd name="T24" fmla="*/ 22 w 30"/>
                  <a:gd name="T25" fmla="*/ 14 h 36"/>
                  <a:gd name="T26" fmla="*/ 9 w 30"/>
                  <a:gd name="T27"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6">
                    <a:moveTo>
                      <a:pt x="16" y="0"/>
                    </a:moveTo>
                    <a:cubicBezTo>
                      <a:pt x="7" y="0"/>
                      <a:pt x="0" y="7"/>
                      <a:pt x="0" y="18"/>
                    </a:cubicBezTo>
                    <a:cubicBezTo>
                      <a:pt x="0" y="29"/>
                      <a:pt x="7" y="36"/>
                      <a:pt x="17" y="36"/>
                    </a:cubicBezTo>
                    <a:cubicBezTo>
                      <a:pt x="21" y="36"/>
                      <a:pt x="26" y="34"/>
                      <a:pt x="29" y="30"/>
                    </a:cubicBezTo>
                    <a:cubicBezTo>
                      <a:pt x="23" y="25"/>
                      <a:pt x="23" y="25"/>
                      <a:pt x="23" y="25"/>
                    </a:cubicBezTo>
                    <a:cubicBezTo>
                      <a:pt x="22" y="26"/>
                      <a:pt x="20" y="28"/>
                      <a:pt x="17" y="28"/>
                    </a:cubicBezTo>
                    <a:cubicBezTo>
                      <a:pt x="15" y="28"/>
                      <a:pt x="10" y="27"/>
                      <a:pt x="9" y="20"/>
                    </a:cubicBezTo>
                    <a:cubicBezTo>
                      <a:pt x="30" y="20"/>
                      <a:pt x="30" y="20"/>
                      <a:pt x="30" y="20"/>
                    </a:cubicBezTo>
                    <a:cubicBezTo>
                      <a:pt x="30" y="20"/>
                      <a:pt x="30" y="19"/>
                      <a:pt x="30" y="18"/>
                    </a:cubicBezTo>
                    <a:cubicBezTo>
                      <a:pt x="30" y="7"/>
                      <a:pt x="25" y="0"/>
                      <a:pt x="16" y="0"/>
                    </a:cubicBezTo>
                    <a:close/>
                    <a:moveTo>
                      <a:pt x="9" y="14"/>
                    </a:moveTo>
                    <a:cubicBezTo>
                      <a:pt x="9" y="10"/>
                      <a:pt x="12" y="7"/>
                      <a:pt x="16" y="7"/>
                    </a:cubicBezTo>
                    <a:cubicBezTo>
                      <a:pt x="20" y="7"/>
                      <a:pt x="22" y="11"/>
                      <a:pt x="22" y="14"/>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4" name="Freeform 27"/>
              <p:cNvSpPr>
                <a:spLocks noEditPoints="1"/>
              </p:cNvSpPr>
              <p:nvPr userDrawn="1"/>
            </p:nvSpPr>
            <p:spPr bwMode="auto">
              <a:xfrm>
                <a:off x="2655888" y="5976938"/>
                <a:ext cx="109538" cy="134937"/>
              </a:xfrm>
              <a:custGeom>
                <a:avLst/>
                <a:gdLst>
                  <a:gd name="T0" fmla="*/ 15 w 29"/>
                  <a:gd name="T1" fmla="*/ 0 h 36"/>
                  <a:gd name="T2" fmla="*/ 0 w 29"/>
                  <a:gd name="T3" fmla="*/ 18 h 36"/>
                  <a:gd name="T4" fmla="*/ 16 w 29"/>
                  <a:gd name="T5" fmla="*/ 36 h 36"/>
                  <a:gd name="T6" fmla="*/ 28 w 29"/>
                  <a:gd name="T7" fmla="*/ 30 h 36"/>
                  <a:gd name="T8" fmla="*/ 23 w 29"/>
                  <a:gd name="T9" fmla="*/ 25 h 36"/>
                  <a:gd name="T10" fmla="*/ 16 w 29"/>
                  <a:gd name="T11" fmla="*/ 28 h 36"/>
                  <a:gd name="T12" fmla="*/ 8 w 29"/>
                  <a:gd name="T13" fmla="*/ 20 h 36"/>
                  <a:gd name="T14" fmla="*/ 29 w 29"/>
                  <a:gd name="T15" fmla="*/ 20 h 36"/>
                  <a:gd name="T16" fmla="*/ 29 w 29"/>
                  <a:gd name="T17" fmla="*/ 18 h 36"/>
                  <a:gd name="T18" fmla="*/ 15 w 29"/>
                  <a:gd name="T19" fmla="*/ 0 h 36"/>
                  <a:gd name="T20" fmla="*/ 8 w 29"/>
                  <a:gd name="T21" fmla="*/ 14 h 36"/>
                  <a:gd name="T22" fmla="*/ 15 w 29"/>
                  <a:gd name="T23" fmla="*/ 7 h 36"/>
                  <a:gd name="T24" fmla="*/ 21 w 29"/>
                  <a:gd name="T25" fmla="*/ 14 h 36"/>
                  <a:gd name="T26" fmla="*/ 8 w 29"/>
                  <a:gd name="T27"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6">
                    <a:moveTo>
                      <a:pt x="15" y="0"/>
                    </a:moveTo>
                    <a:cubicBezTo>
                      <a:pt x="6" y="0"/>
                      <a:pt x="0" y="7"/>
                      <a:pt x="0" y="18"/>
                    </a:cubicBezTo>
                    <a:cubicBezTo>
                      <a:pt x="0" y="29"/>
                      <a:pt x="6" y="36"/>
                      <a:pt x="16" y="36"/>
                    </a:cubicBezTo>
                    <a:cubicBezTo>
                      <a:pt x="20" y="36"/>
                      <a:pt x="25" y="34"/>
                      <a:pt x="28" y="30"/>
                    </a:cubicBezTo>
                    <a:cubicBezTo>
                      <a:pt x="23" y="25"/>
                      <a:pt x="23" y="25"/>
                      <a:pt x="23" y="25"/>
                    </a:cubicBezTo>
                    <a:cubicBezTo>
                      <a:pt x="21" y="26"/>
                      <a:pt x="19" y="28"/>
                      <a:pt x="16" y="28"/>
                    </a:cubicBezTo>
                    <a:cubicBezTo>
                      <a:pt x="14" y="28"/>
                      <a:pt x="9" y="27"/>
                      <a:pt x="8" y="20"/>
                    </a:cubicBezTo>
                    <a:cubicBezTo>
                      <a:pt x="29" y="20"/>
                      <a:pt x="29" y="20"/>
                      <a:pt x="29" y="20"/>
                    </a:cubicBezTo>
                    <a:cubicBezTo>
                      <a:pt x="29" y="20"/>
                      <a:pt x="29" y="19"/>
                      <a:pt x="29" y="18"/>
                    </a:cubicBezTo>
                    <a:cubicBezTo>
                      <a:pt x="29" y="7"/>
                      <a:pt x="24" y="0"/>
                      <a:pt x="15" y="0"/>
                    </a:cubicBezTo>
                    <a:close/>
                    <a:moveTo>
                      <a:pt x="8" y="14"/>
                    </a:moveTo>
                    <a:cubicBezTo>
                      <a:pt x="9" y="10"/>
                      <a:pt x="11" y="7"/>
                      <a:pt x="15" y="7"/>
                    </a:cubicBezTo>
                    <a:cubicBezTo>
                      <a:pt x="19" y="7"/>
                      <a:pt x="21" y="11"/>
                      <a:pt x="21" y="14"/>
                    </a:cubicBez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5" name="Freeform 28"/>
              <p:cNvSpPr>
                <a:spLocks noEditPoints="1"/>
              </p:cNvSpPr>
              <p:nvPr userDrawn="1"/>
            </p:nvSpPr>
            <p:spPr bwMode="auto">
              <a:xfrm>
                <a:off x="2330450" y="5976938"/>
                <a:ext cx="114300" cy="134937"/>
              </a:xfrm>
              <a:custGeom>
                <a:avLst/>
                <a:gdLst>
                  <a:gd name="T0" fmla="*/ 13 w 30"/>
                  <a:gd name="T1" fmla="*/ 36 h 36"/>
                  <a:gd name="T2" fmla="*/ 21 w 30"/>
                  <a:gd name="T3" fmla="*/ 32 h 36"/>
                  <a:gd name="T4" fmla="*/ 21 w 30"/>
                  <a:gd name="T5" fmla="*/ 35 h 36"/>
                  <a:gd name="T6" fmla="*/ 30 w 30"/>
                  <a:gd name="T7" fmla="*/ 35 h 36"/>
                  <a:gd name="T8" fmla="*/ 30 w 30"/>
                  <a:gd name="T9" fmla="*/ 12 h 36"/>
                  <a:gd name="T10" fmla="*/ 16 w 30"/>
                  <a:gd name="T11" fmla="*/ 0 h 36"/>
                  <a:gd name="T12" fmla="*/ 3 w 30"/>
                  <a:gd name="T13" fmla="*/ 3 h 36"/>
                  <a:gd name="T14" fmla="*/ 6 w 30"/>
                  <a:gd name="T15" fmla="*/ 9 h 36"/>
                  <a:gd name="T16" fmla="*/ 15 w 30"/>
                  <a:gd name="T17" fmla="*/ 7 h 36"/>
                  <a:gd name="T18" fmla="*/ 21 w 30"/>
                  <a:gd name="T19" fmla="*/ 12 h 36"/>
                  <a:gd name="T20" fmla="*/ 21 w 30"/>
                  <a:gd name="T21" fmla="*/ 14 h 36"/>
                  <a:gd name="T22" fmla="*/ 14 w 30"/>
                  <a:gd name="T23" fmla="*/ 12 h 36"/>
                  <a:gd name="T24" fmla="*/ 0 w 30"/>
                  <a:gd name="T25" fmla="*/ 24 h 36"/>
                  <a:gd name="T26" fmla="*/ 13 w 30"/>
                  <a:gd name="T27" fmla="*/ 36 h 36"/>
                  <a:gd name="T28" fmla="*/ 15 w 30"/>
                  <a:gd name="T29" fmla="*/ 19 h 36"/>
                  <a:gd name="T30" fmla="*/ 21 w 30"/>
                  <a:gd name="T31" fmla="*/ 20 h 36"/>
                  <a:gd name="T32" fmla="*/ 21 w 30"/>
                  <a:gd name="T33" fmla="*/ 25 h 36"/>
                  <a:gd name="T34" fmla="*/ 15 w 30"/>
                  <a:gd name="T35" fmla="*/ 29 h 36"/>
                  <a:gd name="T36" fmla="*/ 9 w 30"/>
                  <a:gd name="T37" fmla="*/ 24 h 36"/>
                  <a:gd name="T38" fmla="*/ 15 w 30"/>
                  <a:gd name="T39"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6">
                    <a:moveTo>
                      <a:pt x="13" y="36"/>
                    </a:moveTo>
                    <a:cubicBezTo>
                      <a:pt x="16" y="36"/>
                      <a:pt x="19" y="35"/>
                      <a:pt x="21" y="32"/>
                    </a:cubicBezTo>
                    <a:cubicBezTo>
                      <a:pt x="21" y="35"/>
                      <a:pt x="21" y="35"/>
                      <a:pt x="21" y="35"/>
                    </a:cubicBezTo>
                    <a:cubicBezTo>
                      <a:pt x="30" y="35"/>
                      <a:pt x="30" y="35"/>
                      <a:pt x="30" y="35"/>
                    </a:cubicBezTo>
                    <a:cubicBezTo>
                      <a:pt x="30" y="12"/>
                      <a:pt x="30" y="12"/>
                      <a:pt x="30" y="12"/>
                    </a:cubicBezTo>
                    <a:cubicBezTo>
                      <a:pt x="30" y="4"/>
                      <a:pt x="25" y="0"/>
                      <a:pt x="16" y="0"/>
                    </a:cubicBezTo>
                    <a:cubicBezTo>
                      <a:pt x="11" y="0"/>
                      <a:pt x="7" y="1"/>
                      <a:pt x="3" y="3"/>
                    </a:cubicBezTo>
                    <a:cubicBezTo>
                      <a:pt x="6" y="9"/>
                      <a:pt x="6" y="9"/>
                      <a:pt x="6" y="9"/>
                    </a:cubicBezTo>
                    <a:cubicBezTo>
                      <a:pt x="9" y="8"/>
                      <a:pt x="12" y="7"/>
                      <a:pt x="15" y="7"/>
                    </a:cubicBezTo>
                    <a:cubicBezTo>
                      <a:pt x="19" y="7"/>
                      <a:pt x="21" y="8"/>
                      <a:pt x="21" y="12"/>
                    </a:cubicBezTo>
                    <a:cubicBezTo>
                      <a:pt x="21" y="14"/>
                      <a:pt x="21" y="14"/>
                      <a:pt x="21" y="14"/>
                    </a:cubicBezTo>
                    <a:cubicBezTo>
                      <a:pt x="19" y="13"/>
                      <a:pt x="17" y="12"/>
                      <a:pt x="14" y="12"/>
                    </a:cubicBezTo>
                    <a:cubicBezTo>
                      <a:pt x="8" y="12"/>
                      <a:pt x="0" y="15"/>
                      <a:pt x="0" y="24"/>
                    </a:cubicBezTo>
                    <a:cubicBezTo>
                      <a:pt x="0" y="32"/>
                      <a:pt x="7" y="36"/>
                      <a:pt x="13" y="36"/>
                    </a:cubicBezTo>
                    <a:close/>
                    <a:moveTo>
                      <a:pt x="15" y="19"/>
                    </a:moveTo>
                    <a:cubicBezTo>
                      <a:pt x="17" y="19"/>
                      <a:pt x="19" y="19"/>
                      <a:pt x="21" y="20"/>
                    </a:cubicBezTo>
                    <a:cubicBezTo>
                      <a:pt x="21" y="25"/>
                      <a:pt x="21" y="25"/>
                      <a:pt x="21" y="25"/>
                    </a:cubicBezTo>
                    <a:cubicBezTo>
                      <a:pt x="20" y="27"/>
                      <a:pt x="18" y="29"/>
                      <a:pt x="15" y="29"/>
                    </a:cubicBezTo>
                    <a:cubicBezTo>
                      <a:pt x="11" y="29"/>
                      <a:pt x="9" y="27"/>
                      <a:pt x="9" y="24"/>
                    </a:cubicBezTo>
                    <a:cubicBezTo>
                      <a:pt x="9" y="20"/>
                      <a:pt x="11"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6" name="Freeform 29"/>
              <p:cNvSpPr>
                <a:spLocks noEditPoints="1"/>
              </p:cNvSpPr>
              <p:nvPr userDrawn="1"/>
            </p:nvSpPr>
            <p:spPr bwMode="auto">
              <a:xfrm>
                <a:off x="2146300" y="5976938"/>
                <a:ext cx="109538" cy="184150"/>
              </a:xfrm>
              <a:custGeom>
                <a:avLst/>
                <a:gdLst>
                  <a:gd name="T0" fmla="*/ 21 w 29"/>
                  <a:gd name="T1" fmla="*/ 3 h 49"/>
                  <a:gd name="T2" fmla="*/ 13 w 29"/>
                  <a:gd name="T3" fmla="*/ 0 h 49"/>
                  <a:gd name="T4" fmla="*/ 0 w 29"/>
                  <a:gd name="T5" fmla="*/ 17 h 49"/>
                  <a:gd name="T6" fmla="*/ 13 w 29"/>
                  <a:gd name="T7" fmla="*/ 36 h 49"/>
                  <a:gd name="T8" fmla="*/ 21 w 29"/>
                  <a:gd name="T9" fmla="*/ 32 h 49"/>
                  <a:gd name="T10" fmla="*/ 21 w 29"/>
                  <a:gd name="T11" fmla="*/ 33 h 49"/>
                  <a:gd name="T12" fmla="*/ 10 w 29"/>
                  <a:gd name="T13" fmla="*/ 42 h 49"/>
                  <a:gd name="T14" fmla="*/ 9 w 29"/>
                  <a:gd name="T15" fmla="*/ 42 h 49"/>
                  <a:gd name="T16" fmla="*/ 12 w 29"/>
                  <a:gd name="T17" fmla="*/ 49 h 49"/>
                  <a:gd name="T18" fmla="*/ 12 w 29"/>
                  <a:gd name="T19" fmla="*/ 49 h 49"/>
                  <a:gd name="T20" fmla="*/ 29 w 29"/>
                  <a:gd name="T21" fmla="*/ 32 h 49"/>
                  <a:gd name="T22" fmla="*/ 29 w 29"/>
                  <a:gd name="T23" fmla="*/ 1 h 49"/>
                  <a:gd name="T24" fmla="*/ 21 w 29"/>
                  <a:gd name="T25" fmla="*/ 1 h 49"/>
                  <a:gd name="T26" fmla="*/ 21 w 29"/>
                  <a:gd name="T27" fmla="*/ 3 h 49"/>
                  <a:gd name="T28" fmla="*/ 21 w 29"/>
                  <a:gd name="T29" fmla="*/ 24 h 49"/>
                  <a:gd name="T30" fmla="*/ 15 w 29"/>
                  <a:gd name="T31" fmla="*/ 28 h 49"/>
                  <a:gd name="T32" fmla="*/ 8 w 29"/>
                  <a:gd name="T33" fmla="*/ 17 h 49"/>
                  <a:gd name="T34" fmla="*/ 15 w 29"/>
                  <a:gd name="T35" fmla="*/ 8 h 49"/>
                  <a:gd name="T36" fmla="*/ 21 w 29"/>
                  <a:gd name="T37" fmla="*/ 11 h 49"/>
                  <a:gd name="T38" fmla="*/ 21 w 29"/>
                  <a:gd name="T3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49">
                    <a:moveTo>
                      <a:pt x="21" y="3"/>
                    </a:moveTo>
                    <a:cubicBezTo>
                      <a:pt x="19" y="1"/>
                      <a:pt x="16" y="0"/>
                      <a:pt x="13" y="0"/>
                    </a:cubicBezTo>
                    <a:cubicBezTo>
                      <a:pt x="5" y="0"/>
                      <a:pt x="0" y="7"/>
                      <a:pt x="0" y="17"/>
                    </a:cubicBezTo>
                    <a:cubicBezTo>
                      <a:pt x="0" y="29"/>
                      <a:pt x="5" y="36"/>
                      <a:pt x="13" y="36"/>
                    </a:cubicBezTo>
                    <a:cubicBezTo>
                      <a:pt x="16" y="36"/>
                      <a:pt x="18" y="35"/>
                      <a:pt x="21" y="32"/>
                    </a:cubicBezTo>
                    <a:cubicBezTo>
                      <a:pt x="21" y="33"/>
                      <a:pt x="21" y="33"/>
                      <a:pt x="21" y="33"/>
                    </a:cubicBezTo>
                    <a:cubicBezTo>
                      <a:pt x="21" y="37"/>
                      <a:pt x="21" y="42"/>
                      <a:pt x="10" y="42"/>
                    </a:cubicBezTo>
                    <a:cubicBezTo>
                      <a:pt x="9" y="42"/>
                      <a:pt x="9" y="42"/>
                      <a:pt x="9" y="42"/>
                    </a:cubicBezTo>
                    <a:cubicBezTo>
                      <a:pt x="12" y="49"/>
                      <a:pt x="12" y="49"/>
                      <a:pt x="12" y="49"/>
                    </a:cubicBezTo>
                    <a:cubicBezTo>
                      <a:pt x="12" y="49"/>
                      <a:pt x="12" y="49"/>
                      <a:pt x="12" y="49"/>
                    </a:cubicBezTo>
                    <a:cubicBezTo>
                      <a:pt x="24" y="49"/>
                      <a:pt x="29" y="43"/>
                      <a:pt x="29" y="32"/>
                    </a:cubicBezTo>
                    <a:cubicBezTo>
                      <a:pt x="29" y="1"/>
                      <a:pt x="29" y="1"/>
                      <a:pt x="29" y="1"/>
                    </a:cubicBezTo>
                    <a:cubicBezTo>
                      <a:pt x="21" y="1"/>
                      <a:pt x="21" y="1"/>
                      <a:pt x="21" y="1"/>
                    </a:cubicBezTo>
                    <a:lnTo>
                      <a:pt x="21" y="3"/>
                    </a:lnTo>
                    <a:close/>
                    <a:moveTo>
                      <a:pt x="21" y="24"/>
                    </a:moveTo>
                    <a:cubicBezTo>
                      <a:pt x="19" y="26"/>
                      <a:pt x="18" y="28"/>
                      <a:pt x="15" y="28"/>
                    </a:cubicBezTo>
                    <a:cubicBezTo>
                      <a:pt x="12" y="28"/>
                      <a:pt x="8" y="26"/>
                      <a:pt x="8" y="17"/>
                    </a:cubicBezTo>
                    <a:cubicBezTo>
                      <a:pt x="8" y="9"/>
                      <a:pt x="12" y="8"/>
                      <a:pt x="15" y="8"/>
                    </a:cubicBezTo>
                    <a:cubicBezTo>
                      <a:pt x="18" y="8"/>
                      <a:pt x="20" y="10"/>
                      <a:pt x="21" y="11"/>
                    </a:cubicBezTo>
                    <a:lnTo>
                      <a:pt x="2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7" name="Freeform 30"/>
              <p:cNvSpPr>
                <a:spLocks noEditPoints="1"/>
              </p:cNvSpPr>
              <p:nvPr userDrawn="1"/>
            </p:nvSpPr>
            <p:spPr bwMode="auto">
              <a:xfrm>
                <a:off x="2527300" y="5927725"/>
                <a:ext cx="109538" cy="184150"/>
              </a:xfrm>
              <a:custGeom>
                <a:avLst/>
                <a:gdLst>
                  <a:gd name="T0" fmla="*/ 16 w 29"/>
                  <a:gd name="T1" fmla="*/ 13 h 49"/>
                  <a:gd name="T2" fmla="*/ 8 w 29"/>
                  <a:gd name="T3" fmla="*/ 16 h 49"/>
                  <a:gd name="T4" fmla="*/ 8 w 29"/>
                  <a:gd name="T5" fmla="*/ 0 h 49"/>
                  <a:gd name="T6" fmla="*/ 0 w 29"/>
                  <a:gd name="T7" fmla="*/ 4 h 49"/>
                  <a:gd name="T8" fmla="*/ 0 w 29"/>
                  <a:gd name="T9" fmla="*/ 48 h 49"/>
                  <a:gd name="T10" fmla="*/ 8 w 29"/>
                  <a:gd name="T11" fmla="*/ 48 h 49"/>
                  <a:gd name="T12" fmla="*/ 8 w 29"/>
                  <a:gd name="T13" fmla="*/ 45 h 49"/>
                  <a:gd name="T14" fmla="*/ 16 w 29"/>
                  <a:gd name="T15" fmla="*/ 49 h 49"/>
                  <a:gd name="T16" fmla="*/ 29 w 29"/>
                  <a:gd name="T17" fmla="*/ 30 h 49"/>
                  <a:gd name="T18" fmla="*/ 16 w 29"/>
                  <a:gd name="T19" fmla="*/ 13 h 49"/>
                  <a:gd name="T20" fmla="*/ 15 w 29"/>
                  <a:gd name="T21" fmla="*/ 41 h 49"/>
                  <a:gd name="T22" fmla="*/ 8 w 29"/>
                  <a:gd name="T23" fmla="*/ 38 h 49"/>
                  <a:gd name="T24" fmla="*/ 8 w 29"/>
                  <a:gd name="T25" fmla="*/ 24 h 49"/>
                  <a:gd name="T26" fmla="*/ 14 w 29"/>
                  <a:gd name="T27" fmla="*/ 21 h 49"/>
                  <a:gd name="T28" fmla="*/ 21 w 29"/>
                  <a:gd name="T29" fmla="*/ 30 h 49"/>
                  <a:gd name="T30" fmla="*/ 15 w 29"/>
                  <a:gd name="T31"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9">
                    <a:moveTo>
                      <a:pt x="16" y="13"/>
                    </a:moveTo>
                    <a:cubicBezTo>
                      <a:pt x="13" y="13"/>
                      <a:pt x="11" y="14"/>
                      <a:pt x="8" y="16"/>
                    </a:cubicBezTo>
                    <a:cubicBezTo>
                      <a:pt x="8" y="0"/>
                      <a:pt x="8" y="0"/>
                      <a:pt x="8" y="0"/>
                    </a:cubicBezTo>
                    <a:cubicBezTo>
                      <a:pt x="0" y="4"/>
                      <a:pt x="0" y="4"/>
                      <a:pt x="0" y="4"/>
                    </a:cubicBezTo>
                    <a:cubicBezTo>
                      <a:pt x="0" y="48"/>
                      <a:pt x="0" y="48"/>
                      <a:pt x="0" y="48"/>
                    </a:cubicBezTo>
                    <a:cubicBezTo>
                      <a:pt x="8" y="48"/>
                      <a:pt x="8" y="48"/>
                      <a:pt x="8" y="48"/>
                    </a:cubicBezTo>
                    <a:cubicBezTo>
                      <a:pt x="8" y="45"/>
                      <a:pt x="8" y="45"/>
                      <a:pt x="8" y="45"/>
                    </a:cubicBezTo>
                    <a:cubicBezTo>
                      <a:pt x="10" y="48"/>
                      <a:pt x="13" y="49"/>
                      <a:pt x="16" y="49"/>
                    </a:cubicBezTo>
                    <a:cubicBezTo>
                      <a:pt x="25" y="49"/>
                      <a:pt x="29" y="42"/>
                      <a:pt x="29" y="30"/>
                    </a:cubicBezTo>
                    <a:cubicBezTo>
                      <a:pt x="29" y="20"/>
                      <a:pt x="24" y="13"/>
                      <a:pt x="16" y="13"/>
                    </a:cubicBezTo>
                    <a:close/>
                    <a:moveTo>
                      <a:pt x="15" y="41"/>
                    </a:moveTo>
                    <a:cubicBezTo>
                      <a:pt x="11" y="41"/>
                      <a:pt x="9" y="39"/>
                      <a:pt x="8" y="38"/>
                    </a:cubicBezTo>
                    <a:cubicBezTo>
                      <a:pt x="8" y="24"/>
                      <a:pt x="8" y="24"/>
                      <a:pt x="8" y="24"/>
                    </a:cubicBezTo>
                    <a:cubicBezTo>
                      <a:pt x="10" y="22"/>
                      <a:pt x="12" y="21"/>
                      <a:pt x="14" y="21"/>
                    </a:cubicBezTo>
                    <a:cubicBezTo>
                      <a:pt x="18" y="21"/>
                      <a:pt x="21" y="23"/>
                      <a:pt x="21" y="30"/>
                    </a:cubicBezTo>
                    <a:cubicBezTo>
                      <a:pt x="21" y="37"/>
                      <a:pt x="19" y="41"/>
                      <a:pt x="1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8" name="Freeform 31"/>
              <p:cNvSpPr>
                <a:spLocks noEditPoints="1"/>
              </p:cNvSpPr>
              <p:nvPr userDrawn="1"/>
            </p:nvSpPr>
            <p:spPr bwMode="auto">
              <a:xfrm>
                <a:off x="1809750" y="5924550"/>
                <a:ext cx="114300" cy="187325"/>
              </a:xfrm>
              <a:custGeom>
                <a:avLst/>
                <a:gdLst>
                  <a:gd name="T0" fmla="*/ 21 w 30"/>
                  <a:gd name="T1" fmla="*/ 17 h 50"/>
                  <a:gd name="T2" fmla="*/ 14 w 30"/>
                  <a:gd name="T3" fmla="*/ 14 h 50"/>
                  <a:gd name="T4" fmla="*/ 0 w 30"/>
                  <a:gd name="T5" fmla="*/ 31 h 50"/>
                  <a:gd name="T6" fmla="*/ 13 w 30"/>
                  <a:gd name="T7" fmla="*/ 50 h 50"/>
                  <a:gd name="T8" fmla="*/ 21 w 30"/>
                  <a:gd name="T9" fmla="*/ 46 h 50"/>
                  <a:gd name="T10" fmla="*/ 21 w 30"/>
                  <a:gd name="T11" fmla="*/ 49 h 50"/>
                  <a:gd name="T12" fmla="*/ 30 w 30"/>
                  <a:gd name="T13" fmla="*/ 49 h 50"/>
                  <a:gd name="T14" fmla="*/ 30 w 30"/>
                  <a:gd name="T15" fmla="*/ 0 h 50"/>
                  <a:gd name="T16" fmla="*/ 21 w 30"/>
                  <a:gd name="T17" fmla="*/ 5 h 50"/>
                  <a:gd name="T18" fmla="*/ 21 w 30"/>
                  <a:gd name="T19" fmla="*/ 17 h 50"/>
                  <a:gd name="T20" fmla="*/ 21 w 30"/>
                  <a:gd name="T21" fmla="*/ 38 h 50"/>
                  <a:gd name="T22" fmla="*/ 15 w 30"/>
                  <a:gd name="T23" fmla="*/ 42 h 50"/>
                  <a:gd name="T24" fmla="*/ 9 w 30"/>
                  <a:gd name="T25" fmla="*/ 31 h 50"/>
                  <a:gd name="T26" fmla="*/ 15 w 30"/>
                  <a:gd name="T27" fmla="*/ 22 h 50"/>
                  <a:gd name="T28" fmla="*/ 21 w 30"/>
                  <a:gd name="T29" fmla="*/ 25 h 50"/>
                  <a:gd name="T30" fmla="*/ 21 w 30"/>
                  <a:gd name="T31"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50">
                    <a:moveTo>
                      <a:pt x="21" y="17"/>
                    </a:moveTo>
                    <a:cubicBezTo>
                      <a:pt x="19" y="15"/>
                      <a:pt x="16" y="14"/>
                      <a:pt x="14" y="14"/>
                    </a:cubicBezTo>
                    <a:cubicBezTo>
                      <a:pt x="5" y="14"/>
                      <a:pt x="0" y="21"/>
                      <a:pt x="0" y="31"/>
                    </a:cubicBezTo>
                    <a:cubicBezTo>
                      <a:pt x="0" y="43"/>
                      <a:pt x="5" y="50"/>
                      <a:pt x="13" y="50"/>
                    </a:cubicBezTo>
                    <a:cubicBezTo>
                      <a:pt x="16" y="50"/>
                      <a:pt x="19" y="49"/>
                      <a:pt x="21" y="46"/>
                    </a:cubicBezTo>
                    <a:cubicBezTo>
                      <a:pt x="21" y="49"/>
                      <a:pt x="21" y="49"/>
                      <a:pt x="21" y="49"/>
                    </a:cubicBezTo>
                    <a:cubicBezTo>
                      <a:pt x="30" y="49"/>
                      <a:pt x="30" y="49"/>
                      <a:pt x="30" y="49"/>
                    </a:cubicBezTo>
                    <a:cubicBezTo>
                      <a:pt x="30" y="0"/>
                      <a:pt x="30" y="0"/>
                      <a:pt x="30" y="0"/>
                    </a:cubicBezTo>
                    <a:cubicBezTo>
                      <a:pt x="21" y="5"/>
                      <a:pt x="21" y="5"/>
                      <a:pt x="21" y="5"/>
                    </a:cubicBezTo>
                    <a:lnTo>
                      <a:pt x="21" y="17"/>
                    </a:lnTo>
                    <a:close/>
                    <a:moveTo>
                      <a:pt x="21" y="38"/>
                    </a:moveTo>
                    <a:cubicBezTo>
                      <a:pt x="20" y="40"/>
                      <a:pt x="18" y="42"/>
                      <a:pt x="15" y="42"/>
                    </a:cubicBezTo>
                    <a:cubicBezTo>
                      <a:pt x="12" y="42"/>
                      <a:pt x="9" y="40"/>
                      <a:pt x="9" y="31"/>
                    </a:cubicBezTo>
                    <a:cubicBezTo>
                      <a:pt x="9" y="23"/>
                      <a:pt x="12" y="22"/>
                      <a:pt x="15" y="22"/>
                    </a:cubicBezTo>
                    <a:cubicBezTo>
                      <a:pt x="18" y="22"/>
                      <a:pt x="20" y="24"/>
                      <a:pt x="21" y="25"/>
                    </a:cubicBezTo>
                    <a:lnTo>
                      <a:pt x="2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79" name="Freeform 32"/>
              <p:cNvSpPr>
                <a:spLocks/>
              </p:cNvSpPr>
              <p:nvPr userDrawn="1"/>
            </p:nvSpPr>
            <p:spPr bwMode="auto">
              <a:xfrm>
                <a:off x="1757363" y="5924550"/>
                <a:ext cx="30163" cy="184150"/>
              </a:xfrm>
              <a:custGeom>
                <a:avLst/>
                <a:gdLst>
                  <a:gd name="T0" fmla="*/ 0 w 19"/>
                  <a:gd name="T1" fmla="*/ 116 h 116"/>
                  <a:gd name="T2" fmla="*/ 19 w 19"/>
                  <a:gd name="T3" fmla="*/ 116 h 116"/>
                  <a:gd name="T4" fmla="*/ 19 w 19"/>
                  <a:gd name="T5" fmla="*/ 16 h 116"/>
                  <a:gd name="T6" fmla="*/ 19 w 19"/>
                  <a:gd name="T7" fmla="*/ 0 h 116"/>
                  <a:gd name="T8" fmla="*/ 0 w 19"/>
                  <a:gd name="T9" fmla="*/ 11 h 116"/>
                  <a:gd name="T10" fmla="*/ 0 w 19"/>
                  <a:gd name="T11" fmla="*/ 116 h 116"/>
                </a:gdLst>
                <a:ahLst/>
                <a:cxnLst>
                  <a:cxn ang="0">
                    <a:pos x="T0" y="T1"/>
                  </a:cxn>
                  <a:cxn ang="0">
                    <a:pos x="T2" y="T3"/>
                  </a:cxn>
                  <a:cxn ang="0">
                    <a:pos x="T4" y="T5"/>
                  </a:cxn>
                  <a:cxn ang="0">
                    <a:pos x="T6" y="T7"/>
                  </a:cxn>
                  <a:cxn ang="0">
                    <a:pos x="T8" y="T9"/>
                  </a:cxn>
                  <a:cxn ang="0">
                    <a:pos x="T10" y="T11"/>
                  </a:cxn>
                </a:cxnLst>
                <a:rect l="0" t="0" r="r" b="b"/>
                <a:pathLst>
                  <a:path w="19" h="116">
                    <a:moveTo>
                      <a:pt x="0" y="116"/>
                    </a:moveTo>
                    <a:lnTo>
                      <a:pt x="19" y="116"/>
                    </a:lnTo>
                    <a:lnTo>
                      <a:pt x="19" y="16"/>
                    </a:lnTo>
                    <a:lnTo>
                      <a:pt x="19" y="0"/>
                    </a:lnTo>
                    <a:lnTo>
                      <a:pt x="0" y="11"/>
                    </a:lnTo>
                    <a:lnTo>
                      <a:pt x="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80" name="Freeform 33"/>
              <p:cNvSpPr>
                <a:spLocks/>
              </p:cNvSpPr>
              <p:nvPr userDrawn="1"/>
            </p:nvSpPr>
            <p:spPr bwMode="auto">
              <a:xfrm>
                <a:off x="1697038" y="5980113"/>
                <a:ext cx="30163" cy="128587"/>
              </a:xfrm>
              <a:custGeom>
                <a:avLst/>
                <a:gdLst>
                  <a:gd name="T0" fmla="*/ 19 w 19"/>
                  <a:gd name="T1" fmla="*/ 31 h 81"/>
                  <a:gd name="T2" fmla="*/ 19 w 19"/>
                  <a:gd name="T3" fmla="*/ 0 h 81"/>
                  <a:gd name="T4" fmla="*/ 0 w 19"/>
                  <a:gd name="T5" fmla="*/ 0 h 81"/>
                  <a:gd name="T6" fmla="*/ 0 w 19"/>
                  <a:gd name="T7" fmla="*/ 81 h 81"/>
                  <a:gd name="T8" fmla="*/ 19 w 19"/>
                  <a:gd name="T9" fmla="*/ 81 h 81"/>
                  <a:gd name="T10" fmla="*/ 19 w 19"/>
                  <a:gd name="T11" fmla="*/ 31 h 81"/>
                </a:gdLst>
                <a:ahLst/>
                <a:cxnLst>
                  <a:cxn ang="0">
                    <a:pos x="T0" y="T1"/>
                  </a:cxn>
                  <a:cxn ang="0">
                    <a:pos x="T2" y="T3"/>
                  </a:cxn>
                  <a:cxn ang="0">
                    <a:pos x="T4" y="T5"/>
                  </a:cxn>
                  <a:cxn ang="0">
                    <a:pos x="T6" y="T7"/>
                  </a:cxn>
                  <a:cxn ang="0">
                    <a:pos x="T8" y="T9"/>
                  </a:cxn>
                  <a:cxn ang="0">
                    <a:pos x="T10" y="T11"/>
                  </a:cxn>
                </a:cxnLst>
                <a:rect l="0" t="0" r="r" b="b"/>
                <a:pathLst>
                  <a:path w="19" h="81">
                    <a:moveTo>
                      <a:pt x="19" y="31"/>
                    </a:moveTo>
                    <a:lnTo>
                      <a:pt x="19" y="0"/>
                    </a:lnTo>
                    <a:lnTo>
                      <a:pt x="0" y="0"/>
                    </a:lnTo>
                    <a:lnTo>
                      <a:pt x="0" y="81"/>
                    </a:lnTo>
                    <a:lnTo>
                      <a:pt x="19" y="81"/>
                    </a:lnTo>
                    <a:lnTo>
                      <a:pt x="1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81" name="Freeform 34"/>
              <p:cNvSpPr>
                <a:spLocks/>
              </p:cNvSpPr>
              <p:nvPr userDrawn="1"/>
            </p:nvSpPr>
            <p:spPr bwMode="auto">
              <a:xfrm>
                <a:off x="2009775" y="5976938"/>
                <a:ext cx="114300" cy="131762"/>
              </a:xfrm>
              <a:custGeom>
                <a:avLst/>
                <a:gdLst>
                  <a:gd name="T0" fmla="*/ 9 w 30"/>
                  <a:gd name="T1" fmla="*/ 16 h 35"/>
                  <a:gd name="T2" fmla="*/ 15 w 30"/>
                  <a:gd name="T3" fmla="*/ 8 h 35"/>
                  <a:gd name="T4" fmla="*/ 21 w 30"/>
                  <a:gd name="T5" fmla="*/ 16 h 35"/>
                  <a:gd name="T6" fmla="*/ 21 w 30"/>
                  <a:gd name="T7" fmla="*/ 35 h 35"/>
                  <a:gd name="T8" fmla="*/ 30 w 30"/>
                  <a:gd name="T9" fmla="*/ 35 h 35"/>
                  <a:gd name="T10" fmla="*/ 30 w 30"/>
                  <a:gd name="T11" fmla="*/ 16 h 35"/>
                  <a:gd name="T12" fmla="*/ 17 w 30"/>
                  <a:gd name="T13" fmla="*/ 0 h 35"/>
                  <a:gd name="T14" fmla="*/ 9 w 30"/>
                  <a:gd name="T15" fmla="*/ 3 h 35"/>
                  <a:gd name="T16" fmla="*/ 9 w 30"/>
                  <a:gd name="T17" fmla="*/ 1 h 35"/>
                  <a:gd name="T18" fmla="*/ 0 w 30"/>
                  <a:gd name="T19" fmla="*/ 1 h 35"/>
                  <a:gd name="T20" fmla="*/ 0 w 30"/>
                  <a:gd name="T21" fmla="*/ 35 h 35"/>
                  <a:gd name="T22" fmla="*/ 9 w 30"/>
                  <a:gd name="T23" fmla="*/ 35 h 35"/>
                  <a:gd name="T24" fmla="*/ 9 w 30"/>
                  <a:gd name="T25"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5">
                    <a:moveTo>
                      <a:pt x="9" y="16"/>
                    </a:moveTo>
                    <a:cubicBezTo>
                      <a:pt x="9" y="11"/>
                      <a:pt x="11" y="8"/>
                      <a:pt x="15" y="8"/>
                    </a:cubicBezTo>
                    <a:cubicBezTo>
                      <a:pt x="19" y="8"/>
                      <a:pt x="21" y="10"/>
                      <a:pt x="21" y="16"/>
                    </a:cubicBezTo>
                    <a:cubicBezTo>
                      <a:pt x="21" y="35"/>
                      <a:pt x="21" y="35"/>
                      <a:pt x="21" y="35"/>
                    </a:cubicBezTo>
                    <a:cubicBezTo>
                      <a:pt x="30" y="35"/>
                      <a:pt x="30" y="35"/>
                      <a:pt x="30" y="35"/>
                    </a:cubicBezTo>
                    <a:cubicBezTo>
                      <a:pt x="30" y="16"/>
                      <a:pt x="30" y="16"/>
                      <a:pt x="30" y="16"/>
                    </a:cubicBezTo>
                    <a:cubicBezTo>
                      <a:pt x="30" y="5"/>
                      <a:pt x="26" y="0"/>
                      <a:pt x="17" y="0"/>
                    </a:cubicBezTo>
                    <a:cubicBezTo>
                      <a:pt x="14" y="0"/>
                      <a:pt x="11" y="1"/>
                      <a:pt x="9" y="3"/>
                    </a:cubicBezTo>
                    <a:cubicBezTo>
                      <a:pt x="9" y="1"/>
                      <a:pt x="9" y="1"/>
                      <a:pt x="9" y="1"/>
                    </a:cubicBezTo>
                    <a:cubicBezTo>
                      <a:pt x="0" y="1"/>
                      <a:pt x="0" y="1"/>
                      <a:pt x="0" y="1"/>
                    </a:cubicBezTo>
                    <a:cubicBezTo>
                      <a:pt x="0" y="35"/>
                      <a:pt x="0" y="35"/>
                      <a:pt x="0" y="35"/>
                    </a:cubicBezTo>
                    <a:cubicBezTo>
                      <a:pt x="9" y="35"/>
                      <a:pt x="9" y="35"/>
                      <a:pt x="9" y="35"/>
                    </a:cubicBezTo>
                    <a:lnTo>
                      <a:pt x="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82" name="Freeform 35"/>
              <p:cNvSpPr>
                <a:spLocks/>
              </p:cNvSpPr>
              <p:nvPr userDrawn="1"/>
            </p:nvSpPr>
            <p:spPr bwMode="auto">
              <a:xfrm>
                <a:off x="1554163" y="5980113"/>
                <a:ext cx="112713" cy="131762"/>
              </a:xfrm>
              <a:custGeom>
                <a:avLst/>
                <a:gdLst>
                  <a:gd name="T0" fmla="*/ 13 w 30"/>
                  <a:gd name="T1" fmla="*/ 35 h 35"/>
                  <a:gd name="T2" fmla="*/ 22 w 30"/>
                  <a:gd name="T3" fmla="*/ 31 h 35"/>
                  <a:gd name="T4" fmla="*/ 22 w 30"/>
                  <a:gd name="T5" fmla="*/ 34 h 35"/>
                  <a:gd name="T6" fmla="*/ 30 w 30"/>
                  <a:gd name="T7" fmla="*/ 34 h 35"/>
                  <a:gd name="T8" fmla="*/ 30 w 30"/>
                  <a:gd name="T9" fmla="*/ 0 h 35"/>
                  <a:gd name="T10" fmla="*/ 22 w 30"/>
                  <a:gd name="T11" fmla="*/ 0 h 35"/>
                  <a:gd name="T12" fmla="*/ 22 w 30"/>
                  <a:gd name="T13" fmla="*/ 19 h 35"/>
                  <a:gd name="T14" fmla="*/ 15 w 30"/>
                  <a:gd name="T15" fmla="*/ 27 h 35"/>
                  <a:gd name="T16" fmla="*/ 9 w 30"/>
                  <a:gd name="T17" fmla="*/ 19 h 35"/>
                  <a:gd name="T18" fmla="*/ 9 w 30"/>
                  <a:gd name="T19" fmla="*/ 0 h 35"/>
                  <a:gd name="T20" fmla="*/ 0 w 30"/>
                  <a:gd name="T21" fmla="*/ 0 h 35"/>
                  <a:gd name="T22" fmla="*/ 0 w 30"/>
                  <a:gd name="T23" fmla="*/ 19 h 35"/>
                  <a:gd name="T24" fmla="*/ 13 w 30"/>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5">
                    <a:moveTo>
                      <a:pt x="13" y="35"/>
                    </a:moveTo>
                    <a:cubicBezTo>
                      <a:pt x="17" y="35"/>
                      <a:pt x="20" y="33"/>
                      <a:pt x="22" y="31"/>
                    </a:cubicBezTo>
                    <a:cubicBezTo>
                      <a:pt x="22" y="34"/>
                      <a:pt x="22" y="34"/>
                      <a:pt x="22" y="34"/>
                    </a:cubicBezTo>
                    <a:cubicBezTo>
                      <a:pt x="30" y="34"/>
                      <a:pt x="30" y="34"/>
                      <a:pt x="30" y="34"/>
                    </a:cubicBezTo>
                    <a:cubicBezTo>
                      <a:pt x="30" y="0"/>
                      <a:pt x="30" y="0"/>
                      <a:pt x="30" y="0"/>
                    </a:cubicBezTo>
                    <a:cubicBezTo>
                      <a:pt x="22" y="0"/>
                      <a:pt x="22" y="0"/>
                      <a:pt x="22" y="0"/>
                    </a:cubicBezTo>
                    <a:cubicBezTo>
                      <a:pt x="22" y="19"/>
                      <a:pt x="22" y="19"/>
                      <a:pt x="22" y="19"/>
                    </a:cubicBezTo>
                    <a:cubicBezTo>
                      <a:pt x="22" y="24"/>
                      <a:pt x="19" y="27"/>
                      <a:pt x="15" y="27"/>
                    </a:cubicBezTo>
                    <a:cubicBezTo>
                      <a:pt x="11" y="27"/>
                      <a:pt x="9" y="24"/>
                      <a:pt x="9" y="19"/>
                    </a:cubicBezTo>
                    <a:cubicBezTo>
                      <a:pt x="9" y="0"/>
                      <a:pt x="9" y="0"/>
                      <a:pt x="9" y="0"/>
                    </a:cubicBezTo>
                    <a:cubicBezTo>
                      <a:pt x="0" y="0"/>
                      <a:pt x="0" y="0"/>
                      <a:pt x="0" y="0"/>
                    </a:cubicBezTo>
                    <a:cubicBezTo>
                      <a:pt x="0" y="19"/>
                      <a:pt x="0" y="19"/>
                      <a:pt x="0" y="19"/>
                    </a:cubicBezTo>
                    <a:cubicBezTo>
                      <a:pt x="0" y="25"/>
                      <a:pt x="2" y="35"/>
                      <a:pt x="1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sp>
            <p:nvSpPr>
              <p:cNvPr id="83" name="Freeform 36"/>
              <p:cNvSpPr>
                <a:spLocks noEditPoints="1"/>
              </p:cNvSpPr>
              <p:nvPr userDrawn="1"/>
            </p:nvSpPr>
            <p:spPr bwMode="auto">
              <a:xfrm>
                <a:off x="1395413" y="5930900"/>
                <a:ext cx="134938" cy="177800"/>
              </a:xfrm>
              <a:custGeom>
                <a:avLst/>
                <a:gdLst>
                  <a:gd name="T0" fmla="*/ 36 w 36"/>
                  <a:gd name="T1" fmla="*/ 32 h 47"/>
                  <a:gd name="T2" fmla="*/ 30 w 36"/>
                  <a:gd name="T3" fmla="*/ 21 h 47"/>
                  <a:gd name="T4" fmla="*/ 35 w 36"/>
                  <a:gd name="T5" fmla="*/ 12 h 47"/>
                  <a:gd name="T6" fmla="*/ 20 w 36"/>
                  <a:gd name="T7" fmla="*/ 0 h 47"/>
                  <a:gd name="T8" fmla="*/ 0 w 36"/>
                  <a:gd name="T9" fmla="*/ 0 h 47"/>
                  <a:gd name="T10" fmla="*/ 0 w 36"/>
                  <a:gd name="T11" fmla="*/ 47 h 47"/>
                  <a:gd name="T12" fmla="*/ 20 w 36"/>
                  <a:gd name="T13" fmla="*/ 47 h 47"/>
                  <a:gd name="T14" fmla="*/ 36 w 36"/>
                  <a:gd name="T15" fmla="*/ 32 h 47"/>
                  <a:gd name="T16" fmla="*/ 9 w 36"/>
                  <a:gd name="T17" fmla="*/ 8 h 47"/>
                  <a:gd name="T18" fmla="*/ 20 w 36"/>
                  <a:gd name="T19" fmla="*/ 8 h 47"/>
                  <a:gd name="T20" fmla="*/ 26 w 36"/>
                  <a:gd name="T21" fmla="*/ 13 h 47"/>
                  <a:gd name="T22" fmla="*/ 20 w 36"/>
                  <a:gd name="T23" fmla="*/ 18 h 47"/>
                  <a:gd name="T24" fmla="*/ 9 w 36"/>
                  <a:gd name="T25" fmla="*/ 18 h 47"/>
                  <a:gd name="T26" fmla="*/ 9 w 36"/>
                  <a:gd name="T27" fmla="*/ 8 h 47"/>
                  <a:gd name="T28" fmla="*/ 9 w 36"/>
                  <a:gd name="T29" fmla="*/ 26 h 47"/>
                  <a:gd name="T30" fmla="*/ 20 w 36"/>
                  <a:gd name="T31" fmla="*/ 26 h 47"/>
                  <a:gd name="T32" fmla="*/ 27 w 36"/>
                  <a:gd name="T33" fmla="*/ 32 h 47"/>
                  <a:gd name="T34" fmla="*/ 20 w 36"/>
                  <a:gd name="T35" fmla="*/ 39 h 47"/>
                  <a:gd name="T36" fmla="*/ 9 w 36"/>
                  <a:gd name="T37" fmla="*/ 39 h 47"/>
                  <a:gd name="T38" fmla="*/ 9 w 36"/>
                  <a:gd name="T3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47">
                    <a:moveTo>
                      <a:pt x="36" y="32"/>
                    </a:moveTo>
                    <a:cubicBezTo>
                      <a:pt x="36" y="25"/>
                      <a:pt x="32" y="23"/>
                      <a:pt x="30" y="21"/>
                    </a:cubicBezTo>
                    <a:cubicBezTo>
                      <a:pt x="33" y="20"/>
                      <a:pt x="35" y="16"/>
                      <a:pt x="35" y="12"/>
                    </a:cubicBezTo>
                    <a:cubicBezTo>
                      <a:pt x="35" y="4"/>
                      <a:pt x="30" y="0"/>
                      <a:pt x="20" y="0"/>
                    </a:cubicBezTo>
                    <a:cubicBezTo>
                      <a:pt x="0" y="0"/>
                      <a:pt x="0" y="0"/>
                      <a:pt x="0" y="0"/>
                    </a:cubicBezTo>
                    <a:cubicBezTo>
                      <a:pt x="0" y="47"/>
                      <a:pt x="0" y="47"/>
                      <a:pt x="0" y="47"/>
                    </a:cubicBezTo>
                    <a:cubicBezTo>
                      <a:pt x="20" y="47"/>
                      <a:pt x="20" y="47"/>
                      <a:pt x="20" y="47"/>
                    </a:cubicBezTo>
                    <a:cubicBezTo>
                      <a:pt x="30" y="47"/>
                      <a:pt x="36" y="41"/>
                      <a:pt x="36" y="32"/>
                    </a:cubicBezTo>
                    <a:close/>
                    <a:moveTo>
                      <a:pt x="9" y="8"/>
                    </a:moveTo>
                    <a:cubicBezTo>
                      <a:pt x="20" y="8"/>
                      <a:pt x="20" y="8"/>
                      <a:pt x="20" y="8"/>
                    </a:cubicBezTo>
                    <a:cubicBezTo>
                      <a:pt x="24" y="8"/>
                      <a:pt x="26" y="10"/>
                      <a:pt x="26" y="13"/>
                    </a:cubicBezTo>
                    <a:cubicBezTo>
                      <a:pt x="26" y="15"/>
                      <a:pt x="25" y="18"/>
                      <a:pt x="20" y="18"/>
                    </a:cubicBezTo>
                    <a:cubicBezTo>
                      <a:pt x="9" y="18"/>
                      <a:pt x="9" y="18"/>
                      <a:pt x="9" y="18"/>
                    </a:cubicBezTo>
                    <a:lnTo>
                      <a:pt x="9" y="8"/>
                    </a:lnTo>
                    <a:close/>
                    <a:moveTo>
                      <a:pt x="9" y="26"/>
                    </a:moveTo>
                    <a:cubicBezTo>
                      <a:pt x="20" y="26"/>
                      <a:pt x="20" y="26"/>
                      <a:pt x="20" y="26"/>
                    </a:cubicBezTo>
                    <a:cubicBezTo>
                      <a:pt x="25" y="26"/>
                      <a:pt x="27" y="28"/>
                      <a:pt x="27" y="32"/>
                    </a:cubicBezTo>
                    <a:cubicBezTo>
                      <a:pt x="27" y="37"/>
                      <a:pt x="25" y="39"/>
                      <a:pt x="20" y="39"/>
                    </a:cubicBezTo>
                    <a:cubicBezTo>
                      <a:pt x="9" y="39"/>
                      <a:pt x="9" y="39"/>
                      <a:pt x="9" y="39"/>
                    </a:cubicBezTo>
                    <a:lnTo>
                      <a:pt x="9"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000000"/>
                  </a:solidFill>
                  <a:effectLst/>
                  <a:uLnTx/>
                  <a:uFillTx/>
                  <a:latin typeface="Arial"/>
                </a:endParaRPr>
              </a:p>
            </p:txBody>
          </p:sp>
        </p:grpSp>
      </p:grpSp>
    </p:spTree>
    <p:extLst>
      <p:ext uri="{BB962C8B-B14F-4D97-AF65-F5344CB8AC3E}">
        <p14:creationId xmlns:p14="http://schemas.microsoft.com/office/powerpoint/2010/main" val="41878910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F0CA55-F5F5-4EB4-9E06-747606D4C50C}"/>
              </a:ext>
            </a:extLst>
          </p:cNvPr>
          <p:cNvGraphicFramePr>
            <a:graphicFrameLocks noChangeAspect="1"/>
          </p:cNvGraphicFramePr>
          <p:nvPr userDrawn="1">
            <p:custDataLst>
              <p:tags r:id="rId2"/>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1045" name="think-cell Slide" r:id="rId5" imgW="501" imgH="502" progId="TCLayout.ActiveDocument.1">
                  <p:embed/>
                </p:oleObj>
              </mc:Choice>
              <mc:Fallback>
                <p:oleObj name="think-cell Slide" r:id="rId5" imgW="501" imgH="502" progId="TCLayout.ActiveDocument.1">
                  <p:embed/>
                  <p:pic>
                    <p:nvPicPr>
                      <p:cNvPr id="4" name="Object 3" hidden="1">
                        <a:extLst>
                          <a:ext uri="{FF2B5EF4-FFF2-40B4-BE49-F238E27FC236}">
                            <a16:creationId xmlns:a16="http://schemas.microsoft.com/office/drawing/2014/main" id="{F9F0CA55-F5F5-4EB4-9E06-747606D4C50C}"/>
                          </a:ext>
                        </a:extLst>
                      </p:cNvPr>
                      <p:cNvPicPr/>
                      <p:nvPr/>
                    </p:nvPicPr>
                    <p:blipFill>
                      <a:blip r:embed="rId6"/>
                      <a:stretch>
                        <a:fillRect/>
                      </a:stretch>
                    </p:blipFill>
                    <p:spPr>
                      <a:xfrm>
                        <a:off x="794" y="794"/>
                        <a:ext cx="794" cy="794"/>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935C311-B362-47AC-8049-381E2E4F4975}"/>
              </a:ext>
            </a:extLst>
          </p:cNvPr>
          <p:cNvSpPr/>
          <p:nvPr userDrawn="1">
            <p:custDataLst>
              <p:tags r:id="rId3"/>
            </p:custDataLst>
          </p:nvPr>
        </p:nvSpPr>
        <p:spPr>
          <a:xfrm>
            <a:off x="1" y="2"/>
            <a:ext cx="79375" cy="79375"/>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412544" hangingPunct="0"/>
            <a:endParaRPr lang="en-US" sz="1999" kern="0" dirty="0" err="1">
              <a:solidFill>
                <a:srgbClr val="000000"/>
              </a:solidFill>
              <a:latin typeface="Arial"/>
              <a:sym typeface="Apple SD Gothic Neo" panose="02000300000000000000"/>
            </a:endParaRPr>
          </a:p>
        </p:txBody>
      </p:sp>
      <p:sp>
        <p:nvSpPr>
          <p:cNvPr id="2" name="2. Slide Title"/>
          <p:cNvSpPr>
            <a:spLocks noGrp="1"/>
          </p:cNvSpPr>
          <p:nvPr>
            <p:ph type="title"/>
          </p:nvPr>
        </p:nvSpPr>
        <p:spPr bwMode="gray"/>
        <p:txBody>
          <a:bodyPr/>
          <a:lstStyle>
            <a:lvl1pPr>
              <a:defRPr>
                <a:solidFill>
                  <a:schemeClr val="accent6">
                    <a:lumMod val="75000"/>
                  </a:schemeClr>
                </a:solidFill>
              </a:defRPr>
            </a:lvl1pPr>
          </a:lstStyle>
          <a:p>
            <a:r>
              <a:rPr lang="en-US" dirty="0"/>
              <a:t>Click to edit Master title style</a:t>
            </a:r>
          </a:p>
        </p:txBody>
      </p:sp>
      <p:sp>
        <p:nvSpPr>
          <p:cNvPr id="8" name="Slide Number"/>
          <p:cNvSpPr txBox="1">
            <a:spLocks/>
          </p:cNvSpPr>
          <p:nvPr userDrawn="1"/>
        </p:nvSpPr>
        <p:spPr bwMode="gray">
          <a:xfrm>
            <a:off x="11652123" y="6640483"/>
            <a:ext cx="127439" cy="125580"/>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ctr" defTabSz="412544" hangingPunct="0"/>
            <a:fld id="{42C328C1-A84F-4A39-A664-DBA00541A8C6}" type="slidenum">
              <a:rPr lang="en-US" sz="800" kern="0" smtClean="0">
                <a:solidFill>
                  <a:srgbClr val="808080"/>
                </a:solidFill>
                <a:latin typeface="Arial"/>
                <a:sym typeface="ヒラギノ角ゴ ProN W3"/>
              </a:rPr>
              <a:pPr algn="ctr" defTabSz="412544" hangingPunct="0"/>
              <a:t>‹#›</a:t>
            </a:fld>
            <a:endParaRPr lang="en-US" sz="800" kern="0" dirty="0">
              <a:solidFill>
                <a:srgbClr val="808080"/>
              </a:solidFill>
              <a:latin typeface="Arial"/>
              <a:sym typeface="ヒラギノ角ゴ ProN W3"/>
            </a:endParaRPr>
          </a:p>
        </p:txBody>
      </p:sp>
      <p:sp>
        <p:nvSpPr>
          <p:cNvPr id="5" name="doc id" hidden="1"/>
          <p:cNvSpPr>
            <a:spLocks noChangeArrowheads="1"/>
          </p:cNvSpPr>
          <p:nvPr userDrawn="1"/>
        </p:nvSpPr>
        <p:spPr bwMode="gray">
          <a:xfrm flipH="1">
            <a:off x="10658003" y="51837"/>
            <a:ext cx="1231563" cy="941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defTabSz="1217487" hangingPunct="0"/>
            <a:endParaRPr lang="en-US" sz="600" kern="0" dirty="0">
              <a:solidFill>
                <a:srgbClr val="808080"/>
              </a:solidFill>
              <a:latin typeface="Arial"/>
              <a:sym typeface="ヒラギノ角ゴ ProN W3"/>
            </a:endParaRPr>
          </a:p>
        </p:txBody>
      </p:sp>
      <p:sp>
        <p:nvSpPr>
          <p:cNvPr id="7" name="Footer Placeholder 5">
            <a:extLst>
              <a:ext uri="{FF2B5EF4-FFF2-40B4-BE49-F238E27FC236}">
                <a16:creationId xmlns:a16="http://schemas.microsoft.com/office/drawing/2014/main" id="{68865865-42FE-47E3-B519-8515590644A2}"/>
              </a:ext>
            </a:extLst>
          </p:cNvPr>
          <p:cNvSpPr>
            <a:spLocks noGrp="1"/>
          </p:cNvSpPr>
          <p:nvPr>
            <p:ph type="ftr" sz="quarter" idx="15"/>
          </p:nvPr>
        </p:nvSpPr>
        <p:spPr>
          <a:xfrm>
            <a:off x="1600088" y="6473800"/>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435924583"/>
      </p:ext>
    </p:extLst>
  </p:cSld>
  <p:clrMapOvr>
    <a:masterClrMapping/>
  </p:clrMapOvr>
  <p:extLst>
    <p:ext uri="{DCECCB84-F9BA-43D5-87BE-67443E8EF086}">
      <p15:sldGuideLst xmlns:p15="http://schemas.microsoft.com/office/powerpoint/2012/main">
        <p15:guide id="1" pos="7336" userDrawn="1">
          <p15:clr>
            <a:srgbClr val="F26B43"/>
          </p15:clr>
        </p15:guide>
        <p15:guide id="2" pos="99" userDrawn="1">
          <p15:clr>
            <a:srgbClr val="F26B43"/>
          </p15:clr>
        </p15:guide>
        <p15:guide id="3" orient="horz" pos="688" userDrawn="1">
          <p15:clr>
            <a:srgbClr val="F26B43"/>
          </p15:clr>
        </p15:guide>
        <p15:guide id="4" orient="horz" pos="3911" userDrawn="1">
          <p15:clr>
            <a:srgbClr val="F26B43"/>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4852" y="1"/>
            <a:ext cx="3997149" cy="6156104"/>
          </a:xfrm>
        </p:spPr>
        <p:txBody>
          <a:bodyPr/>
          <a:lstStyle/>
          <a:p>
            <a:endParaRPr lang="en-IN" dirty="0"/>
          </a:p>
        </p:txBody>
      </p:sp>
      <p:sp>
        <p:nvSpPr>
          <p:cNvPr id="2" name="Title 1"/>
          <p:cNvSpPr>
            <a:spLocks noGrp="1"/>
          </p:cNvSpPr>
          <p:nvPr>
            <p:ph type="title"/>
          </p:nvPr>
        </p:nvSpPr>
        <p:spPr>
          <a:xfrm>
            <a:off x="609601" y="294200"/>
            <a:ext cx="7440547"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601" y="1137921"/>
            <a:ext cx="72958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601" y="2311401"/>
            <a:ext cx="3578253"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7190" y="2311402"/>
            <a:ext cx="3578253"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7190" y="4236721"/>
            <a:ext cx="3578253"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601" y="907750"/>
            <a:ext cx="771983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38FDA286-FC7C-4768-AFFF-1618056D687D}"/>
              </a:ext>
            </a:extLst>
          </p:cNvPr>
          <p:cNvSpPr>
            <a:spLocks noGrp="1"/>
          </p:cNvSpPr>
          <p:nvPr>
            <p:ph type="dt" sz="half" idx="14"/>
          </p:nvPr>
        </p:nvSpPr>
        <p:spPr/>
        <p:txBody>
          <a:bodyPr/>
          <a:lstStyle/>
          <a:p>
            <a:endParaRPr lang="en-IN" dirty="0"/>
          </a:p>
        </p:txBody>
      </p:sp>
      <p:sp>
        <p:nvSpPr>
          <p:cNvPr id="6" name="Footer Placeholder 5">
            <a:extLst>
              <a:ext uri="{FF2B5EF4-FFF2-40B4-BE49-F238E27FC236}">
                <a16:creationId xmlns:a16="http://schemas.microsoft.com/office/drawing/2014/main" id="{69C73E4D-1EBD-404A-B8F4-9B8AD7336F33}"/>
              </a:ext>
            </a:extLst>
          </p:cNvPr>
          <p:cNvSpPr>
            <a:spLocks noGrp="1"/>
          </p:cNvSpPr>
          <p:nvPr>
            <p:ph type="ftr" sz="quarter" idx="15"/>
          </p:nvPr>
        </p:nvSpPr>
        <p:spPr/>
        <p:txBody>
          <a:bodyPr/>
          <a:lstStyle/>
          <a:p>
            <a:r>
              <a:rPr lang="en-IN"/>
              <a:t>Ease of Doing Solar 2020</a:t>
            </a:r>
            <a:endParaRPr lang="en-US" dirty="0"/>
          </a:p>
        </p:txBody>
      </p:sp>
      <p:sp>
        <p:nvSpPr>
          <p:cNvPr id="7" name="Slide Number Placeholder 6">
            <a:extLst>
              <a:ext uri="{FF2B5EF4-FFF2-40B4-BE49-F238E27FC236}">
                <a16:creationId xmlns:a16="http://schemas.microsoft.com/office/drawing/2014/main" id="{D159C267-49E7-46A8-B353-C5EB81154AB5}"/>
              </a:ext>
            </a:extLst>
          </p:cNvPr>
          <p:cNvSpPr>
            <a:spLocks noGrp="1"/>
          </p:cNvSpPr>
          <p:nvPr>
            <p:ph type="sldNum" sz="quarter" idx="16"/>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14063912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1_Cover">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93BD223-2224-476C-AB5C-300C248C1618}"/>
              </a:ext>
            </a:extLst>
          </p:cNvPr>
          <p:cNvCxnSpPr>
            <a:cxnSpLocks/>
          </p:cNvCxnSpPr>
          <p:nvPr/>
        </p:nvCxnSpPr>
        <p:spPr>
          <a:xfrm>
            <a:off x="1332492" y="5709060"/>
            <a:ext cx="8117873"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p:nvSpPr>
        <p:spPr>
          <a:xfrm>
            <a:off x="461745" y="5605203"/>
            <a:ext cx="1044529" cy="197581"/>
          </a:xfrm>
          <a:prstGeom prst="rect">
            <a:avLst/>
          </a:prstGeom>
          <a:noFill/>
        </p:spPr>
        <p:txBody>
          <a:bodyPr wrap="square" lIns="0" tIns="0" rIns="0" bIns="0" rtlCol="0" anchor="ctr" anchorCtr="0">
            <a:noAutofit/>
          </a:bodyPr>
          <a:lstStyle/>
          <a:p>
            <a:r>
              <a:rPr lang="en-GB" sz="900"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2491" y="6019189"/>
            <a:ext cx="3087667" cy="180000"/>
          </a:xfrm>
        </p:spPr>
        <p:txBody>
          <a:bodyPr/>
          <a:lstStyle>
            <a:lvl1pPr marL="0" indent="0">
              <a:buNone/>
              <a:defRPr sz="900">
                <a:solidFill>
                  <a:srgbClr val="FFE600"/>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2491" y="6216807"/>
            <a:ext cx="3087667" cy="180000"/>
          </a:xfrm>
        </p:spPr>
        <p:txBody>
          <a:bodyPr/>
          <a:lstStyle>
            <a:lvl1pPr marL="0" indent="0">
              <a:buNone/>
              <a:defRPr sz="900">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742" y="5914642"/>
            <a:ext cx="768000" cy="576000"/>
          </a:xfrm>
          <a:prstGeom prst="ellipse">
            <a:avLst/>
          </a:prstGeom>
        </p:spPr>
        <p:txBody>
          <a:bodyPr anchor="ctr"/>
          <a:lstStyle>
            <a:lvl1pPr marL="0" indent="0" algn="ctr">
              <a:buNone/>
              <a:defRPr sz="675">
                <a:solidFill>
                  <a:schemeClr val="bg1"/>
                </a:solidFill>
              </a:defRPr>
            </a:lvl1pPr>
          </a:lstStyle>
          <a:p>
            <a:r>
              <a:rPr lang="en-US"/>
              <a:t>Click icon to add picture</a:t>
            </a:r>
            <a:endParaRPr lang="en-GB" dirty="0"/>
          </a:p>
        </p:txBody>
      </p:sp>
      <p:pic>
        <p:nvPicPr>
          <p:cNvPr id="22" name="Picture 21">
            <a:extLst>
              <a:ext uri="{FF2B5EF4-FFF2-40B4-BE49-F238E27FC236}">
                <a16:creationId xmlns:a16="http://schemas.microsoft.com/office/drawing/2014/main" id="{B6661E04-62F9-49DE-9D93-2EA0C4C0A7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sp>
        <p:nvSpPr>
          <p:cNvPr id="16" name="Freeform 5">
            <a:extLst>
              <a:ext uri="{FF2B5EF4-FFF2-40B4-BE49-F238E27FC236}">
                <a16:creationId xmlns:a16="http://schemas.microsoft.com/office/drawing/2014/main" id="{017BE7DF-E067-42BE-86C9-5E49A33A0BAF}"/>
              </a:ext>
            </a:extLst>
          </p:cNvPr>
          <p:cNvSpPr>
            <a:spLocks noChangeAspect="1"/>
          </p:cNvSpPr>
          <p:nvPr userDrawn="1"/>
        </p:nvSpPr>
        <p:spPr bwMode="gray">
          <a:xfrm rot="10800000">
            <a:off x="626740" y="457199"/>
            <a:ext cx="6009412" cy="380531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rgbClr val="FFE600"/>
          </a:solidFill>
          <a:ln w="9525">
            <a:noFill/>
            <a:round/>
            <a:headEnd/>
            <a:tailEnd/>
          </a:ln>
        </p:spPr>
        <p:txBody>
          <a:bodyPr vert="horz" wrap="square" lIns="91392" tIns="45696" rIns="91392" bIns="45696" numCol="1" anchor="t" anchorCtr="0" compatLnSpc="1">
            <a:prstTxWarp prst="textNoShape">
              <a:avLst/>
            </a:prstTxWarp>
          </a:bodyPr>
          <a:lstStyle/>
          <a:p>
            <a:endParaRPr lang="en-GB" sz="1799"/>
          </a:p>
        </p:txBody>
      </p:sp>
      <p:sp>
        <p:nvSpPr>
          <p:cNvPr id="17" name="Title 1">
            <a:extLst>
              <a:ext uri="{FF2B5EF4-FFF2-40B4-BE49-F238E27FC236}">
                <a16:creationId xmlns:a16="http://schemas.microsoft.com/office/drawing/2014/main" id="{8F5BDD25-228C-421A-BA27-E07AC1CA18C0}"/>
              </a:ext>
            </a:extLst>
          </p:cNvPr>
          <p:cNvSpPr>
            <a:spLocks noGrp="1"/>
          </p:cNvSpPr>
          <p:nvPr>
            <p:ph type="ctrTitle" hasCustomPrompt="1"/>
          </p:nvPr>
        </p:nvSpPr>
        <p:spPr>
          <a:xfrm>
            <a:off x="915101" y="1476597"/>
            <a:ext cx="5084552" cy="860400"/>
          </a:xfrm>
        </p:spPr>
        <p:txBody>
          <a:bodyPr/>
          <a:lstStyle>
            <a:lvl1pPr>
              <a:defRPr sz="2999" b="0">
                <a:solidFill>
                  <a:srgbClr val="404040"/>
                </a:solidFill>
                <a:latin typeface="EYInterstate Light" panose="02000506000000020004" pitchFamily="2" charset="0"/>
                <a:cs typeface="Arial" pitchFamily="34" charset="0"/>
              </a:defRPr>
            </a:lvl1pPr>
          </a:lstStyle>
          <a:p>
            <a:r>
              <a:rPr lang="en-GB" dirty="0"/>
              <a:t>Title (EY Interstate Light 30 point)</a:t>
            </a:r>
          </a:p>
        </p:txBody>
      </p:sp>
      <p:sp>
        <p:nvSpPr>
          <p:cNvPr id="18" name="Subtitle 2">
            <a:extLst>
              <a:ext uri="{FF2B5EF4-FFF2-40B4-BE49-F238E27FC236}">
                <a16:creationId xmlns:a16="http://schemas.microsoft.com/office/drawing/2014/main" id="{7BD2205D-98B4-4946-A01D-362BEB8CC272}"/>
              </a:ext>
            </a:extLst>
          </p:cNvPr>
          <p:cNvSpPr>
            <a:spLocks noGrp="1"/>
          </p:cNvSpPr>
          <p:nvPr>
            <p:ph type="subTitle" idx="1" hasCustomPrompt="1"/>
          </p:nvPr>
        </p:nvSpPr>
        <p:spPr>
          <a:xfrm>
            <a:off x="915102" y="2422864"/>
            <a:ext cx="5084552" cy="645742"/>
          </a:xfrm>
        </p:spPr>
        <p:txBody>
          <a:bodyPr/>
          <a:lstStyle>
            <a:lvl1pPr marL="0" marR="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sz="1599">
                <a:solidFill>
                  <a:srgbClr val="404040"/>
                </a:solidFill>
                <a:latin typeface="EYInterstate" panose="02000503020000020004" pitchFamily="2" charset="0"/>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r>
              <a:rPr lang="en-GB" sz="1599" dirty="0"/>
              <a:t>Subtitle (EY Interstate 16 point)</a:t>
            </a:r>
          </a:p>
          <a:p>
            <a:pPr marL="0" marR="0" lvl="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a:pPr>
            <a:r>
              <a:rPr lang="en-IN" b="1" dirty="0"/>
              <a:t>XX Month 200X (EY Interstate bold 16 point)</a:t>
            </a:r>
            <a:endParaRPr lang="en-GB" sz="1599" dirty="0"/>
          </a:p>
        </p:txBody>
      </p:sp>
    </p:spTree>
    <p:extLst>
      <p:ext uri="{BB962C8B-B14F-4D97-AF65-F5344CB8AC3E}">
        <p14:creationId xmlns:p14="http://schemas.microsoft.com/office/powerpoint/2010/main" val="17197257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8EA5E8-D5CE-4885-9BCF-B4EBD809736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693" r="18306"/>
          <a:stretch/>
        </p:blipFill>
        <p:spPr>
          <a:xfrm>
            <a:off x="0" y="0"/>
            <a:ext cx="12192000" cy="6858000"/>
          </a:xfrm>
          <a:prstGeom prst="rect">
            <a:avLst/>
          </a:prstGeom>
        </p:spPr>
      </p:pic>
      <p:pic>
        <p:nvPicPr>
          <p:cNvPr id="8" name="Picture 7">
            <a:extLst>
              <a:ext uri="{FF2B5EF4-FFF2-40B4-BE49-F238E27FC236}">
                <a16:creationId xmlns:a16="http://schemas.microsoft.com/office/drawing/2014/main" id="{E945AD81-9D09-493D-94B8-1CAA625F68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sp>
        <p:nvSpPr>
          <p:cNvPr id="7" name="Freeform 5">
            <a:extLst>
              <a:ext uri="{FF2B5EF4-FFF2-40B4-BE49-F238E27FC236}">
                <a16:creationId xmlns:a16="http://schemas.microsoft.com/office/drawing/2014/main" id="{B7F2A12E-7729-47A0-BC4C-937A569C1503}"/>
              </a:ext>
            </a:extLst>
          </p:cNvPr>
          <p:cNvSpPr>
            <a:spLocks noChangeAspect="1"/>
          </p:cNvSpPr>
          <p:nvPr userDrawn="1"/>
        </p:nvSpPr>
        <p:spPr bwMode="gray">
          <a:xfrm rot="10800000">
            <a:off x="626740" y="457199"/>
            <a:ext cx="6009412" cy="380531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rgbClr val="FFE600"/>
          </a:solidFill>
          <a:ln w="9525">
            <a:noFill/>
            <a:round/>
            <a:headEnd/>
            <a:tailEnd/>
          </a:ln>
        </p:spPr>
        <p:txBody>
          <a:bodyPr vert="horz" wrap="square" lIns="91392" tIns="45696" rIns="91392" bIns="45696" numCol="1" anchor="t" anchorCtr="0" compatLnSpc="1">
            <a:prstTxWarp prst="textNoShape">
              <a:avLst/>
            </a:prstTxWarp>
          </a:bodyPr>
          <a:lstStyle/>
          <a:p>
            <a:endParaRPr lang="en-GB" sz="1799"/>
          </a:p>
        </p:txBody>
      </p:sp>
      <p:sp>
        <p:nvSpPr>
          <p:cNvPr id="9" name="Title 1">
            <a:extLst>
              <a:ext uri="{FF2B5EF4-FFF2-40B4-BE49-F238E27FC236}">
                <a16:creationId xmlns:a16="http://schemas.microsoft.com/office/drawing/2014/main" id="{9306FE6B-2888-42EC-9409-22E0C44C3EFB}"/>
              </a:ext>
            </a:extLst>
          </p:cNvPr>
          <p:cNvSpPr>
            <a:spLocks noGrp="1"/>
          </p:cNvSpPr>
          <p:nvPr>
            <p:ph type="ctrTitle" hasCustomPrompt="1"/>
          </p:nvPr>
        </p:nvSpPr>
        <p:spPr>
          <a:xfrm>
            <a:off x="915103" y="1476597"/>
            <a:ext cx="5419932" cy="860400"/>
          </a:xfrm>
        </p:spPr>
        <p:txBody>
          <a:bodyPr/>
          <a:lstStyle>
            <a:lvl1pPr>
              <a:defRPr sz="2999" b="0">
                <a:solidFill>
                  <a:srgbClr val="404040"/>
                </a:solidFill>
                <a:latin typeface="EYInterstate Light" panose="02000506000000020004" pitchFamily="2" charset="0"/>
                <a:cs typeface="Arial" pitchFamily="34" charset="0"/>
              </a:defRPr>
            </a:lvl1pPr>
          </a:lstStyle>
          <a:p>
            <a:r>
              <a:rPr lang="en-GB" dirty="0"/>
              <a:t>Title (EY Interstate Light 30 point)</a:t>
            </a:r>
          </a:p>
        </p:txBody>
      </p:sp>
      <p:sp>
        <p:nvSpPr>
          <p:cNvPr id="10" name="Subtitle 2">
            <a:extLst>
              <a:ext uri="{FF2B5EF4-FFF2-40B4-BE49-F238E27FC236}">
                <a16:creationId xmlns:a16="http://schemas.microsoft.com/office/drawing/2014/main" id="{62FC3DF6-2861-4293-9E33-F3E405EF9FAB}"/>
              </a:ext>
            </a:extLst>
          </p:cNvPr>
          <p:cNvSpPr>
            <a:spLocks noGrp="1"/>
          </p:cNvSpPr>
          <p:nvPr>
            <p:ph type="subTitle" idx="1" hasCustomPrompt="1"/>
          </p:nvPr>
        </p:nvSpPr>
        <p:spPr>
          <a:xfrm>
            <a:off x="915104" y="2422866"/>
            <a:ext cx="5419932" cy="391225"/>
          </a:xfrm>
        </p:spPr>
        <p:txBody>
          <a:bodyPr/>
          <a:lstStyle>
            <a:lvl1pPr marL="0" marR="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sz="1599" b="0">
                <a:solidFill>
                  <a:srgbClr val="404040"/>
                </a:solidFill>
                <a:latin typeface="EYInterstate" panose="02000503020000020004" pitchFamily="2" charset="0"/>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r>
              <a:rPr lang="en-GB" sz="1599" dirty="0"/>
              <a:t>Subtitle (EY Interstate 16 point)</a:t>
            </a:r>
          </a:p>
          <a:p>
            <a:pPr marL="0" marR="0" lvl="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a:pPr>
            <a:r>
              <a:rPr lang="en-IN" b="1" dirty="0"/>
              <a:t>XX Month 200X (EY Interstate bold 16 point)</a:t>
            </a:r>
          </a:p>
        </p:txBody>
      </p:sp>
    </p:spTree>
    <p:extLst>
      <p:ext uri="{BB962C8B-B14F-4D97-AF65-F5344CB8AC3E}">
        <p14:creationId xmlns:p14="http://schemas.microsoft.com/office/powerpoint/2010/main" val="5895554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pic>
        <p:nvPicPr>
          <p:cNvPr id="146" name="Picture 145">
            <a:extLst>
              <a:ext uri="{FF2B5EF4-FFF2-40B4-BE49-F238E27FC236}">
                <a16:creationId xmlns:a16="http://schemas.microsoft.com/office/drawing/2014/main" id="{7FDAC7B4-6A01-49C4-9730-BF8572B139E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402" b="5936"/>
          <a:stretch/>
        </p:blipFill>
        <p:spPr>
          <a:xfrm>
            <a:off x="0" y="-1"/>
            <a:ext cx="12192000" cy="6858001"/>
          </a:xfrm>
          <a:prstGeom prst="rect">
            <a:avLst/>
          </a:prstGeom>
        </p:spPr>
      </p:pic>
      <p:sp>
        <p:nvSpPr>
          <p:cNvPr id="2" name="Rectangle 1">
            <a:extLst>
              <a:ext uri="{FF2B5EF4-FFF2-40B4-BE49-F238E27FC236}">
                <a16:creationId xmlns:a16="http://schemas.microsoft.com/office/drawing/2014/main" id="{E4BCCB2E-3515-42EB-B2C6-FB7D701D1793}"/>
              </a:ext>
            </a:extLst>
          </p:cNvPr>
          <p:cNvSpPr/>
          <p:nvPr userDrawn="1"/>
        </p:nvSpPr>
        <p:spPr>
          <a:xfrm>
            <a:off x="0" y="5340096"/>
            <a:ext cx="12192000" cy="1517904"/>
          </a:xfrm>
          <a:prstGeom prst="rect">
            <a:avLst/>
          </a:prstGeom>
          <a:gradFill flip="none" rotWithShape="1">
            <a:gsLst>
              <a:gs pos="0">
                <a:schemeClr val="bg2">
                  <a:alpha val="0"/>
                </a:schemeClr>
              </a:gs>
              <a:gs pos="61000">
                <a:schemeClr val="bg2">
                  <a:alpha val="34000"/>
                </a:schemeClr>
              </a:gs>
              <a:gs pos="100000">
                <a:schemeClr val="bg2"/>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IN" sz="1199" dirty="0">
              <a:solidFill>
                <a:schemeClr val="tx1"/>
              </a:solidFill>
            </a:endParaRPr>
          </a:p>
        </p:txBody>
      </p:sp>
      <p:pic>
        <p:nvPicPr>
          <p:cNvPr id="84" name="Picture 83">
            <a:extLst>
              <a:ext uri="{FF2B5EF4-FFF2-40B4-BE49-F238E27FC236}">
                <a16:creationId xmlns:a16="http://schemas.microsoft.com/office/drawing/2014/main" id="{9C231702-C029-4BB5-90D1-8311DD931DF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pic>
        <p:nvPicPr>
          <p:cNvPr id="73" name="Picture 72">
            <a:extLst>
              <a:ext uri="{FF2B5EF4-FFF2-40B4-BE49-F238E27FC236}">
                <a16:creationId xmlns:a16="http://schemas.microsoft.com/office/drawing/2014/main" id="{6451607B-CAB5-4136-AB12-1BF3A1C4485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9601" y="457200"/>
            <a:ext cx="6205727" cy="3930900"/>
          </a:xfrm>
          <a:prstGeom prst="rect">
            <a:avLst/>
          </a:prstGeom>
        </p:spPr>
      </p:pic>
      <p:sp>
        <p:nvSpPr>
          <p:cNvPr id="74" name="Title 1">
            <a:extLst>
              <a:ext uri="{FF2B5EF4-FFF2-40B4-BE49-F238E27FC236}">
                <a16:creationId xmlns:a16="http://schemas.microsoft.com/office/drawing/2014/main" id="{01B1427F-F1DB-442D-870C-2543A78EC303}"/>
              </a:ext>
            </a:extLst>
          </p:cNvPr>
          <p:cNvSpPr>
            <a:spLocks noGrp="1"/>
          </p:cNvSpPr>
          <p:nvPr>
            <p:ph type="ctrTitle"/>
          </p:nvPr>
        </p:nvSpPr>
        <p:spPr>
          <a:xfrm>
            <a:off x="1182624" y="1799130"/>
            <a:ext cx="5056048" cy="860400"/>
          </a:xfrm>
          <a:prstGeom prst="rect">
            <a:avLst/>
          </a:prstGeom>
        </p:spPr>
        <p:txBody>
          <a:bodyPr/>
          <a:lstStyle>
            <a:lvl1pPr>
              <a:defRPr sz="2999" b="0">
                <a:solidFill>
                  <a:srgbClr val="FFFFFF"/>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75" name="Subtitle 2">
            <a:extLst>
              <a:ext uri="{FF2B5EF4-FFF2-40B4-BE49-F238E27FC236}">
                <a16:creationId xmlns:a16="http://schemas.microsoft.com/office/drawing/2014/main" id="{97E0F9BC-39E2-4ADF-93B9-7358577711CD}"/>
              </a:ext>
            </a:extLst>
          </p:cNvPr>
          <p:cNvSpPr>
            <a:spLocks noGrp="1"/>
          </p:cNvSpPr>
          <p:nvPr>
            <p:ph type="subTitle" idx="1"/>
          </p:nvPr>
        </p:nvSpPr>
        <p:spPr>
          <a:xfrm>
            <a:off x="1182624" y="2911080"/>
            <a:ext cx="5056048" cy="645742"/>
          </a:xfrm>
          <a:prstGeom prst="rect">
            <a:avLst/>
          </a:prstGeom>
        </p:spPr>
        <p:txBody>
          <a:bodyPr/>
          <a:lstStyle>
            <a:lvl1pPr marL="0" indent="0" algn="l">
              <a:buNone/>
              <a:defRPr sz="1599">
                <a:solidFill>
                  <a:srgbClr val="FFFFFF"/>
                </a:solidFill>
                <a:latin typeface="EYInterstate" panose="02000503020000020004" pitchFamily="2" charset="0"/>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pic>
        <p:nvPicPr>
          <p:cNvPr id="145" name="Picture 144">
            <a:extLst>
              <a:ext uri="{FF2B5EF4-FFF2-40B4-BE49-F238E27FC236}">
                <a16:creationId xmlns:a16="http://schemas.microsoft.com/office/drawing/2014/main" id="{727C5A3D-F97A-4F85-9F88-240C2439860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9601" y="5914517"/>
            <a:ext cx="5040000" cy="618750"/>
          </a:xfrm>
          <a:prstGeom prst="rect">
            <a:avLst/>
          </a:prstGeom>
        </p:spPr>
      </p:pic>
    </p:spTree>
    <p:extLst>
      <p:ext uri="{BB962C8B-B14F-4D97-AF65-F5344CB8AC3E}">
        <p14:creationId xmlns:p14="http://schemas.microsoft.com/office/powerpoint/2010/main" val="128515653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pic>
        <p:nvPicPr>
          <p:cNvPr id="78" name="Picture 77">
            <a:extLst>
              <a:ext uri="{FF2B5EF4-FFF2-40B4-BE49-F238E27FC236}">
                <a16:creationId xmlns:a16="http://schemas.microsoft.com/office/drawing/2014/main" id="{581C513F-D0C9-46EE-93E2-83D5128319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pic>
        <p:nvPicPr>
          <p:cNvPr id="74" name="Picture 73">
            <a:extLst>
              <a:ext uri="{FF2B5EF4-FFF2-40B4-BE49-F238E27FC236}">
                <a16:creationId xmlns:a16="http://schemas.microsoft.com/office/drawing/2014/main" id="{7204B28E-7010-45B1-9A81-2C543F9490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9601" y="777242"/>
            <a:ext cx="9004300" cy="3400425"/>
          </a:xfrm>
          <a:prstGeom prst="rect">
            <a:avLst/>
          </a:prstGeom>
        </p:spPr>
      </p:pic>
      <p:sp>
        <p:nvSpPr>
          <p:cNvPr id="75" name="Subtitle 2">
            <a:extLst>
              <a:ext uri="{FF2B5EF4-FFF2-40B4-BE49-F238E27FC236}">
                <a16:creationId xmlns:a16="http://schemas.microsoft.com/office/drawing/2014/main" id="{24F2EA79-0822-4B81-90D8-1FA02CFB98DD}"/>
              </a:ext>
            </a:extLst>
          </p:cNvPr>
          <p:cNvSpPr>
            <a:spLocks noGrp="1"/>
          </p:cNvSpPr>
          <p:nvPr>
            <p:ph type="subTitle" idx="1"/>
          </p:nvPr>
        </p:nvSpPr>
        <p:spPr>
          <a:xfrm>
            <a:off x="1184256" y="3258529"/>
            <a:ext cx="7924576" cy="645742"/>
          </a:xfrm>
          <a:prstGeom prst="rect">
            <a:avLst/>
          </a:prstGeom>
        </p:spPr>
        <p:txBody>
          <a:bodyPr/>
          <a:lstStyle>
            <a:lvl1pPr marL="0" indent="0" algn="l">
              <a:buNone/>
              <a:defRPr sz="1599">
                <a:solidFill>
                  <a:srgbClr val="FFFFFF"/>
                </a:solidFill>
                <a:latin typeface="EYInterstate" panose="02000503020000020004" pitchFamily="2" charset="0"/>
                <a:cs typeface="Arial" pitchFamily="34" charset="0"/>
              </a:defRPr>
            </a:lvl1pPr>
            <a:lvl2pPr marL="0" indent="0" algn="l">
              <a:buNone/>
              <a:defRPr sz="1599">
                <a:solidFill>
                  <a:srgbClr val="FFFFFF"/>
                </a:solidFill>
              </a:defRPr>
            </a:lvl2pPr>
            <a:lvl3pPr marL="0" indent="0" algn="l">
              <a:buNone/>
              <a:defRPr sz="1599">
                <a:solidFill>
                  <a:srgbClr val="FFFFFF"/>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76" name="Title 1">
            <a:extLst>
              <a:ext uri="{FF2B5EF4-FFF2-40B4-BE49-F238E27FC236}">
                <a16:creationId xmlns:a16="http://schemas.microsoft.com/office/drawing/2014/main" id="{EC2B6F8E-BD78-40B0-B08A-973D853594C1}"/>
              </a:ext>
            </a:extLst>
          </p:cNvPr>
          <p:cNvSpPr>
            <a:spLocks noGrp="1"/>
          </p:cNvSpPr>
          <p:nvPr>
            <p:ph type="ctrTitle"/>
          </p:nvPr>
        </p:nvSpPr>
        <p:spPr>
          <a:xfrm>
            <a:off x="1184256" y="2288083"/>
            <a:ext cx="7924576" cy="860400"/>
          </a:xfrm>
          <a:prstGeom prst="rect">
            <a:avLst/>
          </a:prstGeom>
        </p:spPr>
        <p:txBody>
          <a:bodyPr/>
          <a:lstStyle>
            <a:lvl1pPr>
              <a:defRPr sz="2999" b="0">
                <a:solidFill>
                  <a:srgbClr val="FFFFFF"/>
                </a:solidFill>
                <a:latin typeface="EYInterstate Light" panose="02000506000000020004" pitchFamily="2" charset="0"/>
                <a:cs typeface="Arial" pitchFamily="34" charset="0"/>
              </a:defRPr>
            </a:lvl1pPr>
          </a:lstStyle>
          <a:p>
            <a:r>
              <a:rPr lang="en-US" dirty="0"/>
              <a:t>Click to edit Master title style</a:t>
            </a:r>
            <a:endParaRPr lang="en-GB" dirty="0"/>
          </a:p>
        </p:txBody>
      </p:sp>
      <p:pic>
        <p:nvPicPr>
          <p:cNvPr id="279" name="Picture 278">
            <a:extLst>
              <a:ext uri="{FF2B5EF4-FFF2-40B4-BE49-F238E27FC236}">
                <a16:creationId xmlns:a16="http://schemas.microsoft.com/office/drawing/2014/main" id="{5A33645C-A5C8-4EA5-A3D8-D74C0FE66C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9601" y="5914517"/>
            <a:ext cx="5040000" cy="618750"/>
          </a:xfrm>
          <a:prstGeom prst="rect">
            <a:avLst/>
          </a:prstGeom>
        </p:spPr>
      </p:pic>
    </p:spTree>
    <p:extLst>
      <p:ext uri="{BB962C8B-B14F-4D97-AF65-F5344CB8AC3E}">
        <p14:creationId xmlns:p14="http://schemas.microsoft.com/office/powerpoint/2010/main" val="2020765492"/>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400"/>
          </a:xfrm>
        </p:spPr>
        <p:txBody>
          <a:bodyPr/>
          <a:lstStyle>
            <a:lvl1pPr>
              <a:defRPr sz="2399">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70E64C6A-78AE-4547-94F4-A7E658DB2EFB}"/>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7" name="Content Placeholder 6">
            <a:extLst>
              <a:ext uri="{FF2B5EF4-FFF2-40B4-BE49-F238E27FC236}">
                <a16:creationId xmlns:a16="http://schemas.microsoft.com/office/drawing/2014/main" id="{5E04368D-01AC-427B-937D-F4FC642E8B60}"/>
              </a:ext>
            </a:extLst>
          </p:cNvPr>
          <p:cNvSpPr>
            <a:spLocks noGrp="1"/>
          </p:cNvSpPr>
          <p:nvPr>
            <p:ph sz="quarter" idx="11"/>
          </p:nvPr>
        </p:nvSpPr>
        <p:spPr>
          <a:xfrm>
            <a:off x="609601" y="1138238"/>
            <a:ext cx="10972800" cy="4756150"/>
          </a:xfrm>
          <a:ln>
            <a:noFill/>
          </a:ln>
        </p:spPr>
        <p:txBody>
          <a:bodyPr/>
          <a:lstStyle>
            <a:lvl1pPr marL="267185" indent="-267185">
              <a:buSzPct val="110000"/>
              <a:buFont typeface="EYInterstate Light" panose="02000506000000020004" pitchFamily="2" charset="0"/>
              <a:buChar char="•"/>
              <a:defRPr/>
            </a:lvl1pPr>
            <a:lvl2pPr marL="534372" indent="-267185">
              <a:buSzPct val="110000"/>
              <a:buFont typeface="EYInterstate Light" panose="02000506000000020004" pitchFamily="2" charset="0"/>
              <a:buChar char="•"/>
              <a:defRPr/>
            </a:lvl2pPr>
            <a:lvl3pPr marL="801557" indent="-267185">
              <a:buSzPct val="110000"/>
              <a:buFont typeface="EYInterstate Light" panose="02000506000000020004" pitchFamily="2" charset="0"/>
              <a:buChar char="•"/>
              <a:defRPr/>
            </a:lvl3pPr>
            <a:lvl4pPr marL="1068742" indent="-267185">
              <a:buSzPct val="110000"/>
              <a:buFont typeface="EYInterstate Light" panose="02000506000000020004" pitchFamily="2" charset="0"/>
              <a:buChar char="•"/>
              <a:defRPr/>
            </a:lvl4pPr>
            <a:lvl5pPr marL="1335929" indent="-267185">
              <a:buSzPct val="110000"/>
              <a:buFont typeface="EYInterstate Light" panose="02000506000000020004" pitchFamily="2" charset="0"/>
              <a:buChar cha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8773360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294200"/>
            <a:ext cx="10972800" cy="590400"/>
          </a:xfrm>
        </p:spPr>
        <p:txBody>
          <a:bodyPr/>
          <a:lstStyle>
            <a:lvl1pPr>
              <a:defRPr sz="2399">
                <a:solidFill>
                  <a:schemeClr val="bg1"/>
                </a:solidFill>
              </a:defRPr>
            </a:lvl1pPr>
          </a:lstStyle>
          <a:p>
            <a:r>
              <a:rPr lang="en-US" dirty="0"/>
              <a:t>Standard slide</a:t>
            </a:r>
            <a:endParaRPr lang="en-GB" dirty="0"/>
          </a:p>
        </p:txBody>
      </p:sp>
    </p:spTree>
    <p:extLst>
      <p:ext uri="{BB962C8B-B14F-4D97-AF65-F5344CB8AC3E}">
        <p14:creationId xmlns:p14="http://schemas.microsoft.com/office/powerpoint/2010/main" val="20126903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4852" y="1"/>
            <a:ext cx="3997149" cy="6156104"/>
          </a:xfrm>
        </p:spPr>
        <p:txBody>
          <a:bodyPr/>
          <a:lstStyle/>
          <a:p>
            <a:r>
              <a:rPr lang="en-US"/>
              <a:t>Click icon to add picture</a:t>
            </a:r>
            <a:endParaRPr lang="en-IN" dirty="0"/>
          </a:p>
        </p:txBody>
      </p:sp>
      <p:sp>
        <p:nvSpPr>
          <p:cNvPr id="2" name="Title 1"/>
          <p:cNvSpPr>
            <a:spLocks noGrp="1"/>
          </p:cNvSpPr>
          <p:nvPr>
            <p:ph type="title"/>
          </p:nvPr>
        </p:nvSpPr>
        <p:spPr>
          <a:xfrm>
            <a:off x="609601" y="294200"/>
            <a:ext cx="7440547"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600" y="1137921"/>
            <a:ext cx="7295843" cy="873760"/>
          </a:xfrm>
        </p:spPr>
        <p:txBody>
          <a:bodyPr/>
          <a:lstStyle>
            <a:lvl1pPr marL="0" indent="0">
              <a:buNone/>
              <a:defRPr sz="13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602" y="2311401"/>
            <a:ext cx="3578253" cy="3844704"/>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7190" y="2311404"/>
            <a:ext cx="3578253" cy="1254759"/>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7190" y="4236721"/>
            <a:ext cx="3578253" cy="1944160"/>
          </a:xfrm>
        </p:spPr>
        <p:txBody>
          <a:bodyPr numCol="1"/>
          <a:lstStyle>
            <a:lvl1pPr marL="0" indent="0">
              <a:buNone/>
              <a:defRPr sz="1348">
                <a:solidFill>
                  <a:schemeClr val="bg1"/>
                </a:solidFill>
                <a:latin typeface="Georgia" panose="02040502050405020303" pitchFamily="18" charset="0"/>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Quote</a:t>
            </a:r>
          </a:p>
        </p:txBody>
      </p:sp>
      <p:sp>
        <p:nvSpPr>
          <p:cNvPr id="10" name="Line 10">
            <a:extLst>
              <a:ext uri="{FF2B5EF4-FFF2-40B4-BE49-F238E27FC236}">
                <a16:creationId xmlns:a16="http://schemas.microsoft.com/office/drawing/2014/main" id="{229C318B-FAE0-4A50-A714-607EF622AFB9}"/>
              </a:ext>
            </a:extLst>
          </p:cNvPr>
          <p:cNvSpPr>
            <a:spLocks noChangeShapeType="1"/>
          </p:cNvSpPr>
          <p:nvPr userDrawn="1"/>
        </p:nvSpPr>
        <p:spPr bwMode="auto">
          <a:xfrm>
            <a:off x="609602" y="907750"/>
            <a:ext cx="74578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7374242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3"/>
            <a:ext cx="2383219" cy="6857999"/>
          </a:xfrm>
        </p:spPr>
        <p:txBody>
          <a:bodyPr/>
          <a:lstStyle>
            <a:lvl1pPr marL="267185" indent="-267185">
              <a:buSzPct val="110000"/>
              <a:buFont typeface="EYInterstate Light" panose="02000506000000020004" pitchFamily="2" charset="0"/>
              <a:buChar char="•"/>
              <a:defRPr/>
            </a:lvl1pPr>
          </a:lstStyle>
          <a:p>
            <a:r>
              <a:rPr lang="en-US"/>
              <a:t>Click icon to add picture</a:t>
            </a:r>
            <a:endParaRPr lang="en-IN"/>
          </a:p>
        </p:txBody>
      </p:sp>
      <p:sp>
        <p:nvSpPr>
          <p:cNvPr id="2" name="Title 1"/>
          <p:cNvSpPr>
            <a:spLocks noGrp="1"/>
          </p:cNvSpPr>
          <p:nvPr>
            <p:ph type="title"/>
          </p:nvPr>
        </p:nvSpPr>
        <p:spPr>
          <a:xfrm>
            <a:off x="2693890" y="294200"/>
            <a:ext cx="8887371"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3891" y="1137921"/>
            <a:ext cx="2741455" cy="5018184"/>
          </a:xfrm>
        </p:spPr>
        <p:txBody>
          <a:bodyPr/>
          <a:lstStyle>
            <a:lvl1pPr marL="0" indent="0">
              <a:buNone/>
              <a:defRPr sz="13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p:ph idx="12" hasCustomPrompt="1"/>
          </p:nvPr>
        </p:nvSpPr>
        <p:spPr>
          <a:xfrm>
            <a:off x="8815242" y="1137924"/>
            <a:ext cx="2767159" cy="2796151"/>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0" name="Content Placeholder 2">
            <a:extLst>
              <a:ext uri="{FF2B5EF4-FFF2-40B4-BE49-F238E27FC236}">
                <a16:creationId xmlns:a16="http://schemas.microsoft.com/office/drawing/2014/main" id="{0FD13F91-AFC9-4CB0-B48E-B4031BDF7D7E}"/>
              </a:ext>
            </a:extLst>
          </p:cNvPr>
          <p:cNvSpPr>
            <a:spLocks noGrp="1"/>
          </p:cNvSpPr>
          <p:nvPr>
            <p:ph idx="12" hasCustomPrompt="1"/>
          </p:nvPr>
        </p:nvSpPr>
        <p:spPr>
          <a:xfrm>
            <a:off x="8815242" y="1137924"/>
            <a:ext cx="2767159" cy="2796151"/>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Tree>
    <p:extLst>
      <p:ext uri="{BB962C8B-B14F-4D97-AF65-F5344CB8AC3E}">
        <p14:creationId xmlns:p14="http://schemas.microsoft.com/office/powerpoint/2010/main" val="4199830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3" y="1137920"/>
            <a:ext cx="8234454" cy="483480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199">
                <a:solidFill>
                  <a:schemeClr val="bg1"/>
                </a:solidFill>
              </a:defRPr>
            </a:lvl4pPr>
            <a:lvl5pPr marL="0" indent="0">
              <a:spcBef>
                <a:spcPts val="0"/>
              </a:spcBef>
              <a:buNone/>
              <a:defRPr sz="1099">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Line 10">
            <a:extLst>
              <a:ext uri="{FF2B5EF4-FFF2-40B4-BE49-F238E27FC236}">
                <a16:creationId xmlns:a16="http://schemas.microsoft.com/office/drawing/2014/main" id="{EAD7805E-FA43-4FE6-B59E-9A440183B7B9}"/>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13240015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3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9" y="2851522"/>
            <a:ext cx="4445484" cy="1202318"/>
          </a:xfrm>
        </p:spPr>
        <p:txBody>
          <a:bodyPr vert="horz" lIns="0" tIns="0" rIns="0" bIns="0" rtlCol="0" anchor="ctr" anchorCtr="0">
            <a:noAutofit/>
          </a:bodyPr>
          <a:lstStyle>
            <a:lvl1pPr marL="0" indent="0">
              <a:buNone/>
              <a:defRPr kumimoji="0" lang="en-IN" sz="26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267185" marR="0" lvl="0" indent="-267185" defTabSz="755134" fontAlgn="auto">
              <a:lnSpc>
                <a:spcPct val="100000"/>
              </a:lnSpc>
              <a:spcBef>
                <a:spcPct val="0"/>
              </a:spcBef>
              <a:spcAft>
                <a:spcPts val="0"/>
              </a:spcAft>
              <a:buClrTx/>
              <a:buSzTx/>
              <a:tabLst/>
            </a:pPr>
            <a:r>
              <a:rPr lang="en-US" dirty="0"/>
              <a:t>Chapter Title</a:t>
            </a:r>
            <a:endParaRPr lang="en-IN" dirty="0"/>
          </a:p>
        </p:txBody>
      </p:sp>
    </p:spTree>
    <p:extLst>
      <p:ext uri="{BB962C8B-B14F-4D97-AF65-F5344CB8AC3E}">
        <p14:creationId xmlns:p14="http://schemas.microsoft.com/office/powerpoint/2010/main" val="1428871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1"/>
            <a:ext cx="2383219" cy="6857999"/>
          </a:xfr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3890" y="1137921"/>
            <a:ext cx="2741454"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1" y="1137922"/>
            <a:ext cx="2767159"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457DDD53-DA5D-4F66-8EAA-913A40461E30}"/>
              </a:ext>
            </a:extLst>
          </p:cNvPr>
          <p:cNvSpPr>
            <a:spLocks noGrp="1"/>
          </p:cNvSpPr>
          <p:nvPr>
            <p:ph type="dt" sz="half" idx="13"/>
          </p:nvPr>
        </p:nvSpPr>
        <p:spPr/>
        <p:txBody>
          <a:bodyPr/>
          <a:lstStyle/>
          <a:p>
            <a:endParaRPr lang="en-IN" dirty="0"/>
          </a:p>
        </p:txBody>
      </p:sp>
      <p:sp>
        <p:nvSpPr>
          <p:cNvPr id="6" name="Footer Placeholder 5">
            <a:extLst>
              <a:ext uri="{FF2B5EF4-FFF2-40B4-BE49-F238E27FC236}">
                <a16:creationId xmlns:a16="http://schemas.microsoft.com/office/drawing/2014/main" id="{89A18168-B280-402E-8310-35BC958D390B}"/>
              </a:ext>
            </a:extLst>
          </p:cNvPr>
          <p:cNvSpPr>
            <a:spLocks noGrp="1"/>
          </p:cNvSpPr>
          <p:nvPr>
            <p:ph type="ftr" sz="quarter" idx="14"/>
          </p:nvPr>
        </p:nvSpPr>
        <p:spPr/>
        <p:txBody>
          <a:bodyPr/>
          <a:lstStyle/>
          <a:p>
            <a:r>
              <a:rPr lang="en-IN"/>
              <a:t>Ease of Doing Solar 2020</a:t>
            </a:r>
            <a:endParaRPr lang="en-US" dirty="0"/>
          </a:p>
        </p:txBody>
      </p:sp>
      <p:sp>
        <p:nvSpPr>
          <p:cNvPr id="7" name="Slide Number Placeholder 6">
            <a:extLst>
              <a:ext uri="{FF2B5EF4-FFF2-40B4-BE49-F238E27FC236}">
                <a16:creationId xmlns:a16="http://schemas.microsoft.com/office/drawing/2014/main" id="{97D562B9-5194-4705-ABBD-89576E2CC7A3}"/>
              </a:ext>
            </a:extLst>
          </p:cNvPr>
          <p:cNvSpPr>
            <a:spLocks noGrp="1"/>
          </p:cNvSpPr>
          <p:nvPr>
            <p:ph type="sldNum" sz="quarter" idx="15"/>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531381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p:spPr>
        <p:txBody>
          <a:bodyPr/>
          <a:lstStyle>
            <a:lvl1pPr marL="267185" indent="-267185">
              <a:buSzPct val="110000"/>
              <a:buFont typeface="EYInterstate Light" panose="02000506000000020004" pitchFamily="2" charset="0"/>
              <a:buChar char="•"/>
              <a:defRPr/>
            </a:lvl1pPr>
          </a:lstStyle>
          <a:p>
            <a:r>
              <a:rPr lang="en-US"/>
              <a:t>Click icon to add picture</a:t>
            </a:r>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513" y="2578743"/>
            <a:ext cx="4535598" cy="1055708"/>
          </a:xfrm>
        </p:spPr>
        <p:txBody>
          <a:bodyPr/>
          <a:lstStyle>
            <a:lvl1pPr marL="0" indent="0">
              <a:buNone/>
              <a:defRPr sz="2248"/>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513" y="3840384"/>
            <a:ext cx="4535598" cy="1055708"/>
          </a:xfrm>
        </p:spPr>
        <p:txBody>
          <a:bodyPr/>
          <a:lstStyle>
            <a:lvl1pPr marL="0" indent="0">
              <a:buNone/>
              <a:defRPr sz="1198"/>
            </a:lvl1pPr>
          </a:lstStyle>
          <a:p>
            <a:pPr lvl="0"/>
            <a:r>
              <a:rPr lang="en-IN" dirty="0"/>
              <a:t>text</a:t>
            </a:r>
          </a:p>
        </p:txBody>
      </p:sp>
    </p:spTree>
    <p:extLst>
      <p:ext uri="{BB962C8B-B14F-4D97-AF65-F5344CB8AC3E}">
        <p14:creationId xmlns:p14="http://schemas.microsoft.com/office/powerpoint/2010/main" val="18671350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400"/>
          </a:xfrm>
        </p:spPr>
        <p:txBody>
          <a:bodyPr/>
          <a:lstStyle>
            <a:lvl1pPr>
              <a:defRPr sz="2399">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1" y="1137923"/>
            <a:ext cx="4954924" cy="4267457"/>
          </a:xfrm>
        </p:spPr>
        <p:txBody>
          <a:bodyPr/>
          <a:lstStyle>
            <a:lvl1pPr marL="267185" indent="-267185">
              <a:buSzPct val="110000"/>
              <a:buFont typeface="EYInterstate Light" panose="02000506000000020004" pitchFamily="2" charset="0"/>
              <a:buChar char="•"/>
              <a:defRPr/>
            </a:lvl1pPr>
          </a:lstStyle>
          <a:p>
            <a:r>
              <a:rPr lang="en-US" dirty="0"/>
              <a:t>Click icon to add table</a:t>
            </a:r>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389152" y="3813288"/>
            <a:ext cx="3087667" cy="180000"/>
          </a:xfrm>
        </p:spPr>
        <p:txBody>
          <a:bodyPr/>
          <a:lstStyle>
            <a:lvl1pPr marL="0" indent="0">
              <a:buNone/>
              <a:defRPr sz="900">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389152" y="4055931"/>
            <a:ext cx="3087667" cy="180000"/>
          </a:xfrm>
        </p:spPr>
        <p:txBody>
          <a:bodyPr/>
          <a:lstStyle>
            <a:lvl1pPr marL="0" indent="0">
              <a:buNone/>
              <a:defRPr sz="900">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19" y="3578084"/>
            <a:ext cx="1036800" cy="778959"/>
          </a:xfrm>
          <a:prstGeom prst="ellipse">
            <a:avLst/>
          </a:prstGeom>
        </p:spPr>
        <p:txBody>
          <a:bodyPr anchor="ctr"/>
          <a:lstStyle>
            <a:lvl1pPr marL="0" indent="0" algn="ctr">
              <a:buNone/>
              <a:defRPr sz="675">
                <a:solidFill>
                  <a:schemeClr val="bg1"/>
                </a:solidFill>
              </a:defRPr>
            </a:lvl1pPr>
          </a:lstStyle>
          <a:p>
            <a:r>
              <a:rPr lang="en-US"/>
              <a:t>Click icon to add picture</a:t>
            </a:r>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2" y="1137923"/>
            <a:ext cx="5462580"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2" y="1635009"/>
            <a:ext cx="5462580" cy="1611554"/>
          </a:xfrm>
        </p:spPr>
        <p:txBody>
          <a:bodyPr/>
          <a:lstStyle>
            <a:lvl1pPr marL="0" indent="0">
              <a:buNone/>
              <a:defRPr sz="1198"/>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16" name="Line 10">
            <a:extLst>
              <a:ext uri="{FF2B5EF4-FFF2-40B4-BE49-F238E27FC236}">
                <a16:creationId xmlns:a16="http://schemas.microsoft.com/office/drawing/2014/main" id="{C37BF1DE-E4E1-40C4-B510-30A0AC8ABDB8}"/>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10941906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Standard slide_Quote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607F99-5C2B-4FC6-A3DF-23E011C842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5952" y="6327648"/>
            <a:ext cx="536672" cy="411480"/>
          </a:xfrm>
          <a:prstGeom prst="rect">
            <a:avLst/>
          </a:prstGeom>
        </p:spPr>
      </p:pic>
    </p:spTree>
    <p:extLst>
      <p:ext uri="{BB962C8B-B14F-4D97-AF65-F5344CB8AC3E}">
        <p14:creationId xmlns:p14="http://schemas.microsoft.com/office/powerpoint/2010/main" val="26058611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Standard slide_Quote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607F99-5C2B-4FC6-A3DF-23E011C842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5952" y="6327648"/>
            <a:ext cx="536672" cy="411480"/>
          </a:xfrm>
          <a:prstGeom prst="rect">
            <a:avLst/>
          </a:prstGeom>
        </p:spPr>
      </p:pic>
      <p:sp>
        <p:nvSpPr>
          <p:cNvPr id="3" name="Text Placeholder 6">
            <a:extLst>
              <a:ext uri="{FF2B5EF4-FFF2-40B4-BE49-F238E27FC236}">
                <a16:creationId xmlns:a16="http://schemas.microsoft.com/office/drawing/2014/main" id="{BD7B1EAA-D62E-426F-9D29-F674CEB29C31}"/>
              </a:ext>
            </a:extLst>
          </p:cNvPr>
          <p:cNvSpPr>
            <a:spLocks noGrp="1"/>
          </p:cNvSpPr>
          <p:nvPr>
            <p:ph type="body" sz="quarter" idx="10"/>
          </p:nvPr>
        </p:nvSpPr>
        <p:spPr>
          <a:xfrm>
            <a:off x="2568001" y="2060235"/>
            <a:ext cx="7056000"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C43D8C34-69FC-4DEE-BC95-D2F629475EBD}"/>
              </a:ext>
            </a:extLst>
          </p:cNvPr>
          <p:cNvSpPr>
            <a:spLocks noGrp="1"/>
          </p:cNvSpPr>
          <p:nvPr>
            <p:ph type="body" sz="quarter" idx="11" hasCustomPrompt="1"/>
          </p:nvPr>
        </p:nvSpPr>
        <p:spPr>
          <a:xfrm>
            <a:off x="2568001" y="5516838"/>
            <a:ext cx="7056000" cy="316838"/>
          </a:xfrm>
        </p:spPr>
        <p:txBody>
          <a:bodyPr lIns="0" tIns="0" rIns="0" bIns="0">
            <a:noAutofit/>
          </a:bodyPr>
          <a:lstStyle>
            <a:lvl1pPr marL="0" indent="0" algn="ctr">
              <a:buNone/>
              <a:defRPr lang="en-US" sz="1599" dirty="0" smtClean="0">
                <a:solidFill>
                  <a:srgbClr val="FFE600"/>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78FCBB-C01D-4FF8-828E-0E27552CA9CC}"/>
              </a:ext>
            </a:extLst>
          </p:cNvPr>
          <p:cNvSpPr>
            <a:spLocks noGrp="1"/>
          </p:cNvSpPr>
          <p:nvPr>
            <p:ph type="body" sz="quarter" idx="12" hasCustomPrompt="1"/>
          </p:nvPr>
        </p:nvSpPr>
        <p:spPr>
          <a:xfrm>
            <a:off x="2568001" y="5828877"/>
            <a:ext cx="7056000" cy="316838"/>
          </a:xfrm>
        </p:spPr>
        <p:txBody>
          <a:bodyPr vert="horz" lIns="0" tIns="0" rIns="0" bIns="0" rtlCol="0" anchor="t" anchorCtr="0">
            <a:noAutofit/>
          </a:bodyPr>
          <a:lstStyle>
            <a:lvl1pPr marL="0" indent="0" algn="ctr">
              <a:buNone/>
              <a:defRPr lang="en-US" sz="1599" dirty="0" smtClean="0">
                <a:latin typeface="+mn-lt"/>
              </a:defRPr>
            </a:lvl1pPr>
          </a:lstStyle>
          <a:p>
            <a:pPr marL="356438" lvl="0" indent="-356438" algn="ctr">
              <a:spcBef>
                <a:spcPts val="0"/>
              </a:spcBef>
              <a:spcAft>
                <a:spcPts val="600"/>
              </a:spcAft>
            </a:pPr>
            <a:r>
              <a:rPr lang="en-US" dirty="0"/>
              <a:t>Job Title</a:t>
            </a:r>
          </a:p>
        </p:txBody>
      </p:sp>
      <p:sp>
        <p:nvSpPr>
          <p:cNvPr id="7" name="Text Placeholder 11">
            <a:extLst>
              <a:ext uri="{FF2B5EF4-FFF2-40B4-BE49-F238E27FC236}">
                <a16:creationId xmlns:a16="http://schemas.microsoft.com/office/drawing/2014/main" id="{0AD41D48-C813-4F78-A2C8-0758D2B7DC18}"/>
              </a:ext>
            </a:extLst>
          </p:cNvPr>
          <p:cNvSpPr txBox="1">
            <a:spLocks/>
          </p:cNvSpPr>
          <p:nvPr userDrawn="1"/>
        </p:nvSpPr>
        <p:spPr>
          <a:xfrm>
            <a:off x="4537075" y="979789"/>
            <a:ext cx="3117851"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66826156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607F99-5C2B-4FC6-A3DF-23E011C842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5952" y="6327648"/>
            <a:ext cx="536672" cy="411480"/>
          </a:xfrm>
          <a:prstGeom prst="rect">
            <a:avLst/>
          </a:prstGeom>
        </p:spPr>
      </p:pic>
      <p:sp>
        <p:nvSpPr>
          <p:cNvPr id="7" name="Text Placeholder 11">
            <a:extLst>
              <a:ext uri="{FF2B5EF4-FFF2-40B4-BE49-F238E27FC236}">
                <a16:creationId xmlns:a16="http://schemas.microsoft.com/office/drawing/2014/main" id="{8FBE9395-9BF1-4306-9F29-1F8E92C9F8DB}"/>
              </a:ext>
            </a:extLst>
          </p:cNvPr>
          <p:cNvSpPr txBox="1">
            <a:spLocks/>
          </p:cNvSpPr>
          <p:nvPr userDrawn="1"/>
        </p:nvSpPr>
        <p:spPr>
          <a:xfrm>
            <a:off x="501002" y="1488927"/>
            <a:ext cx="3117851"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8" name="Text Placeholder 6">
            <a:extLst>
              <a:ext uri="{FF2B5EF4-FFF2-40B4-BE49-F238E27FC236}">
                <a16:creationId xmlns:a16="http://schemas.microsoft.com/office/drawing/2014/main" id="{87DD12F9-AC78-4784-A2C0-5FB6EC5AA315}"/>
              </a:ext>
            </a:extLst>
          </p:cNvPr>
          <p:cNvSpPr>
            <a:spLocks noGrp="1"/>
          </p:cNvSpPr>
          <p:nvPr>
            <p:ph type="body" sz="quarter" idx="10"/>
          </p:nvPr>
        </p:nvSpPr>
        <p:spPr>
          <a:xfrm>
            <a:off x="549001" y="2526765"/>
            <a:ext cx="7056000"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9" name="Text Placeholder 6">
            <a:extLst>
              <a:ext uri="{FF2B5EF4-FFF2-40B4-BE49-F238E27FC236}">
                <a16:creationId xmlns:a16="http://schemas.microsoft.com/office/drawing/2014/main" id="{3BB2527F-4DCE-4CB5-A96D-2E432FD5A07B}"/>
              </a:ext>
            </a:extLst>
          </p:cNvPr>
          <p:cNvSpPr>
            <a:spLocks noGrp="1"/>
          </p:cNvSpPr>
          <p:nvPr>
            <p:ph type="body" sz="quarter" idx="11" hasCustomPrompt="1"/>
          </p:nvPr>
        </p:nvSpPr>
        <p:spPr>
          <a:xfrm>
            <a:off x="549001" y="4632765"/>
            <a:ext cx="7056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tx2"/>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10" name="Text Placeholder 6">
            <a:extLst>
              <a:ext uri="{FF2B5EF4-FFF2-40B4-BE49-F238E27FC236}">
                <a16:creationId xmlns:a16="http://schemas.microsoft.com/office/drawing/2014/main" id="{47DFFB3C-E689-440E-8EDB-465853B34606}"/>
              </a:ext>
            </a:extLst>
          </p:cNvPr>
          <p:cNvSpPr>
            <a:spLocks noGrp="1"/>
          </p:cNvSpPr>
          <p:nvPr>
            <p:ph type="body" sz="quarter" idx="12" hasCustomPrompt="1"/>
          </p:nvPr>
        </p:nvSpPr>
        <p:spPr>
          <a:xfrm>
            <a:off x="549001" y="4971442"/>
            <a:ext cx="7056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bg1"/>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23402789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3" y="1137920"/>
            <a:ext cx="8234454" cy="4834800"/>
          </a:xfrm>
        </p:spPr>
        <p:txBody>
          <a:bodyPr/>
          <a:lstStyle>
            <a:lvl1pPr marL="0" indent="0">
              <a:buNone/>
              <a:defRPr>
                <a:solidFill>
                  <a:schemeClr val="bg1"/>
                </a:solidFill>
              </a:defRPr>
            </a:lvl1pPr>
            <a:lvl2pPr marL="267185" indent="-267185">
              <a:buSzPct val="110000"/>
              <a:buFont typeface="EYInterstate Light" panose="02000506000000020004" pitchFamily="2" charset="0"/>
              <a:buChar char="•"/>
              <a:defRPr>
                <a:solidFill>
                  <a:schemeClr val="bg1"/>
                </a:solidFill>
              </a:defRPr>
            </a:lvl2pPr>
            <a:lvl3pPr marL="534372" indent="-267185">
              <a:buSzPct val="110000"/>
              <a:buFont typeface="EYInterstate Light" panose="02000506000000020004" pitchFamily="2" charset="0"/>
              <a:buChar char="•"/>
              <a:defRPr>
                <a:solidFill>
                  <a:schemeClr val="bg1"/>
                </a:solidFill>
              </a:defRPr>
            </a:lvl3pPr>
            <a:lvl4pPr marL="801557" indent="-267185">
              <a:buSzPct val="110000"/>
              <a:buFont typeface="EYInterstate Light" panose="02000506000000020004" pitchFamily="2" charset="0"/>
              <a:buChar char="•"/>
              <a:defRPr>
                <a:solidFill>
                  <a:schemeClr val="bg1"/>
                </a:solidFill>
              </a:defRPr>
            </a:lvl4pPr>
            <a:lvl5pPr marL="1068742" indent="-267185">
              <a:buSzPct val="110000"/>
              <a:buFont typeface="EYInterstate Light" panose="02000506000000020004" pitchFamily="2" charset="0"/>
              <a:buChar char="•"/>
              <a:defRPr sz="90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1">
            <a:extLst>
              <a:ext uri="{FF2B5EF4-FFF2-40B4-BE49-F238E27FC236}">
                <a16:creationId xmlns:a16="http://schemas.microsoft.com/office/drawing/2014/main" id="{95EDADD0-A4AE-43D1-A8CA-F0D422EBF998}"/>
              </a:ext>
            </a:extLst>
          </p:cNvPr>
          <p:cNvSpPr>
            <a:spLocks noChangeShapeType="1"/>
          </p:cNvSpPr>
          <p:nvPr userDrawn="1"/>
        </p:nvSpPr>
        <p:spPr bwMode="auto">
          <a:xfrm>
            <a:off x="609601" y="6242400"/>
            <a:ext cx="109728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7" name="Line 10">
            <a:extLst>
              <a:ext uri="{FF2B5EF4-FFF2-40B4-BE49-F238E27FC236}">
                <a16:creationId xmlns:a16="http://schemas.microsoft.com/office/drawing/2014/main" id="{0DC4E272-5E22-4B3C-94CE-7BFF319FA14A}"/>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1553784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880"/>
          </a:xfrm>
        </p:spPr>
        <p:txBody>
          <a:bodyPr/>
          <a:lstStyle>
            <a:lvl1pPr>
              <a:defRPr sz="2399">
                <a:solidFill>
                  <a:schemeClr val="bg1"/>
                </a:solidFill>
              </a:defRPr>
            </a:lvl1pPr>
          </a:lstStyle>
          <a:p>
            <a:r>
              <a:rPr lang="en-US" dirty="0"/>
              <a:t>Click to edit Master title style</a:t>
            </a:r>
            <a:endParaRPr lang="en-GB" dirty="0"/>
          </a:p>
        </p:txBody>
      </p:sp>
      <p:sp>
        <p:nvSpPr>
          <p:cNvPr id="7" name="Line 11">
            <a:extLst>
              <a:ext uri="{FF2B5EF4-FFF2-40B4-BE49-F238E27FC236}">
                <a16:creationId xmlns:a16="http://schemas.microsoft.com/office/drawing/2014/main" id="{7E606BA7-787F-40CD-BB00-3AEC32420A7E}"/>
              </a:ext>
            </a:extLst>
          </p:cNvPr>
          <p:cNvSpPr>
            <a:spLocks noChangeShapeType="1"/>
          </p:cNvSpPr>
          <p:nvPr userDrawn="1"/>
        </p:nvSpPr>
        <p:spPr bwMode="auto">
          <a:xfrm>
            <a:off x="609601" y="6242400"/>
            <a:ext cx="109728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6" name="Line 10">
            <a:extLst>
              <a:ext uri="{FF2B5EF4-FFF2-40B4-BE49-F238E27FC236}">
                <a16:creationId xmlns:a16="http://schemas.microsoft.com/office/drawing/2014/main" id="{8E9B660A-29E5-49A2-9D87-2D7C78CC1148}"/>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306717484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602" y="294200"/>
            <a:ext cx="10972800" cy="59088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602" y="1137919"/>
            <a:ext cx="5384800" cy="4834800"/>
          </a:xfrm>
        </p:spPr>
        <p:txBody>
          <a:bodyPr/>
          <a:lstStyle>
            <a:lvl1pPr marL="267185" indent="-267185">
              <a:buSzPct val="110000"/>
              <a:buFont typeface="EYInterstate Light" panose="02000506000000020004" pitchFamily="2" charset="0"/>
              <a:buChar char="•"/>
              <a:defRPr sz="1999">
                <a:solidFill>
                  <a:schemeClr val="bg1"/>
                </a:solidFill>
              </a:defRPr>
            </a:lvl1pPr>
            <a:lvl2pPr marL="534372" indent="-267185">
              <a:buSzPct val="110000"/>
              <a:buFont typeface="EYInterstate Light" panose="02000506000000020004" pitchFamily="2" charset="0"/>
              <a:buChar char="•"/>
              <a:defRPr sz="1799">
                <a:solidFill>
                  <a:schemeClr val="bg1"/>
                </a:solidFill>
              </a:defRPr>
            </a:lvl2pPr>
            <a:lvl3pPr marL="801557" indent="-267185">
              <a:buSzPct val="110000"/>
              <a:buFont typeface="EYInterstate Light" panose="02000506000000020004" pitchFamily="2" charset="0"/>
              <a:buChar char="•"/>
              <a:defRPr sz="1599">
                <a:solidFill>
                  <a:schemeClr val="bg1"/>
                </a:solidFill>
              </a:defRPr>
            </a:lvl3pPr>
            <a:lvl4pPr marL="1068742" indent="-267185">
              <a:buSzPct val="110000"/>
              <a:buFont typeface="EYInterstate Light" panose="02000506000000020004" pitchFamily="2" charset="0"/>
              <a:buChar char="•"/>
              <a:defRPr sz="1199">
                <a:solidFill>
                  <a:schemeClr val="bg1"/>
                </a:solidFill>
              </a:defRPr>
            </a:lvl4pPr>
            <a:lvl5pPr marL="1335929" indent="-267185">
              <a:buSzPct val="110000"/>
              <a:buFont typeface="EYInterstate Light" panose="02000506000000020004" pitchFamily="2" charset="0"/>
              <a:buChar char="•"/>
              <a:defRPr sz="1099">
                <a:solidFill>
                  <a:schemeClr val="bg1"/>
                </a:solidFill>
              </a:defRPr>
            </a:lvl5pPr>
            <a:lvl6pPr>
              <a:defRPr sz="1348"/>
            </a:lvl6pPr>
            <a:lvl7pPr>
              <a:defRPr sz="1348"/>
            </a:lvl7pPr>
            <a:lvl8pPr>
              <a:defRPr sz="1348"/>
            </a:lvl8pPr>
            <a:lvl9pPr>
              <a:defRPr sz="1348"/>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2" y="1137919"/>
            <a:ext cx="5384800" cy="4834800"/>
          </a:xfrm>
        </p:spPr>
        <p:txBody>
          <a:bodyPr/>
          <a:lstStyle>
            <a:lvl1pPr marL="267185" indent="-267185">
              <a:buSzPct val="110000"/>
              <a:buFont typeface="EYInterstate Light" panose="02000506000000020004" pitchFamily="2" charset="0"/>
              <a:buChar char="•"/>
              <a:defRPr sz="1999">
                <a:solidFill>
                  <a:schemeClr val="bg1"/>
                </a:solidFill>
              </a:defRPr>
            </a:lvl1pPr>
            <a:lvl2pPr marL="534372" indent="-267185">
              <a:buSzPct val="110000"/>
              <a:buFont typeface="EYInterstate Light" panose="02000506000000020004" pitchFamily="2" charset="0"/>
              <a:buChar char="•"/>
              <a:defRPr sz="1799">
                <a:solidFill>
                  <a:schemeClr val="bg1"/>
                </a:solidFill>
              </a:defRPr>
            </a:lvl2pPr>
            <a:lvl3pPr marL="801557" indent="-267185">
              <a:buSzPct val="110000"/>
              <a:buFont typeface="EYInterstate Light" panose="02000506000000020004" pitchFamily="2" charset="0"/>
              <a:buChar char="•"/>
              <a:defRPr sz="1599">
                <a:solidFill>
                  <a:schemeClr val="bg1"/>
                </a:solidFill>
              </a:defRPr>
            </a:lvl3pPr>
            <a:lvl4pPr marL="1068742" indent="-267185">
              <a:buSzPct val="110000"/>
              <a:buFont typeface="EYInterstate Light" panose="02000506000000020004" pitchFamily="2" charset="0"/>
              <a:buChar char="•"/>
              <a:defRPr sz="1199">
                <a:solidFill>
                  <a:schemeClr val="bg1"/>
                </a:solidFill>
              </a:defRPr>
            </a:lvl4pPr>
            <a:lvl5pPr marL="1335929" indent="-267185">
              <a:buSzPct val="110000"/>
              <a:buFont typeface="EYInterstate Light" panose="02000506000000020004" pitchFamily="2" charset="0"/>
              <a:buChar char="•"/>
              <a:defRPr sz="1099">
                <a:solidFill>
                  <a:schemeClr val="bg1"/>
                </a:solidFill>
              </a:defRPr>
            </a:lvl5pPr>
            <a:lvl6pPr>
              <a:defRPr sz="1348"/>
            </a:lvl6pPr>
            <a:lvl7pPr>
              <a:defRPr sz="1348"/>
            </a:lvl7pPr>
            <a:lvl8pPr>
              <a:defRPr sz="1348"/>
            </a:lvl8pPr>
            <a:lvl9pPr>
              <a:defRPr sz="1348"/>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a:extLst>
              <a:ext uri="{FF2B5EF4-FFF2-40B4-BE49-F238E27FC236}">
                <a16:creationId xmlns:a16="http://schemas.microsoft.com/office/drawing/2014/main" id="{0C976817-4856-4880-A98A-B5A5C7C55425}"/>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25871641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329" y="1869443"/>
            <a:ext cx="5390400" cy="4256075"/>
          </a:xfrm>
        </p:spPr>
        <p:txBody>
          <a:bodyPr/>
          <a:lstStyle>
            <a:lvl1pPr marL="267185" indent="-267185">
              <a:buSzPct val="110000"/>
              <a:buFont typeface="EYInterstate Light" panose="02000506000000020004" pitchFamily="2" charset="0"/>
              <a:buChar char="•"/>
              <a:defRPr sz="1599">
                <a:solidFill>
                  <a:schemeClr val="bg1"/>
                </a:solidFill>
              </a:defRPr>
            </a:lvl1pPr>
            <a:lvl2pPr marL="534372" indent="-267185">
              <a:buSzPct val="110000"/>
              <a:buFont typeface="EYInterstate Light" panose="02000506000000020004" pitchFamily="2" charset="0"/>
              <a:buChar char="•"/>
              <a:defRPr sz="1399">
                <a:solidFill>
                  <a:schemeClr val="bg1"/>
                </a:solidFill>
              </a:defRPr>
            </a:lvl2pPr>
            <a:lvl3pPr marL="801557" indent="-267185">
              <a:buSzPct val="110000"/>
              <a:buFont typeface="EYInterstate Light" panose="02000506000000020004" pitchFamily="2" charset="0"/>
              <a:buChar char="•"/>
              <a:defRPr sz="1199">
                <a:solidFill>
                  <a:schemeClr val="bg1"/>
                </a:solidFill>
              </a:defRPr>
            </a:lvl3pPr>
            <a:lvl4pPr marL="1068742" indent="-267185">
              <a:buSzPct val="110000"/>
              <a:buFont typeface="EYInterstate Light" panose="02000506000000020004" pitchFamily="2" charset="0"/>
              <a:buChar char="•"/>
              <a:defRPr sz="1049">
                <a:solidFill>
                  <a:schemeClr val="bg1"/>
                </a:solidFill>
              </a:defRPr>
            </a:lvl4pPr>
            <a:lvl5pPr marL="1335929" indent="-267185">
              <a:buSzPct val="110000"/>
              <a:buFont typeface="EYInterstate Light" panose="02000506000000020004" pitchFamily="2" charset="0"/>
              <a:buChar char="•"/>
              <a:defRPr sz="999">
                <a:solidFill>
                  <a:schemeClr val="bg1"/>
                </a:solidFill>
              </a:defRPr>
            </a:lvl5pPr>
            <a:lvl6pPr>
              <a:defRPr sz="1348"/>
            </a:lvl6pPr>
            <a:lvl7pPr>
              <a:defRPr sz="1348"/>
            </a:lvl7pPr>
            <a:lvl8pPr>
              <a:defRPr sz="1348"/>
            </a:lvl8pPr>
            <a:lvl9pPr>
              <a:defRPr sz="1348"/>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6405" y="1869443"/>
            <a:ext cx="5390400" cy="4256075"/>
          </a:xfrm>
        </p:spPr>
        <p:txBody>
          <a:bodyPr/>
          <a:lstStyle>
            <a:lvl1pPr marL="267185" indent="-267185">
              <a:buSzPct val="110000"/>
              <a:buFont typeface="EYInterstate Light" panose="02000506000000020004" pitchFamily="2" charset="0"/>
              <a:buChar char="•"/>
              <a:defRPr sz="1599">
                <a:solidFill>
                  <a:schemeClr val="bg1"/>
                </a:solidFill>
              </a:defRPr>
            </a:lvl1pPr>
            <a:lvl2pPr marL="534372" indent="-267185">
              <a:buSzPct val="110000"/>
              <a:buFont typeface="EYInterstate Light" panose="02000506000000020004" pitchFamily="2" charset="0"/>
              <a:buChar char="•"/>
              <a:defRPr sz="1399">
                <a:solidFill>
                  <a:schemeClr val="bg1"/>
                </a:solidFill>
              </a:defRPr>
            </a:lvl2pPr>
            <a:lvl3pPr marL="801557" indent="-267185">
              <a:buSzPct val="110000"/>
              <a:buFont typeface="EYInterstate Light" panose="02000506000000020004" pitchFamily="2" charset="0"/>
              <a:buChar char="•"/>
              <a:defRPr sz="1199">
                <a:solidFill>
                  <a:schemeClr val="bg1"/>
                </a:solidFill>
              </a:defRPr>
            </a:lvl3pPr>
            <a:lvl4pPr marL="1068742" indent="-267185">
              <a:buSzPct val="110000"/>
              <a:buFont typeface="EYInterstate Light" panose="02000506000000020004" pitchFamily="2" charset="0"/>
              <a:buChar char="•"/>
              <a:defRPr sz="1049">
                <a:solidFill>
                  <a:schemeClr val="bg1"/>
                </a:solidFill>
              </a:defRPr>
            </a:lvl4pPr>
            <a:lvl5pPr marL="1335929" indent="-267185">
              <a:buSzPct val="110000"/>
              <a:buFont typeface="EYInterstate Light" panose="02000506000000020004" pitchFamily="2" charset="0"/>
              <a:buChar char="•"/>
              <a:defRPr sz="999">
                <a:solidFill>
                  <a:schemeClr val="bg1"/>
                </a:solidFill>
              </a:defRPr>
            </a:lvl5pPr>
            <a:lvl6pPr>
              <a:defRPr sz="1348"/>
            </a:lvl6pPr>
            <a:lvl7pPr>
              <a:defRPr sz="1348"/>
            </a:lvl7pPr>
            <a:lvl8pPr>
              <a:defRPr sz="1348"/>
            </a:lvl8pPr>
            <a:lvl9pPr>
              <a:defRPr sz="1348"/>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9"/>
          <p:cNvSpPr>
            <a:spLocks noGrp="1"/>
          </p:cNvSpPr>
          <p:nvPr>
            <p:ph type="body" sz="quarter" idx="12"/>
          </p:nvPr>
        </p:nvSpPr>
        <p:spPr>
          <a:xfrm>
            <a:off x="609602" y="1137920"/>
            <a:ext cx="5390400" cy="640800"/>
          </a:xfrm>
        </p:spPr>
        <p:txBody>
          <a:bodyPr anchor="t" anchorCtr="0"/>
          <a:lstStyle>
            <a:lvl1pPr>
              <a:buNone/>
              <a:defRPr b="1">
                <a:solidFill>
                  <a:schemeClr val="bg1"/>
                </a:solidFill>
              </a:defRPr>
            </a:lvl1pPr>
          </a:lstStyle>
          <a:p>
            <a:pPr lvl="0"/>
            <a:r>
              <a:rPr lang="en-US" dirty="0"/>
              <a:t>Edit Master text styles</a:t>
            </a:r>
          </a:p>
        </p:txBody>
      </p:sp>
      <p:sp>
        <p:nvSpPr>
          <p:cNvPr id="11" name="Text Placeholder 9"/>
          <p:cNvSpPr>
            <a:spLocks noGrp="1"/>
          </p:cNvSpPr>
          <p:nvPr>
            <p:ph type="body" sz="quarter" idx="13"/>
          </p:nvPr>
        </p:nvSpPr>
        <p:spPr>
          <a:xfrm>
            <a:off x="6196405" y="1137920"/>
            <a:ext cx="5390400" cy="640800"/>
          </a:xfrm>
        </p:spPr>
        <p:txBody>
          <a:bodyPr anchor="t" anchorCtr="0"/>
          <a:lstStyle>
            <a:lvl1pPr>
              <a:buNone/>
              <a:defRPr b="1">
                <a:solidFill>
                  <a:schemeClr val="bg1"/>
                </a:solidFill>
              </a:defRPr>
            </a:lvl1pPr>
          </a:lstStyle>
          <a:p>
            <a:pPr lvl="0"/>
            <a:r>
              <a:rPr lang="en-US"/>
              <a:t>Edit Master text styles</a:t>
            </a:r>
          </a:p>
        </p:txBody>
      </p:sp>
      <p:sp>
        <p:nvSpPr>
          <p:cNvPr id="2" name="Title 1"/>
          <p:cNvSpPr>
            <a:spLocks noGrp="1"/>
          </p:cNvSpPr>
          <p:nvPr>
            <p:ph type="title"/>
          </p:nvPr>
        </p:nvSpPr>
        <p:spPr>
          <a:xfrm>
            <a:off x="609602" y="294200"/>
            <a:ext cx="10972800" cy="590880"/>
          </a:xfrm>
        </p:spPr>
        <p:txBody>
          <a:bodyPr/>
          <a:lstStyle>
            <a:lvl1pPr>
              <a:defRPr sz="2399">
                <a:solidFill>
                  <a:schemeClr val="bg1"/>
                </a:solidFill>
              </a:defRPr>
            </a:lvl1pPr>
          </a:lstStyle>
          <a:p>
            <a:r>
              <a:rPr lang="en-US" dirty="0"/>
              <a:t>Click to edit Master title style</a:t>
            </a:r>
          </a:p>
        </p:txBody>
      </p:sp>
      <p:sp>
        <p:nvSpPr>
          <p:cNvPr id="9" name="Line 10">
            <a:extLst>
              <a:ext uri="{FF2B5EF4-FFF2-40B4-BE49-F238E27FC236}">
                <a16:creationId xmlns:a16="http://schemas.microsoft.com/office/drawing/2014/main" id="{04B06CAE-5FB1-4603-B59C-091CBDD47D42}"/>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164105030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Key statem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72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94200"/>
            <a:ext cx="10972800"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601" y="1137920"/>
            <a:ext cx="8234455" cy="483480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601" y="907750"/>
            <a:ext cx="1097428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00869D6F-A030-48CA-9C7C-9FC3A6F1F671}"/>
              </a:ext>
            </a:extLst>
          </p:cNvPr>
          <p:cNvSpPr>
            <a:spLocks noGrp="1"/>
          </p:cNvSpPr>
          <p:nvPr>
            <p:ph type="dt" sz="half" idx="10"/>
          </p:nvPr>
        </p:nvSpPr>
        <p:spPr/>
        <p:txBody>
          <a:bodyPr/>
          <a:lstStyle/>
          <a:p>
            <a:endParaRPr lang="en-IN" dirty="0"/>
          </a:p>
        </p:txBody>
      </p:sp>
      <p:sp>
        <p:nvSpPr>
          <p:cNvPr id="5" name="Footer Placeholder 4">
            <a:extLst>
              <a:ext uri="{FF2B5EF4-FFF2-40B4-BE49-F238E27FC236}">
                <a16:creationId xmlns:a16="http://schemas.microsoft.com/office/drawing/2014/main" id="{2F02C3F7-BD0A-4AD4-95D8-328DA6F539AD}"/>
              </a:ext>
            </a:extLst>
          </p:cNvPr>
          <p:cNvSpPr>
            <a:spLocks noGrp="1"/>
          </p:cNvSpPr>
          <p:nvPr>
            <p:ph type="ftr" sz="quarter" idx="11"/>
          </p:nvPr>
        </p:nvSpPr>
        <p:spPr/>
        <p:txBody>
          <a:bodyPr/>
          <a:lstStyle/>
          <a:p>
            <a:r>
              <a:rPr lang="en-IN"/>
              <a:t>Ease of Doing Solar 2020</a:t>
            </a:r>
            <a:endParaRPr lang="en-US" dirty="0"/>
          </a:p>
        </p:txBody>
      </p:sp>
      <p:sp>
        <p:nvSpPr>
          <p:cNvPr id="6" name="Slide Number Placeholder 5">
            <a:extLst>
              <a:ext uri="{FF2B5EF4-FFF2-40B4-BE49-F238E27FC236}">
                <a16:creationId xmlns:a16="http://schemas.microsoft.com/office/drawing/2014/main" id="{DE4422C8-68BE-4650-89F1-3BECCFF9B514}"/>
              </a:ext>
            </a:extLst>
          </p:cNvPr>
          <p:cNvSpPr>
            <a:spLocks noGrp="1"/>
          </p:cNvSpPr>
          <p:nvPr>
            <p:ph type="sldNum" sz="quarter" idx="12"/>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25345761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Focused data">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5961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Divide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9121391"/>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Divide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460501"/>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299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2000" cy="6858000"/>
          </a:xfrm>
        </p:spPr>
        <p:txBody>
          <a:bodyPr anchor="ctr"/>
          <a:lstStyle>
            <a:lvl1pPr marL="0" indent="0" algn="ctr">
              <a:buNone/>
              <a:defRPr/>
            </a:lvl1pPr>
          </a:lstStyle>
          <a:p>
            <a:r>
              <a:rPr lang="en-IN" dirty="0"/>
              <a:t>Video</a:t>
            </a:r>
          </a:p>
        </p:txBody>
      </p:sp>
    </p:spTree>
    <p:extLst>
      <p:ext uri="{BB962C8B-B14F-4D97-AF65-F5344CB8AC3E}">
        <p14:creationId xmlns:p14="http://schemas.microsoft.com/office/powerpoint/2010/main" val="12660928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Final legal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266A06-263B-4A4A-913D-FDC2AFF1227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500" r="12500"/>
          <a:stretch/>
        </p:blipFill>
        <p:spPr>
          <a:xfrm>
            <a:off x="0" y="0"/>
            <a:ext cx="12192000"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745751" rtl="0" fontAlgn="base">
              <a:lnSpc>
                <a:spcPct val="100000"/>
              </a:lnSpc>
              <a:spcBef>
                <a:spcPct val="70000"/>
              </a:spcBef>
              <a:spcAft>
                <a:spcPct val="0"/>
              </a:spcAft>
              <a:buSzPct val="100000"/>
              <a:buNone/>
              <a:defRPr lang="en-US" sz="900" kern="1200" noProof="0" dirty="0" smtClean="0">
                <a:solidFill>
                  <a:schemeClr val="bg1"/>
                </a:solidFill>
                <a:latin typeface="EYInterstate Light" panose="02000506000000020004" pitchFamily="2" charset="0"/>
                <a:ea typeface="+mn-ea"/>
                <a:cs typeface="Arial" pitchFamily="34" charset="0"/>
              </a:defRPr>
            </a:lvl1pPr>
            <a:lvl2pPr marL="0" indent="0" algn="l" defTabSz="745751" rtl="0" fontAlgn="base">
              <a:lnSpc>
                <a:spcPct val="100000"/>
              </a:lnSpc>
              <a:spcBef>
                <a:spcPct val="0"/>
              </a:spcBef>
              <a:spcAft>
                <a:spcPct val="0"/>
              </a:spcAft>
              <a:buSzPct val="100000"/>
              <a:buNone/>
              <a:defRPr lang="en-US" sz="675" b="1" kern="1200" noProof="0" dirty="0" smtClean="0">
                <a:solidFill>
                  <a:schemeClr val="bg1"/>
                </a:solidFill>
                <a:latin typeface="EYInterstate Light" panose="02000506000000020004" pitchFamily="2" charset="0"/>
                <a:ea typeface="+mn-ea"/>
                <a:cs typeface="Arial" pitchFamily="34" charset="0"/>
              </a:defRPr>
            </a:lvl2pPr>
            <a:lvl3pPr marL="132023" indent="-132023" algn="l" defTabSz="745751" rtl="0" fontAlgn="base">
              <a:lnSpc>
                <a:spcPct val="100000"/>
              </a:lnSpc>
              <a:spcBef>
                <a:spcPct val="0"/>
              </a:spcBef>
              <a:spcAft>
                <a:spcPct val="0"/>
              </a:spcAft>
              <a:buClr>
                <a:schemeClr val="tx2"/>
              </a:buClr>
              <a:buSzPct val="70000"/>
              <a:buFont typeface="Arial" pitchFamily="34" charset="0"/>
              <a:buChar char="►"/>
              <a:defRPr lang="en-US" sz="675" b="1" kern="1200" noProof="0" dirty="0" smtClean="0">
                <a:solidFill>
                  <a:schemeClr val="bg1"/>
                </a:solidFill>
                <a:latin typeface="EYInterstate Light" panose="02000506000000020004" pitchFamily="2" charset="0"/>
                <a:ea typeface="+mn-ea"/>
                <a:cs typeface="Arial" pitchFamily="34" charset="0"/>
              </a:defRPr>
            </a:lvl3pPr>
            <a:lvl4pPr marL="0" indent="0" algn="l" defTabSz="745751" rtl="0" fontAlgn="base">
              <a:lnSpc>
                <a:spcPct val="100000"/>
              </a:lnSpc>
              <a:spcBef>
                <a:spcPct val="0"/>
              </a:spcBef>
              <a:spcAft>
                <a:spcPct val="0"/>
              </a:spcAft>
              <a:buSzPct val="100000"/>
              <a:buNone/>
              <a:defRPr lang="en-US" sz="600" kern="1200" noProof="0" dirty="0" smtClean="0">
                <a:solidFill>
                  <a:schemeClr val="bg1"/>
                </a:solidFill>
                <a:latin typeface="EYInterstate Light" panose="02000506000000020004" pitchFamily="2" charset="0"/>
                <a:ea typeface="+mn-ea"/>
                <a:cs typeface="Arial" pitchFamily="34" charset="0"/>
              </a:defRPr>
            </a:lvl4pPr>
            <a:lvl5pPr marL="141538" indent="-141538" algn="l" defTabSz="745751" rtl="0" fontAlgn="base">
              <a:lnSpc>
                <a:spcPct val="100000"/>
              </a:lnSpc>
              <a:spcBef>
                <a:spcPct val="0"/>
              </a:spcBef>
              <a:spcAft>
                <a:spcPct val="0"/>
              </a:spcAft>
              <a:buClr>
                <a:schemeClr val="tx2"/>
              </a:buClr>
              <a:buSzPct val="70000"/>
              <a:buFont typeface="Arial" pitchFamily="34" charset="0"/>
              <a:buChar char="►"/>
              <a:defRPr lang="en-US" sz="600" kern="1200" noProof="0" dirty="0">
                <a:solidFill>
                  <a:schemeClr val="bg1"/>
                </a:solidFill>
                <a:latin typeface="EYInterstate Light" panose="02000506000000020004" pitchFamily="2" charset="0"/>
                <a:ea typeface="+mn-ea"/>
                <a:cs typeface="Arial"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17266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1_Final legal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B113FC-110C-4156-AE54-B6BF409697B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500" r="12500"/>
          <a:stretch/>
        </p:blipFill>
        <p:spPr>
          <a:xfrm>
            <a:off x="0" y="0"/>
            <a:ext cx="12192000"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745751" rtl="0" fontAlgn="base">
              <a:lnSpc>
                <a:spcPct val="100000"/>
              </a:lnSpc>
              <a:spcBef>
                <a:spcPct val="70000"/>
              </a:spcBef>
              <a:spcAft>
                <a:spcPct val="0"/>
              </a:spcAft>
              <a:buSzPct val="100000"/>
              <a:buNone/>
              <a:defRPr lang="en-US" sz="900" kern="1200" noProof="0" dirty="0" smtClean="0">
                <a:solidFill>
                  <a:schemeClr val="bg1"/>
                </a:solidFill>
                <a:latin typeface="EYInterstate Light" panose="02000506000000020004" pitchFamily="2" charset="0"/>
                <a:ea typeface="+mn-ea"/>
                <a:cs typeface="Arial" pitchFamily="34" charset="0"/>
              </a:defRPr>
            </a:lvl1pPr>
            <a:lvl2pPr marL="0" indent="0" algn="l" defTabSz="745751" rtl="0" fontAlgn="base">
              <a:lnSpc>
                <a:spcPct val="100000"/>
              </a:lnSpc>
              <a:spcBef>
                <a:spcPct val="0"/>
              </a:spcBef>
              <a:spcAft>
                <a:spcPct val="0"/>
              </a:spcAft>
              <a:buSzPct val="100000"/>
              <a:buNone/>
              <a:defRPr lang="en-US" sz="675" b="1" kern="1200" noProof="0" dirty="0" smtClean="0">
                <a:solidFill>
                  <a:schemeClr val="bg1"/>
                </a:solidFill>
                <a:latin typeface="EYInterstate Light" panose="02000506000000020004" pitchFamily="2" charset="0"/>
                <a:ea typeface="+mn-ea"/>
                <a:cs typeface="Arial" pitchFamily="34" charset="0"/>
              </a:defRPr>
            </a:lvl2pPr>
            <a:lvl3pPr marL="132023" indent="-132023" algn="l" defTabSz="745751" rtl="0" fontAlgn="base">
              <a:lnSpc>
                <a:spcPct val="100000"/>
              </a:lnSpc>
              <a:spcBef>
                <a:spcPct val="0"/>
              </a:spcBef>
              <a:spcAft>
                <a:spcPct val="0"/>
              </a:spcAft>
              <a:buClr>
                <a:schemeClr val="tx2"/>
              </a:buClr>
              <a:buSzPct val="70000"/>
              <a:buFont typeface="Arial" pitchFamily="34" charset="0"/>
              <a:buChar char="►"/>
              <a:defRPr lang="en-US" sz="675" b="1" kern="1200" noProof="0" dirty="0" smtClean="0">
                <a:solidFill>
                  <a:schemeClr val="bg1"/>
                </a:solidFill>
                <a:latin typeface="EYInterstate Light" panose="02000506000000020004" pitchFamily="2" charset="0"/>
                <a:ea typeface="+mn-ea"/>
                <a:cs typeface="Arial" pitchFamily="34" charset="0"/>
              </a:defRPr>
            </a:lvl3pPr>
            <a:lvl4pPr marL="0" indent="0" algn="l" defTabSz="745751" rtl="0" fontAlgn="base">
              <a:lnSpc>
                <a:spcPct val="100000"/>
              </a:lnSpc>
              <a:spcBef>
                <a:spcPct val="0"/>
              </a:spcBef>
              <a:spcAft>
                <a:spcPct val="0"/>
              </a:spcAft>
              <a:buSzPct val="100000"/>
              <a:buNone/>
              <a:defRPr lang="en-US" sz="600" kern="1200" noProof="0" dirty="0" smtClean="0">
                <a:solidFill>
                  <a:schemeClr val="bg1"/>
                </a:solidFill>
                <a:latin typeface="EYInterstate Light" panose="02000506000000020004" pitchFamily="2" charset="0"/>
                <a:ea typeface="+mn-ea"/>
                <a:cs typeface="Arial" pitchFamily="34" charset="0"/>
              </a:defRPr>
            </a:lvl4pPr>
            <a:lvl5pPr marL="141538" indent="-141538" algn="l" defTabSz="745751" rtl="0" fontAlgn="base">
              <a:lnSpc>
                <a:spcPct val="100000"/>
              </a:lnSpc>
              <a:spcBef>
                <a:spcPct val="0"/>
              </a:spcBef>
              <a:spcAft>
                <a:spcPct val="0"/>
              </a:spcAft>
              <a:buClr>
                <a:schemeClr val="tx2"/>
              </a:buClr>
              <a:buSzPct val="70000"/>
              <a:buFont typeface="Arial" pitchFamily="34" charset="0"/>
              <a:buChar char="►"/>
              <a:defRPr lang="en-US" sz="600" kern="1200" noProof="0" dirty="0">
                <a:solidFill>
                  <a:schemeClr val="bg1"/>
                </a:solidFill>
                <a:latin typeface="EYInterstate Light" panose="02000506000000020004" pitchFamily="2" charset="0"/>
                <a:ea typeface="+mn-ea"/>
                <a:cs typeface="Arial"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18018374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2_Final legal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ABFE52-8B9C-459B-B350-E3ADCFE74B2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500" r="12500"/>
          <a:stretch/>
        </p:blipFill>
        <p:spPr>
          <a:xfrm>
            <a:off x="0" y="0"/>
            <a:ext cx="12192000" cy="6858000"/>
          </a:xfrm>
          <a:prstGeom prst="rect">
            <a:avLst/>
          </a:prstGeom>
        </p:spPr>
      </p:pic>
      <p:sp>
        <p:nvSpPr>
          <p:cNvPr id="8" name="Content Placeholder 2"/>
          <p:cNvSpPr>
            <a:spLocks noGrp="1"/>
          </p:cNvSpPr>
          <p:nvPr>
            <p:ph idx="1"/>
          </p:nvPr>
        </p:nvSpPr>
        <p:spPr>
          <a:xfrm>
            <a:off x="607483" y="719139"/>
            <a:ext cx="4675200" cy="5210062"/>
          </a:xfrm>
        </p:spPr>
        <p:txBody>
          <a:bodyPr/>
          <a:lstStyle>
            <a:lvl1pPr marL="0" indent="0" algn="l" defTabSz="745751" rtl="0" fontAlgn="base">
              <a:lnSpc>
                <a:spcPct val="100000"/>
              </a:lnSpc>
              <a:spcBef>
                <a:spcPct val="70000"/>
              </a:spcBef>
              <a:spcAft>
                <a:spcPct val="0"/>
              </a:spcAft>
              <a:buSzPct val="100000"/>
              <a:buNone/>
              <a:defRPr lang="en-US" sz="900" kern="1200" noProof="0" dirty="0" smtClean="0">
                <a:solidFill>
                  <a:schemeClr val="bg1"/>
                </a:solidFill>
                <a:latin typeface="EYInterstate Light" panose="02000506000000020004" pitchFamily="2" charset="0"/>
                <a:ea typeface="+mn-ea"/>
                <a:cs typeface="Arial" pitchFamily="34" charset="0"/>
              </a:defRPr>
            </a:lvl1pPr>
            <a:lvl2pPr marL="0" indent="0" algn="l" defTabSz="745751" rtl="0" fontAlgn="base">
              <a:lnSpc>
                <a:spcPct val="100000"/>
              </a:lnSpc>
              <a:spcBef>
                <a:spcPct val="0"/>
              </a:spcBef>
              <a:spcAft>
                <a:spcPct val="0"/>
              </a:spcAft>
              <a:buSzPct val="100000"/>
              <a:buNone/>
              <a:defRPr lang="en-US" sz="675" b="1" kern="1200" noProof="0" dirty="0" smtClean="0">
                <a:solidFill>
                  <a:schemeClr val="bg1"/>
                </a:solidFill>
                <a:latin typeface="EYInterstate Light" panose="02000506000000020004" pitchFamily="2" charset="0"/>
                <a:ea typeface="+mn-ea"/>
                <a:cs typeface="Arial" pitchFamily="34" charset="0"/>
              </a:defRPr>
            </a:lvl2pPr>
            <a:lvl3pPr marL="132023" indent="-132023" algn="l" defTabSz="745751" rtl="0" fontAlgn="base">
              <a:lnSpc>
                <a:spcPct val="100000"/>
              </a:lnSpc>
              <a:spcBef>
                <a:spcPct val="0"/>
              </a:spcBef>
              <a:spcAft>
                <a:spcPct val="0"/>
              </a:spcAft>
              <a:buClr>
                <a:schemeClr val="tx2"/>
              </a:buClr>
              <a:buSzPct val="70000"/>
              <a:buFont typeface="Arial" pitchFamily="34" charset="0"/>
              <a:buChar char="►"/>
              <a:defRPr lang="en-US" sz="675" b="1" kern="1200" noProof="0" dirty="0" smtClean="0">
                <a:solidFill>
                  <a:schemeClr val="bg1"/>
                </a:solidFill>
                <a:latin typeface="EYInterstate Light" panose="02000506000000020004" pitchFamily="2" charset="0"/>
                <a:ea typeface="+mn-ea"/>
                <a:cs typeface="Arial" pitchFamily="34" charset="0"/>
              </a:defRPr>
            </a:lvl3pPr>
            <a:lvl4pPr marL="0" indent="0" algn="l" defTabSz="745751" rtl="0" fontAlgn="base">
              <a:lnSpc>
                <a:spcPct val="100000"/>
              </a:lnSpc>
              <a:spcBef>
                <a:spcPct val="0"/>
              </a:spcBef>
              <a:spcAft>
                <a:spcPct val="0"/>
              </a:spcAft>
              <a:buSzPct val="100000"/>
              <a:buNone/>
              <a:defRPr lang="en-US" sz="600" kern="1200" noProof="0" dirty="0" smtClean="0">
                <a:solidFill>
                  <a:schemeClr val="bg1"/>
                </a:solidFill>
                <a:latin typeface="EYInterstate Light" panose="02000506000000020004" pitchFamily="2" charset="0"/>
                <a:ea typeface="+mn-ea"/>
                <a:cs typeface="Arial" pitchFamily="34" charset="0"/>
              </a:defRPr>
            </a:lvl4pPr>
            <a:lvl5pPr marL="141538" indent="-141538" algn="l" defTabSz="745751" rtl="0" fontAlgn="base">
              <a:lnSpc>
                <a:spcPct val="100000"/>
              </a:lnSpc>
              <a:spcBef>
                <a:spcPct val="0"/>
              </a:spcBef>
              <a:spcAft>
                <a:spcPct val="0"/>
              </a:spcAft>
              <a:buClr>
                <a:schemeClr val="tx2"/>
              </a:buClr>
              <a:buSzPct val="70000"/>
              <a:buFont typeface="Arial" pitchFamily="34" charset="0"/>
              <a:buChar char="►"/>
              <a:defRPr lang="en-US" sz="600" kern="1200" noProof="0" dirty="0">
                <a:solidFill>
                  <a:schemeClr val="bg1"/>
                </a:solidFill>
                <a:latin typeface="EYInterstate Light" panose="02000506000000020004" pitchFamily="2" charset="0"/>
                <a:ea typeface="+mn-ea"/>
                <a:cs typeface="Arial"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60358354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sp>
        <p:nvSpPr>
          <p:cNvPr id="7" name="Freeform 5"/>
          <p:cNvSpPr>
            <a:spLocks noChangeAspect="1"/>
          </p:cNvSpPr>
          <p:nvPr userDrawn="1"/>
        </p:nvSpPr>
        <p:spPr bwMode="gray">
          <a:xfrm rot="10800000">
            <a:off x="626740" y="457199"/>
            <a:ext cx="6009412" cy="380531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rgbClr val="FFE600"/>
          </a:solidFill>
          <a:ln w="9525">
            <a:noFill/>
            <a:round/>
            <a:headEnd/>
            <a:tailEnd/>
          </a:ln>
        </p:spPr>
        <p:txBody>
          <a:bodyPr vert="horz" wrap="square" lIns="91392" tIns="45696" rIns="91392" bIns="45696" numCol="1" anchor="t" anchorCtr="0" compatLnSpc="1">
            <a:prstTxWarp prst="textNoShape">
              <a:avLst/>
            </a:prstTxWarp>
          </a:bodyPr>
          <a:lstStyle/>
          <a:p>
            <a:endParaRPr lang="en-GB" sz="1799"/>
          </a:p>
        </p:txBody>
      </p:sp>
      <p:sp>
        <p:nvSpPr>
          <p:cNvPr id="11" name="Title 1"/>
          <p:cNvSpPr>
            <a:spLocks noGrp="1"/>
          </p:cNvSpPr>
          <p:nvPr>
            <p:ph type="ctrTitle" hasCustomPrompt="1"/>
          </p:nvPr>
        </p:nvSpPr>
        <p:spPr>
          <a:xfrm>
            <a:off x="1000160" y="1677507"/>
            <a:ext cx="5419932" cy="860400"/>
          </a:xfrm>
        </p:spPr>
        <p:txBody>
          <a:bodyPr/>
          <a:lstStyle>
            <a:lvl1pPr>
              <a:defRPr sz="2799" b="0">
                <a:solidFill>
                  <a:srgbClr val="404040"/>
                </a:solidFill>
                <a:latin typeface="EYInterstate Light" panose="02000506000000020004" pitchFamily="2" charset="0"/>
                <a:cs typeface="Arial" pitchFamily="34" charset="0"/>
              </a:defRPr>
            </a:lvl1pPr>
          </a:lstStyle>
          <a:p>
            <a:r>
              <a:rPr lang="en-GB" dirty="0"/>
              <a:t>Title (EY Interstate </a:t>
            </a:r>
            <a:br>
              <a:rPr lang="en-GB" dirty="0"/>
            </a:br>
            <a:r>
              <a:rPr lang="en-GB" dirty="0"/>
              <a:t>Light 30 point)</a:t>
            </a:r>
          </a:p>
        </p:txBody>
      </p:sp>
      <p:sp>
        <p:nvSpPr>
          <p:cNvPr id="12" name="Subtitle 2"/>
          <p:cNvSpPr>
            <a:spLocks noGrp="1"/>
          </p:cNvSpPr>
          <p:nvPr>
            <p:ph type="subTitle" idx="1" hasCustomPrompt="1"/>
          </p:nvPr>
        </p:nvSpPr>
        <p:spPr>
          <a:xfrm>
            <a:off x="1000160" y="2685128"/>
            <a:ext cx="5419932" cy="645742"/>
          </a:xfrm>
        </p:spPr>
        <p:txBody>
          <a:bodyPr/>
          <a:lstStyle>
            <a:lvl1pPr marL="0" marR="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sz="1599">
                <a:solidFill>
                  <a:srgbClr val="404040"/>
                </a:solidFill>
                <a:latin typeface="EYInterstate" panose="02000503020000020004" pitchFamily="2" charset="0"/>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r>
              <a:rPr lang="en-GB" sz="1599" dirty="0"/>
              <a:t>Subtitle (EY Interstate 16 point)</a:t>
            </a:r>
          </a:p>
          <a:p>
            <a:pPr marL="0" marR="0" lvl="0" indent="0" algn="l" defTabSz="913943" rtl="0" eaLnBrk="1" fontAlgn="auto" latinLnBrk="0" hangingPunct="1">
              <a:lnSpc>
                <a:spcPct val="100000"/>
              </a:lnSpc>
              <a:spcBef>
                <a:spcPct val="20000"/>
              </a:spcBef>
              <a:spcAft>
                <a:spcPts val="0"/>
              </a:spcAft>
              <a:buClr>
                <a:schemeClr val="accent2"/>
              </a:buClr>
              <a:buSzPct val="70000"/>
              <a:buFont typeface="Arial" pitchFamily="34" charset="0"/>
              <a:buNone/>
              <a:tabLst/>
              <a:defRPr/>
            </a:pPr>
            <a:r>
              <a:rPr lang="en-GB" dirty="0">
                <a:latin typeface="EYInterstate" panose="02000503020000020004" pitchFamily="2" charset="0"/>
              </a:rPr>
              <a:t>XX Month 200X (EY Interstate bold 16 point)</a:t>
            </a:r>
          </a:p>
        </p:txBody>
      </p:sp>
    </p:spTree>
    <p:extLst>
      <p:ext uri="{BB962C8B-B14F-4D97-AF65-F5344CB8AC3E}">
        <p14:creationId xmlns:p14="http://schemas.microsoft.com/office/powerpoint/2010/main" val="41380441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79"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sp>
        <p:nvSpPr>
          <p:cNvPr id="14" name="Freeform 5">
            <a:extLst>
              <a:ext uri="{FF2B5EF4-FFF2-40B4-BE49-F238E27FC236}">
                <a16:creationId xmlns:a16="http://schemas.microsoft.com/office/drawing/2014/main" id="{770C05D4-D8C4-4691-89DC-120E06C0A0E8}"/>
              </a:ext>
            </a:extLst>
          </p:cNvPr>
          <p:cNvSpPr>
            <a:spLocks noChangeAspect="1"/>
          </p:cNvSpPr>
          <p:nvPr userDrawn="1"/>
        </p:nvSpPr>
        <p:spPr bwMode="gray">
          <a:xfrm rot="10800000">
            <a:off x="626740" y="457199"/>
            <a:ext cx="6009412" cy="380531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rgbClr val="FFE600"/>
          </a:solidFill>
          <a:ln w="9525">
            <a:noFill/>
            <a:round/>
            <a:headEnd/>
            <a:tailEnd/>
          </a:ln>
        </p:spPr>
        <p:txBody>
          <a:bodyPr vert="horz" wrap="square" lIns="91392" tIns="45696" rIns="91392" bIns="45696" numCol="1" anchor="t" anchorCtr="0" compatLnSpc="1">
            <a:prstTxWarp prst="textNoShape">
              <a:avLst/>
            </a:prstTxWarp>
          </a:bodyPr>
          <a:lstStyle/>
          <a:p>
            <a:endParaRPr lang="en-GB" sz="1799"/>
          </a:p>
        </p:txBody>
      </p:sp>
      <p:sp>
        <p:nvSpPr>
          <p:cNvPr id="11" name="Title 1"/>
          <p:cNvSpPr>
            <a:spLocks noGrp="1"/>
          </p:cNvSpPr>
          <p:nvPr>
            <p:ph type="ctrTitle" hasCustomPrompt="1"/>
          </p:nvPr>
        </p:nvSpPr>
        <p:spPr>
          <a:xfrm>
            <a:off x="1000159" y="1677507"/>
            <a:ext cx="4784556" cy="860400"/>
          </a:xfrm>
        </p:spPr>
        <p:txBody>
          <a:bodyPr/>
          <a:lstStyle>
            <a:lvl1pPr>
              <a:defRPr sz="2799" b="0">
                <a:solidFill>
                  <a:srgbClr val="404040"/>
                </a:solidFill>
                <a:latin typeface="EYInterstate Light" panose="02000506000000020004" pitchFamily="2" charset="0"/>
                <a:cs typeface="Arial" pitchFamily="34" charset="0"/>
              </a:defRPr>
            </a:lvl1pPr>
          </a:lstStyle>
          <a:p>
            <a:r>
              <a:rPr lang="en-GB" dirty="0"/>
              <a:t>Title (EY Interstate Light 30 point)</a:t>
            </a:r>
          </a:p>
        </p:txBody>
      </p:sp>
      <p:sp>
        <p:nvSpPr>
          <p:cNvPr id="12" name="Subtitle 2"/>
          <p:cNvSpPr>
            <a:spLocks noGrp="1"/>
          </p:cNvSpPr>
          <p:nvPr>
            <p:ph type="subTitle" idx="1" hasCustomPrompt="1"/>
          </p:nvPr>
        </p:nvSpPr>
        <p:spPr>
          <a:xfrm>
            <a:off x="1000159" y="2685128"/>
            <a:ext cx="4784556" cy="645742"/>
          </a:xfrm>
        </p:spPr>
        <p:txBody>
          <a:bodyPr/>
          <a:lstStyle>
            <a:lvl1pPr marL="0" marR="0" indent="0" algn="l" defTabSz="913943" rtl="0" eaLnBrk="1" fontAlgn="auto" latinLnBrk="0" hangingPunct="1">
              <a:lnSpc>
                <a:spcPct val="100000"/>
              </a:lnSpc>
              <a:spcBef>
                <a:spcPct val="20000"/>
              </a:spcBef>
              <a:spcAft>
                <a:spcPts val="1199"/>
              </a:spcAft>
              <a:buClr>
                <a:schemeClr val="accent2"/>
              </a:buClr>
              <a:buSzPct val="70000"/>
              <a:buFont typeface="Arial" pitchFamily="34" charset="0"/>
              <a:buNone/>
              <a:tabLst/>
              <a:defRPr sz="1599">
                <a:solidFill>
                  <a:srgbClr val="404040"/>
                </a:solidFill>
                <a:latin typeface="EYInterstate" panose="02000503020000020004" pitchFamily="2" charset="0"/>
                <a:cs typeface="Arial" pitchFamily="34" charset="0"/>
              </a:defRPr>
            </a:lvl1pPr>
            <a:lvl2pPr marL="0" indent="0" algn="l">
              <a:buNone/>
              <a:defRPr sz="1599">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r>
              <a:rPr lang="en-GB" sz="1599" dirty="0"/>
              <a:t>Subtitle (EY Interstate 16 point)</a:t>
            </a:r>
          </a:p>
          <a:p>
            <a:pPr marL="0" marR="0" lvl="0" indent="0" algn="l" defTabSz="913943" rtl="0" eaLnBrk="1" fontAlgn="auto" latinLnBrk="0" hangingPunct="1">
              <a:lnSpc>
                <a:spcPct val="100000"/>
              </a:lnSpc>
              <a:spcBef>
                <a:spcPct val="20000"/>
              </a:spcBef>
              <a:spcAft>
                <a:spcPts val="0"/>
              </a:spcAft>
              <a:buClr>
                <a:schemeClr val="accent2"/>
              </a:buClr>
              <a:buSzPct val="70000"/>
              <a:buFont typeface="Arial" pitchFamily="34" charset="0"/>
              <a:buNone/>
              <a:tabLst/>
              <a:defRPr/>
            </a:pPr>
            <a:r>
              <a:rPr lang="en-GB" dirty="0">
                <a:latin typeface="EYInterstate" panose="02000503020000020004" pitchFamily="2" charset="0"/>
              </a:rPr>
              <a:t>XX Month 200X (EY Interstate bold 16 point)</a:t>
            </a:r>
          </a:p>
        </p:txBody>
      </p:sp>
      <p:cxnSp>
        <p:nvCxnSpPr>
          <p:cNvPr id="15" name="Straight Connector 14">
            <a:extLst>
              <a:ext uri="{FF2B5EF4-FFF2-40B4-BE49-F238E27FC236}">
                <a16:creationId xmlns:a16="http://schemas.microsoft.com/office/drawing/2014/main" id="{D77AB755-0634-43A3-B427-C896D8448ABA}"/>
              </a:ext>
            </a:extLst>
          </p:cNvPr>
          <p:cNvCxnSpPr>
            <a:cxnSpLocks/>
          </p:cNvCxnSpPr>
          <p:nvPr userDrawn="1"/>
        </p:nvCxnSpPr>
        <p:spPr>
          <a:xfrm>
            <a:off x="1777579" y="5691442"/>
            <a:ext cx="7559040"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246095A-D7CE-45C6-8BF9-B5543F78C034}"/>
              </a:ext>
            </a:extLst>
          </p:cNvPr>
          <p:cNvSpPr txBox="1"/>
          <p:nvPr userDrawn="1"/>
        </p:nvSpPr>
        <p:spPr>
          <a:xfrm>
            <a:off x="615979" y="5587584"/>
            <a:ext cx="1393430"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7" name="Text Placeholder 16">
            <a:extLst>
              <a:ext uri="{FF2B5EF4-FFF2-40B4-BE49-F238E27FC236}">
                <a16:creationId xmlns:a16="http://schemas.microsoft.com/office/drawing/2014/main" id="{9D785C9C-C30C-4D97-AE69-8F7DD8E35F2D}"/>
              </a:ext>
            </a:extLst>
          </p:cNvPr>
          <p:cNvSpPr>
            <a:spLocks noGrp="1"/>
          </p:cNvSpPr>
          <p:nvPr>
            <p:ph type="body" sz="quarter" idx="14" hasCustomPrompt="1"/>
          </p:nvPr>
        </p:nvSpPr>
        <p:spPr>
          <a:xfrm>
            <a:off x="1777580" y="6001571"/>
            <a:ext cx="4119034" cy="180000"/>
          </a:xfrm>
        </p:spPr>
        <p:txBody>
          <a:bodyPr/>
          <a:lstStyle>
            <a:lvl1pPr marL="0" indent="0">
              <a:buNone/>
              <a:defRPr sz="1199">
                <a:solidFill>
                  <a:schemeClr val="bg1"/>
                </a:solidFill>
                <a:latin typeface="EYInterstate Light" panose="02000506000000020004" pitchFamily="2" charset="0"/>
              </a:defRPr>
            </a:lvl1pPr>
          </a:lstStyle>
          <a:p>
            <a:pPr lvl="0"/>
            <a:r>
              <a:rPr lang="en-US" dirty="0"/>
              <a:t>Name Surname</a:t>
            </a:r>
            <a:endParaRPr lang="en-GB" dirty="0"/>
          </a:p>
        </p:txBody>
      </p:sp>
      <p:sp>
        <p:nvSpPr>
          <p:cNvPr id="18" name="Text Placeholder 16">
            <a:extLst>
              <a:ext uri="{FF2B5EF4-FFF2-40B4-BE49-F238E27FC236}">
                <a16:creationId xmlns:a16="http://schemas.microsoft.com/office/drawing/2014/main" id="{FE9ED2CF-644F-4B9E-820F-6BF4B84D6844}"/>
              </a:ext>
            </a:extLst>
          </p:cNvPr>
          <p:cNvSpPr>
            <a:spLocks noGrp="1"/>
          </p:cNvSpPr>
          <p:nvPr>
            <p:ph type="body" sz="quarter" idx="15" hasCustomPrompt="1"/>
          </p:nvPr>
        </p:nvSpPr>
        <p:spPr>
          <a:xfrm>
            <a:off x="1777580" y="6199189"/>
            <a:ext cx="4119034" cy="180000"/>
          </a:xfrm>
        </p:spPr>
        <p:txBody>
          <a:bodyPr/>
          <a:lstStyle>
            <a:lvl1pPr marL="0" indent="0">
              <a:buNone/>
              <a:defRPr sz="1199">
                <a:solidFill>
                  <a:srgbClr val="FFD200"/>
                </a:solidFill>
                <a:latin typeface="EYInterstate Light" panose="02000506000000020004" pitchFamily="2" charset="0"/>
              </a:defRPr>
            </a:lvl1pPr>
          </a:lstStyle>
          <a:p>
            <a:pPr lvl="0"/>
            <a:r>
              <a:rPr lang="en-US" dirty="0"/>
              <a:t>Job Title</a:t>
            </a:r>
            <a:endParaRPr lang="en-GB" dirty="0"/>
          </a:p>
        </p:txBody>
      </p:sp>
      <p:sp>
        <p:nvSpPr>
          <p:cNvPr id="19" name="Picture Placeholder 19">
            <a:extLst>
              <a:ext uri="{FF2B5EF4-FFF2-40B4-BE49-F238E27FC236}">
                <a16:creationId xmlns:a16="http://schemas.microsoft.com/office/drawing/2014/main" id="{220D652C-43A8-4888-A086-F26EAFCF8D7B}"/>
              </a:ext>
            </a:extLst>
          </p:cNvPr>
          <p:cNvSpPr>
            <a:spLocks noGrp="1"/>
          </p:cNvSpPr>
          <p:nvPr>
            <p:ph type="pic" sz="quarter" idx="16"/>
          </p:nvPr>
        </p:nvSpPr>
        <p:spPr>
          <a:xfrm>
            <a:off x="615977" y="5897024"/>
            <a:ext cx="768000" cy="576000"/>
          </a:xfrm>
          <a:prstGeom prst="ellipse">
            <a:avLst/>
          </a:prstGeom>
        </p:spPr>
        <p:txBody>
          <a:bodyPr anchor="ctr"/>
          <a:lstStyle>
            <a:lvl1pPr marL="0" indent="0" algn="ctr">
              <a:buNone/>
              <a:defRPr sz="900">
                <a:solidFill>
                  <a:schemeClr val="bg1"/>
                </a:solidFill>
                <a:latin typeface="EYInterstate Light" panose="02000506000000020004" pitchFamily="2" charset="0"/>
              </a:defRPr>
            </a:lvl1pPr>
          </a:lstStyle>
          <a:p>
            <a:endParaRPr lang="en-GB" dirty="0"/>
          </a:p>
        </p:txBody>
      </p:sp>
      <p:pic>
        <p:nvPicPr>
          <p:cNvPr id="13" name="Picture 12">
            <a:extLst>
              <a:ext uri="{FF2B5EF4-FFF2-40B4-BE49-F238E27FC236}">
                <a16:creationId xmlns:a16="http://schemas.microsoft.com/office/drawing/2014/main" id="{89396E1D-5C76-4ADE-9002-02AC4DD83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0482" y="5340096"/>
            <a:ext cx="1316736" cy="1156968"/>
          </a:xfrm>
          <a:prstGeom prst="rect">
            <a:avLst/>
          </a:prstGeom>
        </p:spPr>
      </p:pic>
    </p:spTree>
    <p:extLst>
      <p:ext uri="{BB962C8B-B14F-4D97-AF65-F5344CB8AC3E}">
        <p14:creationId xmlns:p14="http://schemas.microsoft.com/office/powerpoint/2010/main" val="16933149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616" y="2851522"/>
            <a:ext cx="4445485"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984443D1-37A3-4969-A6D3-4E99E05604B9}"/>
              </a:ext>
            </a:extLst>
          </p:cNvPr>
          <p:cNvSpPr>
            <a:spLocks noGrp="1"/>
          </p:cNvSpPr>
          <p:nvPr>
            <p:ph type="dt" sz="half" idx="11"/>
          </p:nvPr>
        </p:nvSpPr>
        <p:spPr/>
        <p:txBody>
          <a:bodyPr/>
          <a:lstStyle/>
          <a:p>
            <a:endParaRPr lang="en-IN" dirty="0"/>
          </a:p>
        </p:txBody>
      </p:sp>
      <p:sp>
        <p:nvSpPr>
          <p:cNvPr id="3" name="Footer Placeholder 2">
            <a:extLst>
              <a:ext uri="{FF2B5EF4-FFF2-40B4-BE49-F238E27FC236}">
                <a16:creationId xmlns:a16="http://schemas.microsoft.com/office/drawing/2014/main" id="{61AB04F4-59F4-4102-9BBD-DB62B48E184D}"/>
              </a:ext>
            </a:extLst>
          </p:cNvPr>
          <p:cNvSpPr>
            <a:spLocks noGrp="1"/>
          </p:cNvSpPr>
          <p:nvPr>
            <p:ph type="ftr" sz="quarter" idx="12"/>
          </p:nvPr>
        </p:nvSpPr>
        <p:spPr/>
        <p:txBody>
          <a:bodyPr/>
          <a:lstStyle/>
          <a:p>
            <a:r>
              <a:rPr lang="en-IN"/>
              <a:t>Ease of Doing Solar 2020</a:t>
            </a:r>
            <a:endParaRPr lang="en-US" dirty="0"/>
          </a:p>
        </p:txBody>
      </p:sp>
      <p:sp>
        <p:nvSpPr>
          <p:cNvPr id="4" name="Slide Number Placeholder 3">
            <a:extLst>
              <a:ext uri="{FF2B5EF4-FFF2-40B4-BE49-F238E27FC236}">
                <a16:creationId xmlns:a16="http://schemas.microsoft.com/office/drawing/2014/main" id="{E499AB0A-887B-46B8-BA72-781970F002C7}"/>
              </a:ext>
            </a:extLst>
          </p:cNvPr>
          <p:cNvSpPr>
            <a:spLocks noGrp="1"/>
          </p:cNvSpPr>
          <p:nvPr>
            <p:ph type="sldNum" sz="quarter" idx="13"/>
          </p:nvPr>
        </p:nvSpPr>
        <p:spPr/>
        <p:txBody>
          <a:bodyPr/>
          <a:lstStyle/>
          <a:p>
            <a:r>
              <a:rPr lang="en-GB"/>
              <a:t>Page </a:t>
            </a:r>
            <a:fld id="{F1BC30E3-FFE5-4B91-AA19-87A149EBB9EE}" type="slidenum">
              <a:rPr smtClean="0"/>
              <a:pPr/>
              <a:t>‹#›</a:t>
            </a:fld>
            <a:endParaRPr dirty="0"/>
          </a:p>
        </p:txBody>
      </p:sp>
    </p:spTree>
    <p:extLst>
      <p:ext uri="{BB962C8B-B14F-4D97-AF65-F5344CB8AC3E}">
        <p14:creationId xmlns:p14="http://schemas.microsoft.com/office/powerpoint/2010/main" val="389370449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4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2800" cy="59436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601" y="1442718"/>
            <a:ext cx="4954924" cy="4267457"/>
          </a:xfrm>
        </p:spPr>
        <p:txBody>
          <a:bodyPr/>
          <a:lstStyle>
            <a:lvl1pPr marL="267185" indent="-267185">
              <a:buSzPct val="110000"/>
              <a:buFont typeface="EYInterstate Light" panose="02000506000000020004" pitchFamily="2" charset="0"/>
              <a:buChar char="•"/>
              <a:defRPr/>
            </a:lvl1p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29748" y="3990497"/>
            <a:ext cx="3087667" cy="180000"/>
          </a:xfrm>
        </p:spPr>
        <p:txBody>
          <a:bodyPr/>
          <a:lstStyle>
            <a:lvl1pPr marL="0" indent="0">
              <a:buNone/>
              <a:defRPr sz="900">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29748" y="4233140"/>
            <a:ext cx="3087667" cy="180000"/>
          </a:xfrm>
        </p:spPr>
        <p:txBody>
          <a:bodyPr/>
          <a:lstStyle>
            <a:lvl1pPr marL="0" indent="0">
              <a:buNone/>
              <a:defRPr sz="900">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19821" y="3882880"/>
            <a:ext cx="778554" cy="585216"/>
          </a:xfrm>
          <a:prstGeom prst="ellipse">
            <a:avLst/>
          </a:prstGeom>
        </p:spPr>
        <p:txBody>
          <a:bodyPr anchor="ctr"/>
          <a:lstStyle>
            <a:lvl1pPr marL="0" indent="0" algn="ctr">
              <a:buNone/>
              <a:defRPr sz="675">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19822" y="1442720"/>
            <a:ext cx="5462580"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19822" y="1939806"/>
            <a:ext cx="5462580" cy="1611554"/>
          </a:xfrm>
        </p:spPr>
        <p:txBody>
          <a:bodyPr/>
          <a:lstStyle>
            <a:lvl1pPr marL="0" indent="0">
              <a:buNone/>
              <a:defRPr sz="1198"/>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Tree>
    <p:extLst>
      <p:ext uri="{BB962C8B-B14F-4D97-AF65-F5344CB8AC3E}">
        <p14:creationId xmlns:p14="http://schemas.microsoft.com/office/powerpoint/2010/main" val="9033548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4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3"/>
            <a:ext cx="2383219" cy="6857999"/>
          </a:xfrm>
        </p:spPr>
        <p:txBody>
          <a:bodyPr/>
          <a:lstStyle>
            <a:lvl1pPr marL="267185" indent="-267185">
              <a:buSzPct val="110000"/>
              <a:buFont typeface="EYInterstate Light" panose="02000506000000020004" pitchFamily="2" charset="0"/>
              <a:buChar char="•"/>
              <a:defRPr/>
            </a:lvl1pPr>
          </a:lstStyle>
          <a:p>
            <a:endParaRPr lang="en-IN" dirty="0"/>
          </a:p>
        </p:txBody>
      </p:sp>
      <p:sp>
        <p:nvSpPr>
          <p:cNvPr id="2" name="Title 1"/>
          <p:cNvSpPr>
            <a:spLocks noGrp="1"/>
          </p:cNvSpPr>
          <p:nvPr>
            <p:ph type="title"/>
          </p:nvPr>
        </p:nvSpPr>
        <p:spPr>
          <a:xfrm>
            <a:off x="2693890" y="294200"/>
            <a:ext cx="8887371"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3891" y="1137921"/>
            <a:ext cx="2741455" cy="5018184"/>
          </a:xfrm>
        </p:spPr>
        <p:txBody>
          <a:bodyPr/>
          <a:lstStyle>
            <a:lvl1pPr marL="0" indent="0">
              <a:buNone/>
              <a:defRPr sz="13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2" y="1137924"/>
            <a:ext cx="2767159" cy="2796151"/>
          </a:xfrm>
        </p:spPr>
        <p:txBody>
          <a:bodyPr numCol="1"/>
          <a:lstStyle>
            <a:lvl1pPr marL="0" indent="0">
              <a:buNone/>
              <a:defRPr sz="1048">
                <a:solidFill>
                  <a:schemeClr val="bg1"/>
                </a:solidFill>
              </a:defRPr>
            </a:lvl1pPr>
            <a:lvl2pPr marL="267185" indent="0">
              <a:buNone/>
              <a:defRPr sz="1348">
                <a:solidFill>
                  <a:schemeClr val="bg1"/>
                </a:solidFill>
              </a:defRPr>
            </a:lvl2pPr>
            <a:lvl3pPr marL="534372" indent="0">
              <a:buNone/>
              <a:defRPr sz="1198">
                <a:solidFill>
                  <a:schemeClr val="bg1"/>
                </a:solidFill>
              </a:defRPr>
            </a:lvl3pPr>
            <a:lvl4pPr marL="801557" indent="0">
              <a:buNone/>
              <a:defRPr sz="1048">
                <a:solidFill>
                  <a:schemeClr val="bg1"/>
                </a:solidFill>
              </a:defRPr>
            </a:lvl4pPr>
            <a:lvl5pPr marL="1068742" indent="0">
              <a:buNone/>
              <a:defRPr sz="900">
                <a:solidFill>
                  <a:schemeClr val="bg1"/>
                </a:solidFill>
              </a:defRPr>
            </a:lvl5pPr>
          </a:lstStyle>
          <a:p>
            <a:pPr lvl="0"/>
            <a:r>
              <a:rPr lang="en-US" dirty="0"/>
              <a:t>Text</a:t>
            </a:r>
          </a:p>
        </p:txBody>
      </p:sp>
      <p:sp>
        <p:nvSpPr>
          <p:cNvPr id="7" name="Line 10">
            <a:extLst>
              <a:ext uri="{FF2B5EF4-FFF2-40B4-BE49-F238E27FC236}">
                <a16:creationId xmlns:a16="http://schemas.microsoft.com/office/drawing/2014/main" id="{1FE654FB-261F-44E5-8EF9-237DB835D710}"/>
              </a:ext>
            </a:extLst>
          </p:cNvPr>
          <p:cNvSpPr>
            <a:spLocks noChangeShapeType="1"/>
          </p:cNvSpPr>
          <p:nvPr userDrawn="1"/>
        </p:nvSpPr>
        <p:spPr bwMode="auto">
          <a:xfrm>
            <a:off x="2697804" y="907750"/>
            <a:ext cx="8923506"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28791371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1" y="201600"/>
            <a:ext cx="10972800" cy="594360"/>
          </a:xfrm>
        </p:spPr>
        <p:txBody>
          <a:bodyPr/>
          <a:lstStyle>
            <a:lvl1pPr>
              <a:defRPr sz="2399">
                <a:solidFill>
                  <a:schemeClr val="bg1"/>
                </a:solidFill>
                <a:latin typeface="EYInterstate Light" panose="02000506000000020004" pitchFamily="2" charset="0"/>
              </a:defRPr>
            </a:lvl1pPr>
          </a:lstStyle>
          <a:p>
            <a:r>
              <a:rPr lang="en-US" dirty="0"/>
              <a:t>Click to edit Master title style</a:t>
            </a:r>
            <a:endParaRPr lang="en-GB" dirty="0"/>
          </a:p>
        </p:txBody>
      </p:sp>
      <p:sp>
        <p:nvSpPr>
          <p:cNvPr id="13" name="Table Placeholder 4">
            <a:extLst>
              <a:ext uri="{FF2B5EF4-FFF2-40B4-BE49-F238E27FC236}">
                <a16:creationId xmlns:a16="http://schemas.microsoft.com/office/drawing/2014/main" id="{C5AC4C92-885D-49C5-B704-597DE68FC006}"/>
              </a:ext>
            </a:extLst>
          </p:cNvPr>
          <p:cNvSpPr txBox="1">
            <a:spLocks/>
          </p:cNvSpPr>
          <p:nvPr userDrawn="1"/>
        </p:nvSpPr>
        <p:spPr>
          <a:xfrm>
            <a:off x="813224" y="1137922"/>
            <a:ext cx="6610006" cy="4267457"/>
          </a:xfrm>
          <a:prstGeom prst="rect">
            <a:avLst/>
          </a:prstGeom>
        </p:spPr>
        <p:txBody>
          <a:bodyPr vert="horz" lIns="0" tIns="0" rIns="0" bIns="0" rtlCol="0" anchor="t" anchorCtr="0">
            <a:noAutofit/>
          </a:bodyPr>
          <a:lstStyle>
            <a:lvl1pPr marL="356616"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EYInterstate Light" panose="02000506000000020004" pitchFamily="2" charset="0"/>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EYInterstate Light" panose="02000506000000020004" pitchFamily="2" charset="0"/>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EYInterstate Light" panose="02000506000000020004" pitchFamily="2" charset="0"/>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400" kern="1200">
                <a:solidFill>
                  <a:schemeClr val="bg1"/>
                </a:solidFill>
                <a:latin typeface="EYInterstate Light" panose="02000506000000020004" pitchFamily="2" charset="0"/>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200" kern="1200">
                <a:solidFill>
                  <a:schemeClr val="bg1"/>
                </a:solidFill>
                <a:latin typeface="EYInterstate Light" panose="02000506000000020004"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6438" marR="0" lvl="0" indent="-356438" algn="l" defTabSz="913943" rtl="0" eaLnBrk="1" fontAlgn="auto" latinLnBrk="0" hangingPunct="1">
              <a:lnSpc>
                <a:spcPct val="100000"/>
              </a:lnSpc>
              <a:spcBef>
                <a:spcPct val="20000"/>
              </a:spcBef>
              <a:spcAft>
                <a:spcPts val="0"/>
              </a:spcAft>
              <a:buClr>
                <a:srgbClr val="FFE600"/>
              </a:buClr>
              <a:buSzPct val="70000"/>
              <a:buFont typeface="Arial" pitchFamily="34" charset="0"/>
              <a:buChar char="►"/>
              <a:tabLst/>
              <a:defRPr/>
            </a:pPr>
            <a:endParaRPr kumimoji="0" lang="en-IN" sz="1999" b="0" i="0" u="none" strike="noStrike" kern="1200" cap="none" spc="0" normalizeH="0" baseline="0" noProof="0">
              <a:ln>
                <a:noFill/>
              </a:ln>
              <a:solidFill>
                <a:sysClr val="window" lastClr="FFFFFF"/>
              </a:solidFill>
              <a:effectLst/>
              <a:uLnTx/>
              <a:uFillTx/>
              <a:latin typeface="EYInterstate Light" panose="02000506000000020004" pitchFamily="2" charset="0"/>
              <a:ea typeface="+mn-ea"/>
              <a:cs typeface="+mn-cs"/>
            </a:endParaRPr>
          </a:p>
        </p:txBody>
      </p:sp>
      <p:sp>
        <p:nvSpPr>
          <p:cNvPr id="5" name="Line 10">
            <a:extLst>
              <a:ext uri="{FF2B5EF4-FFF2-40B4-BE49-F238E27FC236}">
                <a16:creationId xmlns:a16="http://schemas.microsoft.com/office/drawing/2014/main" id="{04A2E968-DBA8-4BD3-8F8F-9B23825BC4DF}"/>
              </a:ext>
            </a:extLst>
          </p:cNvPr>
          <p:cNvSpPr>
            <a:spLocks noChangeShapeType="1"/>
          </p:cNvSpPr>
          <p:nvPr userDrawn="1"/>
        </p:nvSpPr>
        <p:spPr bwMode="auto">
          <a:xfrm>
            <a:off x="609602" y="907750"/>
            <a:ext cx="1101171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Tree>
    <p:extLst>
      <p:ext uri="{BB962C8B-B14F-4D97-AF65-F5344CB8AC3E}">
        <p14:creationId xmlns:p14="http://schemas.microsoft.com/office/powerpoint/2010/main" val="33408445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3938" y="0"/>
            <a:ext cx="5968062" cy="6858000"/>
          </a:xfrm>
        </p:spPr>
        <p:txBody>
          <a:bodyPr/>
          <a:lstStyle>
            <a:lvl1pPr marL="267185" indent="-267185">
              <a:buSzPct val="110000"/>
              <a:buFont typeface="EYInterstate Light" panose="02000506000000020004" pitchFamily="2" charset="0"/>
              <a:buChar char="•"/>
              <a:defRPr/>
            </a:lvl1p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775915" y="2050889"/>
            <a:ext cx="4535598" cy="1055708"/>
          </a:xfrm>
        </p:spPr>
        <p:txBody>
          <a:bodyPr/>
          <a:lstStyle>
            <a:lvl1pPr marL="0" indent="0">
              <a:buNone/>
              <a:defRPr sz="2248"/>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775915" y="3312530"/>
            <a:ext cx="4535598" cy="1055708"/>
          </a:xfrm>
        </p:spPr>
        <p:txBody>
          <a:bodyPr/>
          <a:lstStyle>
            <a:lvl1pPr marL="0" indent="0">
              <a:buNone/>
              <a:defRPr sz="1198"/>
            </a:lvl1pPr>
          </a:lstStyle>
          <a:p>
            <a:pPr lvl="0"/>
            <a:r>
              <a:rPr lang="en-IN" dirty="0"/>
              <a:t>text</a:t>
            </a:r>
          </a:p>
        </p:txBody>
      </p:sp>
    </p:spTree>
    <p:extLst>
      <p:ext uri="{BB962C8B-B14F-4D97-AF65-F5344CB8AC3E}">
        <p14:creationId xmlns:p14="http://schemas.microsoft.com/office/powerpoint/2010/main" val="36925823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6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826753" y="2504281"/>
            <a:ext cx="4445484"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267185" marR="0" lvl="0" indent="-267185" defTabSz="755134" fontAlgn="auto">
              <a:lnSpc>
                <a:spcPct val="100000"/>
              </a:lnSpc>
              <a:spcBef>
                <a:spcPct val="0"/>
              </a:spcBef>
              <a:spcAft>
                <a:spcPts val="0"/>
              </a:spcAft>
              <a:buClrTx/>
              <a:buSzTx/>
              <a:tabLst/>
            </a:pPr>
            <a:r>
              <a:rPr lang="en-US" dirty="0"/>
              <a:t>Chapter Title</a:t>
            </a:r>
            <a:endParaRPr lang="en-IN" dirty="0"/>
          </a:p>
        </p:txBody>
      </p:sp>
    </p:spTree>
    <p:extLst>
      <p:ext uri="{BB962C8B-B14F-4D97-AF65-F5344CB8AC3E}">
        <p14:creationId xmlns:p14="http://schemas.microsoft.com/office/powerpoint/2010/main" val="7977067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40DE8-8F4D-4084-8CB3-259B7386B07A}"/>
              </a:ext>
            </a:extLst>
          </p:cNvPr>
          <p:cNvSpPr>
            <a:spLocks noGrp="1"/>
          </p:cNvSpPr>
          <p:nvPr>
            <p:ph type="title"/>
          </p:nvPr>
        </p:nvSpPr>
        <p:spPr/>
        <p:txBody>
          <a:bodyPr/>
          <a:lstStyle/>
          <a:p>
            <a:r>
              <a:rPr lang="en-US"/>
              <a:t>Click to edit Master title style</a:t>
            </a:r>
            <a:endParaRPr lang="en-IN"/>
          </a:p>
        </p:txBody>
      </p:sp>
    </p:spTree>
    <p:extLst>
      <p:ext uri="{BB962C8B-B14F-4D97-AF65-F5344CB8AC3E}">
        <p14:creationId xmlns:p14="http://schemas.microsoft.com/office/powerpoint/2010/main" val="4905567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a:xfrm>
            <a:off x="609602" y="1425600"/>
            <a:ext cx="10972800" cy="47000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609602"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dirty="0">
              <a:solidFill>
                <a:schemeClr val="bg1"/>
              </a:solidFill>
            </a:endParaRPr>
          </a:p>
        </p:txBody>
      </p:sp>
      <p:sp>
        <p:nvSpPr>
          <p:cNvPr id="8" name="Line 11"/>
          <p:cNvSpPr>
            <a:spLocks noChangeShapeType="1"/>
          </p:cNvSpPr>
          <p:nvPr userDrawn="1"/>
        </p:nvSpPr>
        <p:spPr bwMode="auto">
          <a:xfrm>
            <a:off x="609602" y="6245352"/>
            <a:ext cx="109728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dirty="0">
              <a:solidFill>
                <a:schemeClr val="bg1"/>
              </a:solidFill>
            </a:endParaRPr>
          </a:p>
        </p:txBody>
      </p:sp>
    </p:spTree>
    <p:extLst>
      <p:ext uri="{BB962C8B-B14F-4D97-AF65-F5344CB8AC3E}">
        <p14:creationId xmlns:p14="http://schemas.microsoft.com/office/powerpoint/2010/main" val="33745894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7" name="Line 10"/>
          <p:cNvSpPr>
            <a:spLocks noChangeShapeType="1"/>
          </p:cNvSpPr>
          <p:nvPr userDrawn="1"/>
        </p:nvSpPr>
        <p:spPr bwMode="auto">
          <a:xfrm>
            <a:off x="609602" y="1044000"/>
            <a:ext cx="109728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dirty="0">
              <a:solidFill>
                <a:schemeClr val="bg1"/>
              </a:solidFill>
            </a:endParaRPr>
          </a:p>
        </p:txBody>
      </p:sp>
      <p:sp>
        <p:nvSpPr>
          <p:cNvPr id="8" name="Line 11"/>
          <p:cNvSpPr>
            <a:spLocks noChangeShapeType="1"/>
          </p:cNvSpPr>
          <p:nvPr userDrawn="1"/>
        </p:nvSpPr>
        <p:spPr bwMode="auto">
          <a:xfrm>
            <a:off x="609602" y="6245352"/>
            <a:ext cx="109728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dirty="0">
              <a:solidFill>
                <a:schemeClr val="bg1"/>
              </a:solidFill>
            </a:endParaRPr>
          </a:p>
        </p:txBody>
      </p:sp>
    </p:spTree>
    <p:extLst>
      <p:ext uri="{BB962C8B-B14F-4D97-AF65-F5344CB8AC3E}">
        <p14:creationId xmlns:p14="http://schemas.microsoft.com/office/powerpoint/2010/main" val="40861684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09602" y="201168"/>
            <a:ext cx="109728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a:t>Click to edit Master title style</a:t>
            </a:r>
            <a:endParaRPr lang="en-US" dirty="0"/>
          </a:p>
        </p:txBody>
      </p:sp>
      <p:sp>
        <p:nvSpPr>
          <p:cNvPr id="4102" name="Freeform 6"/>
          <p:cNvSpPr>
            <a:spLocks/>
          </p:cNvSpPr>
          <p:nvPr userDrawn="1"/>
        </p:nvSpPr>
        <p:spPr bwMode="gray">
          <a:xfrm>
            <a:off x="598177" y="1057275"/>
            <a:ext cx="10987714" cy="5195888"/>
          </a:xfrm>
          <a:custGeom>
            <a:avLst/>
            <a:gdLst/>
            <a:ahLst/>
            <a:cxnLst>
              <a:cxn ang="0">
                <a:pos x="0" y="0"/>
              </a:cxn>
              <a:cxn ang="0">
                <a:pos x="6925" y="0"/>
              </a:cxn>
              <a:cxn ang="0">
                <a:pos x="6925" y="2053"/>
              </a:cxn>
              <a:cxn ang="0">
                <a:pos x="0" y="3273"/>
              </a:cxn>
              <a:cxn ang="0">
                <a:pos x="0" y="0"/>
              </a:cxn>
            </a:cxnLst>
            <a:rect l="0" t="0" r="r" b="b"/>
            <a:pathLst>
              <a:path w="6925" h="3273">
                <a:moveTo>
                  <a:pt x="0" y="0"/>
                </a:moveTo>
                <a:lnTo>
                  <a:pt x="6925" y="0"/>
                </a:lnTo>
                <a:lnTo>
                  <a:pt x="6925" y="2053"/>
                </a:lnTo>
                <a:lnTo>
                  <a:pt x="0" y="3273"/>
                </a:lnTo>
                <a:lnTo>
                  <a:pt x="0" y="0"/>
                </a:lnTo>
                <a:close/>
              </a:path>
            </a:pathLst>
          </a:custGeom>
          <a:solidFill>
            <a:schemeClr val="accent2"/>
          </a:solidFill>
          <a:ln w="9525">
            <a:noFill/>
            <a:round/>
            <a:headEnd/>
            <a:tailEnd/>
          </a:ln>
        </p:spPr>
        <p:txBody>
          <a:bodyPr vert="horz" wrap="square" lIns="91344" tIns="45672" rIns="91344" bIns="45672" numCol="1" anchor="t" anchorCtr="0" compatLnSpc="1">
            <a:prstTxWarp prst="textNoShape">
              <a:avLst/>
            </a:prstTxWarp>
          </a:bodyPr>
          <a:lstStyle/>
          <a:p>
            <a:endParaRPr lang="en-GB" sz="1798">
              <a:solidFill>
                <a:schemeClr val="bg1"/>
              </a:solidFill>
            </a:endParaRPr>
          </a:p>
        </p:txBody>
      </p:sp>
    </p:spTree>
    <p:extLst>
      <p:ext uri="{BB962C8B-B14F-4D97-AF65-F5344CB8AC3E}">
        <p14:creationId xmlns:p14="http://schemas.microsoft.com/office/powerpoint/2010/main" val="21523298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Footer Placeholder 5">
            <a:extLst>
              <a:ext uri="{FF2B5EF4-FFF2-40B4-BE49-F238E27FC236}">
                <a16:creationId xmlns:a16="http://schemas.microsoft.com/office/drawing/2014/main" id="{39C17CFF-41FB-45E8-B0F0-10D78014B606}"/>
              </a:ext>
            </a:extLst>
          </p:cNvPr>
          <p:cNvSpPr txBox="1">
            <a:spLocks/>
          </p:cNvSpPr>
          <p:nvPr userDrawn="1"/>
        </p:nvSpPr>
        <p:spPr>
          <a:xfrm>
            <a:off x="1270479" y="6471244"/>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3661615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34" Type="http://schemas.openxmlformats.org/officeDocument/2006/relationships/slideLayout" Target="../slideLayouts/slideLayout93.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33" Type="http://schemas.openxmlformats.org/officeDocument/2006/relationships/slideLayout" Target="../slideLayouts/slideLayout92.xml"/><Relationship Id="rId38" Type="http://schemas.openxmlformats.org/officeDocument/2006/relationships/image" Target="../media/image9.wmf"/><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slideLayout" Target="../slideLayouts/slideLayout91.xml"/><Relationship Id="rId37" Type="http://schemas.openxmlformats.org/officeDocument/2006/relationships/theme" Target="../theme/theme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36" Type="http://schemas.openxmlformats.org/officeDocument/2006/relationships/slideLayout" Target="../slideLayouts/slideLayout95.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slideLayout" Target="../slideLayouts/slideLayout90.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slideLayout" Target="../slideLayouts/slideLayout89.xml"/><Relationship Id="rId35" Type="http://schemas.openxmlformats.org/officeDocument/2006/relationships/slideLayout" Target="../slideLayouts/slideLayout94.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4.xml"/><Relationship Id="rId3" Type="http://schemas.openxmlformats.org/officeDocument/2006/relationships/slideLayout" Target="../slideLayouts/slideLayout98.xml"/><Relationship Id="rId7" Type="http://schemas.openxmlformats.org/officeDocument/2006/relationships/vmlDrawing" Target="../drawings/vmlDrawing2.vml"/><Relationship Id="rId12" Type="http://schemas.openxmlformats.org/officeDocument/2006/relationships/image" Target="../media/image16.wmf"/><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theme" Target="../theme/theme4.xml"/><Relationship Id="rId11" Type="http://schemas.openxmlformats.org/officeDocument/2006/relationships/image" Target="../media/image15.emf"/><Relationship Id="rId5" Type="http://schemas.openxmlformats.org/officeDocument/2006/relationships/slideLayout" Target="../slideLayouts/slideLayout100.xml"/><Relationship Id="rId10" Type="http://schemas.openxmlformats.org/officeDocument/2006/relationships/oleObject" Target="../embeddings/oleObject2.bin"/><Relationship Id="rId4" Type="http://schemas.openxmlformats.org/officeDocument/2006/relationships/slideLayout" Target="../slideLayouts/slideLayout99.xml"/><Relationship Id="rId9" Type="http://schemas.openxmlformats.org/officeDocument/2006/relationships/tags" Target="../tags/tag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image" Target="../media/image16.wmf"/><Relationship Id="rId2" Type="http://schemas.openxmlformats.org/officeDocument/2006/relationships/slideLayout" Target="../slideLayouts/slideLayout102.xml"/><Relationship Id="rId16" Type="http://schemas.openxmlformats.org/officeDocument/2006/relationships/theme" Target="../theme/theme5.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theme" Target="../theme/theme6.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94200"/>
            <a:ext cx="10972800"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601" y="1137920"/>
            <a:ext cx="10972800"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1281250" y="6356350"/>
            <a:ext cx="303055" cy="311150"/>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
        <p:nvSpPr>
          <p:cNvPr id="19" name="Date Placeholder 3">
            <a:extLst>
              <a:ext uri="{FF2B5EF4-FFF2-40B4-BE49-F238E27FC236}">
                <a16:creationId xmlns:a16="http://schemas.microsoft.com/office/drawing/2014/main" id="{600772EA-C6B0-4F5D-AA59-01C0858EFADB}"/>
              </a:ext>
            </a:extLst>
          </p:cNvPr>
          <p:cNvSpPr>
            <a:spLocks noGrp="1"/>
          </p:cNvSpPr>
          <p:nvPr>
            <p:ph type="dt" sz="half" idx="2"/>
          </p:nvPr>
        </p:nvSpPr>
        <p:spPr>
          <a:xfrm>
            <a:off x="1428184" y="6471244"/>
            <a:ext cx="1190638" cy="180000"/>
          </a:xfrm>
          <a:prstGeom prst="rect">
            <a:avLst/>
          </a:prstGeom>
        </p:spPr>
        <p:txBody>
          <a:bodyPr vert="horz" lIns="0" tIns="0" rIns="0" bIns="0" rtlCol="0" anchor="ctr"/>
          <a:lstStyle>
            <a:lvl1pPr marL="0" algn="l" defTabSz="913943" rtl="0" eaLnBrk="1" latinLnBrk="0" hangingPunct="1">
              <a:defRPr lang="en-IN" sz="800" kern="1200" smtClean="0">
                <a:solidFill>
                  <a:schemeClr val="bg1"/>
                </a:solidFill>
                <a:latin typeface="EYInterstate" panose="02000503020000020004" pitchFamily="2" charset="0"/>
                <a:ea typeface="+mn-ea"/>
                <a:cs typeface="+mn-cs"/>
              </a:defRPr>
            </a:lvl1pPr>
          </a:lstStyle>
          <a:p>
            <a:endParaRPr lang="en-IN" dirty="0"/>
          </a:p>
        </p:txBody>
      </p:sp>
      <p:sp>
        <p:nvSpPr>
          <p:cNvPr id="20" name="Footer Placeholder 4">
            <a:extLst>
              <a:ext uri="{FF2B5EF4-FFF2-40B4-BE49-F238E27FC236}">
                <a16:creationId xmlns:a16="http://schemas.microsoft.com/office/drawing/2014/main" id="{AC28FA70-87E4-49F4-AFDE-345AA28E0BE7}"/>
              </a:ext>
            </a:extLst>
          </p:cNvPr>
          <p:cNvSpPr>
            <a:spLocks noGrp="1"/>
          </p:cNvSpPr>
          <p:nvPr>
            <p:ph type="ftr" sz="quarter" idx="3"/>
          </p:nvPr>
        </p:nvSpPr>
        <p:spPr>
          <a:xfrm>
            <a:off x="3237502" y="6471244"/>
            <a:ext cx="3084493" cy="180000"/>
          </a:xfrm>
          <a:prstGeom prst="rect">
            <a:avLst/>
          </a:prstGeom>
        </p:spPr>
        <p:txBody>
          <a:bodyPr vert="horz" lIns="0" tIns="0" rIns="0" bIns="0" rtlCol="0" anchor="ctr"/>
          <a:lstStyle>
            <a:lvl1pPr marL="0" algn="l" defTabSz="913943" rtl="0" eaLnBrk="1" latinLnBrk="0" hangingPunct="1">
              <a:defRPr lang="en-IN" sz="800" kern="1200" dirty="0">
                <a:solidFill>
                  <a:schemeClr val="bg1"/>
                </a:solidFill>
                <a:latin typeface="EYInterstate" panose="02000503020000020004" pitchFamily="2" charset="0"/>
                <a:ea typeface="+mn-ea"/>
                <a:cs typeface="+mn-cs"/>
              </a:defRPr>
            </a:lvl1pPr>
          </a:lstStyle>
          <a:p>
            <a:r>
              <a:rPr lang="en-IN"/>
              <a:t>Ease of Doing Solar 2020</a:t>
            </a:r>
            <a:endParaRPr lang="en-US" dirty="0"/>
          </a:p>
        </p:txBody>
      </p:sp>
      <p:sp>
        <p:nvSpPr>
          <p:cNvPr id="21" name="Slide Number Placeholder 5">
            <a:extLst>
              <a:ext uri="{FF2B5EF4-FFF2-40B4-BE49-F238E27FC236}">
                <a16:creationId xmlns:a16="http://schemas.microsoft.com/office/drawing/2014/main" id="{3B540F9A-D485-4BD0-B905-41F8A52593F8}"/>
              </a:ext>
            </a:extLst>
          </p:cNvPr>
          <p:cNvSpPr>
            <a:spLocks noGrp="1"/>
          </p:cNvSpPr>
          <p:nvPr>
            <p:ph type="sldNum" sz="quarter" idx="4"/>
          </p:nvPr>
        </p:nvSpPr>
        <p:spPr>
          <a:xfrm>
            <a:off x="616900" y="6471244"/>
            <a:ext cx="662721" cy="180000"/>
          </a:xfrm>
          <a:prstGeom prst="rect">
            <a:avLst/>
          </a:prstGeom>
        </p:spPr>
        <p:txBody>
          <a:bodyPr vert="horz" lIns="0" tIns="0" rIns="0" bIns="0" rtlCol="0" anchor="ctr"/>
          <a:lstStyle>
            <a:lvl1pPr marL="0" algn="l" defTabSz="913943" rtl="0" eaLnBrk="1" latinLnBrk="0" hangingPunct="1">
              <a:defRPr lang="en-IN" sz="800" kern="1200" smtClean="0">
                <a:solidFill>
                  <a:schemeClr val="bg1"/>
                </a:solidFill>
                <a:latin typeface="EYInterstate" panose="02000503020000020004" pitchFamily="2" charset="0"/>
                <a:ea typeface="+mn-ea"/>
                <a:cs typeface="+mn-cs"/>
              </a:defRPr>
            </a:lvl1pPr>
          </a:lstStyle>
          <a:p>
            <a:r>
              <a:rPr lang="en-GB" dirty="0"/>
              <a:t>Page </a:t>
            </a:r>
            <a:fld id="{F1BC30E3-FFE5-4B91-AA19-87A149EBB9EE}" type="slidenum">
              <a:rPr smtClean="0"/>
              <a:pPr/>
              <a:t>‹#›</a:t>
            </a:fld>
            <a:endParaRPr dirty="0"/>
          </a:p>
        </p:txBody>
      </p:sp>
    </p:spTree>
    <p:extLst>
      <p:ext uri="{BB962C8B-B14F-4D97-AF65-F5344CB8AC3E}">
        <p14:creationId xmlns:p14="http://schemas.microsoft.com/office/powerpoint/2010/main" val="1919714218"/>
      </p:ext>
    </p:extLst>
  </p:cSld>
  <p:clrMap bg1="lt1" tx1="dk1" bg2="lt2" tx2="dk2" accent1="accent1" accent2="accent2" accent3="accent3" accent4="accent4" accent5="accent5" accent6="accent6" hlink="hlink" folHlink="folHlink"/>
  <p:sldLayoutIdLst>
    <p:sldLayoutId id="2147483890" r:id="rId1"/>
    <p:sldLayoutId id="2147483825" r:id="rId2"/>
    <p:sldLayoutId id="2147483826" r:id="rId3"/>
    <p:sldLayoutId id="2147483827" r:id="rId4"/>
    <p:sldLayoutId id="2147483875" r:id="rId5"/>
    <p:sldLayoutId id="2147483873" r:id="rId6"/>
    <p:sldLayoutId id="2147483872" r:id="rId7"/>
    <p:sldLayoutId id="2147483828" r:id="rId8"/>
    <p:sldLayoutId id="2147483877" r:id="rId9"/>
    <p:sldLayoutId id="2147483876" r:id="rId10"/>
    <p:sldLayoutId id="2147483871" r:id="rId11"/>
    <p:sldLayoutId id="2147483829" r:id="rId12"/>
    <p:sldLayoutId id="2147483923" r:id="rId13"/>
    <p:sldLayoutId id="2147483921"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74" r:id="rId24"/>
    <p:sldLayoutId id="2147483839" r:id="rId25"/>
    <p:sldLayoutId id="2147483925" r:id="rId26"/>
    <p:sldLayoutId id="2147483926" r:id="rId27"/>
    <p:sldLayoutId id="2147483840" r:id="rId28"/>
  </p:sldLayoutIdLst>
  <p:hf hdr="0" dt="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70000"/>
        <a:buFont typeface="Arial" pitchFamily="34"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94200"/>
            <a:ext cx="10972800"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601" y="1137920"/>
            <a:ext cx="10972800"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281250" y="6356350"/>
            <a:ext cx="303055" cy="31115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
        <p:nvSpPr>
          <p:cNvPr id="20" name="Date Placeholder 3">
            <a:extLst>
              <a:ext uri="{FF2B5EF4-FFF2-40B4-BE49-F238E27FC236}">
                <a16:creationId xmlns:a16="http://schemas.microsoft.com/office/drawing/2014/main" id="{7FA7D49F-D989-4CDB-9335-913430F7425F}"/>
              </a:ext>
            </a:extLst>
          </p:cNvPr>
          <p:cNvSpPr>
            <a:spLocks noGrp="1"/>
          </p:cNvSpPr>
          <p:nvPr>
            <p:ph type="dt" sz="half" idx="2"/>
          </p:nvPr>
        </p:nvSpPr>
        <p:spPr>
          <a:xfrm>
            <a:off x="1428184" y="6471244"/>
            <a:ext cx="1190638"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endParaRPr lang="en-IN" dirty="0"/>
          </a:p>
        </p:txBody>
      </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1428184" y="6467475"/>
            <a:ext cx="3084493"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r>
              <a:rPr lang="en-IN"/>
              <a:t>Ease of Doing Solar 2020</a:t>
            </a:r>
            <a:endParaRPr lang="en-IN" dirty="0"/>
          </a:p>
        </p:txBody>
      </p:sp>
      <p:sp>
        <p:nvSpPr>
          <p:cNvPr id="22" name="Slide Number Placeholder 5">
            <a:extLst>
              <a:ext uri="{FF2B5EF4-FFF2-40B4-BE49-F238E27FC236}">
                <a16:creationId xmlns:a16="http://schemas.microsoft.com/office/drawing/2014/main" id="{1E733AAD-1BCD-417D-A2A4-521F133E28CB}"/>
              </a:ext>
            </a:extLst>
          </p:cNvPr>
          <p:cNvSpPr>
            <a:spLocks noGrp="1"/>
          </p:cNvSpPr>
          <p:nvPr>
            <p:ph type="sldNum" sz="quarter" idx="4"/>
          </p:nvPr>
        </p:nvSpPr>
        <p:spPr>
          <a:xfrm>
            <a:off x="616900" y="6471244"/>
            <a:ext cx="662721" cy="180000"/>
          </a:xfrm>
          <a:prstGeom prst="rect">
            <a:avLst/>
          </a:prstGeom>
        </p:spPr>
        <p:txBody>
          <a:bodyPr/>
          <a:lstStyle>
            <a:lvl1pPr marL="0" algn="l" defTabSz="913943" rtl="0" eaLnBrk="1" latinLnBrk="0" hangingPunct="1">
              <a:defRPr lang="en-GB" sz="800" kern="1200" smtClean="0">
                <a:solidFill>
                  <a:schemeClr val="bg1"/>
                </a:solidFill>
                <a:latin typeface="EYInterstate" panose="02000503020000020004" pitchFamily="2" charset="0"/>
                <a:ea typeface="+mn-ea"/>
                <a:cs typeface="+mn-cs"/>
              </a:defRPr>
            </a:lvl1pPr>
          </a:lstStyle>
          <a:p>
            <a:r>
              <a:rPr lang="en-IN" dirty="0"/>
              <a:t>Page </a:t>
            </a:r>
            <a:fld id="{F1BC30E3-FFE5-4B91-AA19-87A149EBB9EE}" type="slidenum">
              <a:rPr smtClean="0"/>
              <a:pPr/>
              <a:t>‹#›</a:t>
            </a:fld>
            <a:endParaRPr dirty="0"/>
          </a:p>
        </p:txBody>
      </p:sp>
    </p:spTree>
    <p:extLst>
      <p:ext uri="{BB962C8B-B14F-4D97-AF65-F5344CB8AC3E}">
        <p14:creationId xmlns:p14="http://schemas.microsoft.com/office/powerpoint/2010/main" val="2945010009"/>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3" r:id="rId10"/>
    <p:sldLayoutId id="2147483919" r:id="rId11"/>
    <p:sldLayoutId id="2147483922" r:id="rId12"/>
    <p:sldLayoutId id="2147483924" r:id="rId13"/>
    <p:sldLayoutId id="2147483904" r:id="rId14"/>
    <p:sldLayoutId id="2147483905" r:id="rId15"/>
    <p:sldLayoutId id="2147483906" r:id="rId16"/>
    <p:sldLayoutId id="2147483907" r:id="rId17"/>
    <p:sldLayoutId id="2147483908" r:id="rId18"/>
    <p:sldLayoutId id="2147483909" r:id="rId19"/>
    <p:sldLayoutId id="2147483910" r:id="rId20"/>
    <p:sldLayoutId id="2147483911" r:id="rId21"/>
    <p:sldLayoutId id="2147483912" r:id="rId22"/>
    <p:sldLayoutId id="2147483913" r:id="rId23"/>
    <p:sldLayoutId id="2147483914" r:id="rId24"/>
    <p:sldLayoutId id="2147483915" r:id="rId25"/>
    <p:sldLayoutId id="2147483916" r:id="rId26"/>
    <p:sldLayoutId id="2147483917" r:id="rId27"/>
    <p:sldLayoutId id="2147483918" r:id="rId28"/>
    <p:sldLayoutId id="2147483920" r:id="rId29"/>
    <p:sldLayoutId id="2147483929" r:id="rId30"/>
    <p:sldLayoutId id="2147483979" r:id="rId31"/>
  </p:sldLayoutIdLst>
  <p:hf hdr="0" dt="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70000"/>
        <a:buFont typeface="Arial" pitchFamily="34"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2" y="294200"/>
            <a:ext cx="10972800"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602" y="1137920"/>
            <a:ext cx="10972800" cy="494792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7" name="Picture 16">
            <a:extLst>
              <a:ext uri="{FF2B5EF4-FFF2-40B4-BE49-F238E27FC236}">
                <a16:creationId xmlns:a16="http://schemas.microsoft.com/office/drawing/2014/main" id="{63A56E9B-FDEB-4900-88BD-F0B34334DB41}"/>
              </a:ext>
            </a:extLst>
          </p:cNvPr>
          <p:cNvPicPr>
            <a:picLocks noChangeAspect="1"/>
          </p:cNvPicPr>
          <p:nvPr userDrawn="1"/>
        </p:nvPicPr>
        <p:blipFill>
          <a:blip r:embed="rId38" cstate="print">
            <a:extLst>
              <a:ext uri="{28A0092B-C50C-407E-A947-70E740481C1C}">
                <a14:useLocalDpi xmlns:a14="http://schemas.microsoft.com/office/drawing/2010/main" val="0"/>
              </a:ext>
            </a:extLst>
          </a:blip>
          <a:stretch>
            <a:fillRect/>
          </a:stretch>
        </p:blipFill>
        <p:spPr>
          <a:xfrm>
            <a:off x="11045952" y="6327648"/>
            <a:ext cx="536672" cy="411480"/>
          </a:xfrm>
          <a:prstGeom prst="rect">
            <a:avLst/>
          </a:prstGeom>
        </p:spPr>
      </p:pic>
      <p:sp>
        <p:nvSpPr>
          <p:cNvPr id="14" name="Date Placeholder 5">
            <a:extLst>
              <a:ext uri="{FF2B5EF4-FFF2-40B4-BE49-F238E27FC236}">
                <a16:creationId xmlns:a16="http://schemas.microsoft.com/office/drawing/2014/main" id="{F101DE2A-C1B9-49D6-9DA1-56956F64108F}"/>
              </a:ext>
            </a:extLst>
          </p:cNvPr>
          <p:cNvSpPr txBox="1">
            <a:spLocks/>
          </p:cNvSpPr>
          <p:nvPr userDrawn="1"/>
        </p:nvSpPr>
        <p:spPr>
          <a:xfrm>
            <a:off x="2523068" y="6516456"/>
            <a:ext cx="1588344" cy="180000"/>
          </a:xfrm>
          <a:prstGeom prst="rect">
            <a:avLst/>
          </a:prstGeom>
        </p:spPr>
        <p:txBody>
          <a:bodyPr vert="horz" lIns="91392" tIns="45696" rIns="91392" bIns="45696" rtlCol="0" anchor="ctr"/>
          <a:lstStyle>
            <a:defPPr>
              <a:defRPr lang="en-US"/>
            </a:defPPr>
            <a:lvl1pPr>
              <a:defRPr sz="800">
                <a:solidFill>
                  <a:schemeClr val="bg1"/>
                </a:solidFill>
                <a:latin typeface="EYInterstate" panose="0200050302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734957C2-E399-4966-A4B5-55A6D844D9EF}" type="datetime3">
              <a:rPr lang="en-US" sz="800" smtClean="0"/>
              <a:t>9 March 2021</a:t>
            </a:fld>
            <a:endParaRPr lang="en-IN" sz="800" dirty="0"/>
          </a:p>
        </p:txBody>
      </p:sp>
      <p:sp>
        <p:nvSpPr>
          <p:cNvPr id="15" name="Footer Placeholder 6">
            <a:extLst>
              <a:ext uri="{FF2B5EF4-FFF2-40B4-BE49-F238E27FC236}">
                <a16:creationId xmlns:a16="http://schemas.microsoft.com/office/drawing/2014/main" id="{0106CCEC-5D70-4F24-B8E9-862A7A40E157}"/>
              </a:ext>
            </a:extLst>
          </p:cNvPr>
          <p:cNvSpPr txBox="1">
            <a:spLocks/>
          </p:cNvSpPr>
          <p:nvPr userDrawn="1"/>
        </p:nvSpPr>
        <p:spPr>
          <a:xfrm>
            <a:off x="4428749" y="6516456"/>
            <a:ext cx="4114800" cy="180000"/>
          </a:xfrm>
          <a:prstGeom prst="rect">
            <a:avLst/>
          </a:prstGeom>
        </p:spPr>
        <p:txBody>
          <a:bodyPr vert="horz" lIns="91392" tIns="45696" rIns="91392" bIns="45696" rtlCol="0" anchor="ctr"/>
          <a:lstStyle>
            <a:defPPr>
              <a:defRPr lang="en-US"/>
            </a:defPPr>
            <a:lvl1pPr>
              <a:defRPr sz="800">
                <a:solidFill>
                  <a:schemeClr val="bg1"/>
                </a:solidFill>
                <a:latin typeface="EYInterstate" panose="0200050302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IN" sz="800" dirty="0"/>
              <a:t>Presentation title</a:t>
            </a:r>
          </a:p>
        </p:txBody>
      </p:sp>
      <p:sp>
        <p:nvSpPr>
          <p:cNvPr id="16" name="Slide Number Placeholder 7">
            <a:extLst>
              <a:ext uri="{FF2B5EF4-FFF2-40B4-BE49-F238E27FC236}">
                <a16:creationId xmlns:a16="http://schemas.microsoft.com/office/drawing/2014/main" id="{6CDDF55D-DA52-4E3F-9133-252789E8B220}"/>
              </a:ext>
            </a:extLst>
          </p:cNvPr>
          <p:cNvSpPr txBox="1">
            <a:spLocks/>
          </p:cNvSpPr>
          <p:nvPr userDrawn="1"/>
        </p:nvSpPr>
        <p:spPr>
          <a:xfrm>
            <a:off x="484124" y="6516456"/>
            <a:ext cx="884088" cy="180000"/>
          </a:xfrm>
          <a:prstGeom prst="rect">
            <a:avLst/>
          </a:prstGeom>
        </p:spPr>
        <p:txBody>
          <a:bodyPr vert="horz" lIns="91392" tIns="45696" rIns="91392" bIns="45696" rtlCol="0" anchor="ctr"/>
          <a:lstStyle>
            <a:defPPr>
              <a:defRPr lang="en-US"/>
            </a:defPPr>
            <a:lvl1pPr>
              <a:defRPr sz="800">
                <a:solidFill>
                  <a:schemeClr val="bg1"/>
                </a:solidFill>
                <a:latin typeface="EYInterstate" panose="02000503020000020004"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GB" sz="800" dirty="0"/>
              <a:t>Page </a:t>
            </a:r>
            <a:fld id="{400AB000-69BB-4842-A383-FA188A378CBE}" type="slidenum">
              <a:rPr lang="en-IN" sz="800" smtClean="0"/>
              <a:t>‹#›</a:t>
            </a:fld>
            <a:endParaRPr sz="800" dirty="0"/>
          </a:p>
        </p:txBody>
      </p:sp>
    </p:spTree>
    <p:extLst>
      <p:ext uri="{BB962C8B-B14F-4D97-AF65-F5344CB8AC3E}">
        <p14:creationId xmlns:p14="http://schemas.microsoft.com/office/powerpoint/2010/main" val="2107871520"/>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 id="2147483961" r:id="rId19"/>
    <p:sldLayoutId id="2147483962" r:id="rId20"/>
    <p:sldLayoutId id="2147483963" r:id="rId21"/>
    <p:sldLayoutId id="2147483964" r:id="rId22"/>
    <p:sldLayoutId id="2147483965" r:id="rId23"/>
    <p:sldLayoutId id="2147483966" r:id="rId24"/>
    <p:sldLayoutId id="2147483967" r:id="rId25"/>
    <p:sldLayoutId id="2147483968" r:id="rId26"/>
    <p:sldLayoutId id="2147483969" r:id="rId27"/>
    <p:sldLayoutId id="2147483970" r:id="rId28"/>
    <p:sldLayoutId id="2147483971" r:id="rId29"/>
    <p:sldLayoutId id="2147483972" r:id="rId30"/>
    <p:sldLayoutId id="2147483973" r:id="rId31"/>
    <p:sldLayoutId id="2147483974" r:id="rId32"/>
    <p:sldLayoutId id="2147483975" r:id="rId33"/>
    <p:sldLayoutId id="2147483976" r:id="rId34"/>
    <p:sldLayoutId id="2147483977" r:id="rId35"/>
    <p:sldLayoutId id="2147483978" r:id="rId36"/>
  </p:sldLayoutIdLst>
  <p:hf hdr="0" dt="0"/>
  <p:txStyles>
    <p:titleStyle>
      <a:lvl1pPr algn="l" defTabSz="685091"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267185" indent="-267185" algn="l" defTabSz="685091"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534372" indent="-267185" algn="l" defTabSz="685091"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801557" indent="-267185" algn="l" defTabSz="685091"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068742" indent="-267185" algn="l" defTabSz="685091"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4pPr>
      <a:lvl5pPr marL="1335929" indent="-267185" algn="l" defTabSz="685091" rtl="0" eaLnBrk="1" latinLnBrk="0" hangingPunct="1">
        <a:spcBef>
          <a:spcPct val="20000"/>
        </a:spcBef>
        <a:buClr>
          <a:schemeClr val="tx2"/>
        </a:buClr>
        <a:buSzPct val="70000"/>
        <a:buFont typeface="Arial" pitchFamily="34" charset="0"/>
        <a:buChar char="►"/>
        <a:defRPr sz="1099" kern="1200">
          <a:solidFill>
            <a:schemeClr val="bg1"/>
          </a:solidFill>
          <a:latin typeface="EYInterstate Light" panose="02000506000000020004" pitchFamily="2" charset="0"/>
          <a:ea typeface="+mn-ea"/>
          <a:cs typeface="+mn-cs"/>
        </a:defRPr>
      </a:lvl5pPr>
      <a:lvl6pPr marL="1884002" indent="-171273" algn="l" defTabSz="685091" rtl="0" eaLnBrk="1" latinLnBrk="0" hangingPunct="1">
        <a:spcBef>
          <a:spcPct val="20000"/>
        </a:spcBef>
        <a:buFont typeface="Arial" pitchFamily="34" charset="0"/>
        <a:buChar char="•"/>
        <a:defRPr sz="1498" kern="1200">
          <a:solidFill>
            <a:schemeClr val="tx1"/>
          </a:solidFill>
          <a:latin typeface="+mn-lt"/>
          <a:ea typeface="+mn-ea"/>
          <a:cs typeface="+mn-cs"/>
        </a:defRPr>
      </a:lvl6pPr>
      <a:lvl7pPr marL="2226547" indent="-171273" algn="l" defTabSz="685091" rtl="0" eaLnBrk="1" latinLnBrk="0" hangingPunct="1">
        <a:spcBef>
          <a:spcPct val="20000"/>
        </a:spcBef>
        <a:buFont typeface="Arial" pitchFamily="34" charset="0"/>
        <a:buChar char="•"/>
        <a:defRPr sz="1498" kern="1200">
          <a:solidFill>
            <a:schemeClr val="tx1"/>
          </a:solidFill>
          <a:latin typeface="+mn-lt"/>
          <a:ea typeface="+mn-ea"/>
          <a:cs typeface="+mn-cs"/>
        </a:defRPr>
      </a:lvl7pPr>
      <a:lvl8pPr marL="2569093" indent="-171273" algn="l" defTabSz="685091" rtl="0" eaLnBrk="1" latinLnBrk="0" hangingPunct="1">
        <a:spcBef>
          <a:spcPct val="20000"/>
        </a:spcBef>
        <a:buFont typeface="Arial" pitchFamily="34" charset="0"/>
        <a:buChar char="•"/>
        <a:defRPr sz="1498" kern="1200">
          <a:solidFill>
            <a:schemeClr val="tx1"/>
          </a:solidFill>
          <a:latin typeface="+mn-lt"/>
          <a:ea typeface="+mn-ea"/>
          <a:cs typeface="+mn-cs"/>
        </a:defRPr>
      </a:lvl8pPr>
      <a:lvl9pPr marL="2911639" indent="-171273" algn="l" defTabSz="685091" rtl="0" eaLnBrk="1" latinLnBrk="0" hangingPunct="1">
        <a:spcBef>
          <a:spcPct val="20000"/>
        </a:spcBef>
        <a:buFont typeface="Arial" pitchFamily="34" charset="0"/>
        <a:buChar char="•"/>
        <a:defRPr sz="1498" kern="1200">
          <a:solidFill>
            <a:schemeClr val="tx1"/>
          </a:solidFill>
          <a:latin typeface="+mn-lt"/>
          <a:ea typeface="+mn-ea"/>
          <a:cs typeface="+mn-cs"/>
        </a:defRPr>
      </a:lvl9pPr>
    </p:bodyStyle>
    <p:otherStyle>
      <a:defPPr>
        <a:defRPr lang="en-US"/>
      </a:defPPr>
      <a:lvl1pPr marL="0" algn="l" defTabSz="685091" rtl="0" eaLnBrk="1" latinLnBrk="0" hangingPunct="1">
        <a:defRPr sz="1348" kern="1200">
          <a:solidFill>
            <a:schemeClr val="tx1"/>
          </a:solidFill>
          <a:latin typeface="+mn-lt"/>
          <a:ea typeface="+mn-ea"/>
          <a:cs typeface="+mn-cs"/>
        </a:defRPr>
      </a:lvl1pPr>
      <a:lvl2pPr marL="342546" algn="l" defTabSz="685091" rtl="0" eaLnBrk="1" latinLnBrk="0" hangingPunct="1">
        <a:defRPr sz="1348" kern="1200">
          <a:solidFill>
            <a:schemeClr val="tx1"/>
          </a:solidFill>
          <a:latin typeface="+mn-lt"/>
          <a:ea typeface="+mn-ea"/>
          <a:cs typeface="+mn-cs"/>
        </a:defRPr>
      </a:lvl2pPr>
      <a:lvl3pPr marL="685091" algn="l" defTabSz="685091" rtl="0" eaLnBrk="1" latinLnBrk="0" hangingPunct="1">
        <a:defRPr sz="1348" kern="1200">
          <a:solidFill>
            <a:schemeClr val="tx1"/>
          </a:solidFill>
          <a:latin typeface="+mn-lt"/>
          <a:ea typeface="+mn-ea"/>
          <a:cs typeface="+mn-cs"/>
        </a:defRPr>
      </a:lvl3pPr>
      <a:lvl4pPr marL="1027637" algn="l" defTabSz="685091" rtl="0" eaLnBrk="1" latinLnBrk="0" hangingPunct="1">
        <a:defRPr sz="1348" kern="1200">
          <a:solidFill>
            <a:schemeClr val="tx1"/>
          </a:solidFill>
          <a:latin typeface="+mn-lt"/>
          <a:ea typeface="+mn-ea"/>
          <a:cs typeface="+mn-cs"/>
        </a:defRPr>
      </a:lvl4pPr>
      <a:lvl5pPr marL="1370183" algn="l" defTabSz="685091" rtl="0" eaLnBrk="1" latinLnBrk="0" hangingPunct="1">
        <a:defRPr sz="1348" kern="1200">
          <a:solidFill>
            <a:schemeClr val="tx1"/>
          </a:solidFill>
          <a:latin typeface="+mn-lt"/>
          <a:ea typeface="+mn-ea"/>
          <a:cs typeface="+mn-cs"/>
        </a:defRPr>
      </a:lvl5pPr>
      <a:lvl6pPr marL="1712729" algn="l" defTabSz="685091" rtl="0" eaLnBrk="1" latinLnBrk="0" hangingPunct="1">
        <a:defRPr sz="1348" kern="1200">
          <a:solidFill>
            <a:schemeClr val="tx1"/>
          </a:solidFill>
          <a:latin typeface="+mn-lt"/>
          <a:ea typeface="+mn-ea"/>
          <a:cs typeface="+mn-cs"/>
        </a:defRPr>
      </a:lvl6pPr>
      <a:lvl7pPr marL="2055275" algn="l" defTabSz="685091" rtl="0" eaLnBrk="1" latinLnBrk="0" hangingPunct="1">
        <a:defRPr sz="1348" kern="1200">
          <a:solidFill>
            <a:schemeClr val="tx1"/>
          </a:solidFill>
          <a:latin typeface="+mn-lt"/>
          <a:ea typeface="+mn-ea"/>
          <a:cs typeface="+mn-cs"/>
        </a:defRPr>
      </a:lvl7pPr>
      <a:lvl8pPr marL="2397820" algn="l" defTabSz="685091" rtl="0" eaLnBrk="1" latinLnBrk="0" hangingPunct="1">
        <a:defRPr sz="1348" kern="1200">
          <a:solidFill>
            <a:schemeClr val="tx1"/>
          </a:solidFill>
          <a:latin typeface="+mn-lt"/>
          <a:ea typeface="+mn-ea"/>
          <a:cs typeface="+mn-cs"/>
        </a:defRPr>
      </a:lvl8pPr>
      <a:lvl9pPr marL="2740366" algn="l" defTabSz="685091" rtl="0" eaLnBrk="1" latinLnBrk="0" hangingPunct="1">
        <a:defRPr sz="134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D920878-697F-4EA8-B45A-A2894ADA4340}"/>
              </a:ext>
            </a:extLst>
          </p:cNvPr>
          <p:cNvGraphicFramePr>
            <a:graphicFrameLocks noChangeAspect="1"/>
          </p:cNvGraphicFramePr>
          <p:nvPr userDrawn="1">
            <p:custDataLst>
              <p:tags r:id="rId8"/>
            </p:custDataLst>
            <p:extLst>
              <p:ext uri="{D42A27DB-BD31-4B8C-83A1-F6EECF244321}">
                <p14:modId xmlns:p14="http://schemas.microsoft.com/office/powerpoint/2010/main" val="994955656"/>
              </p:ext>
            </p:extLst>
          </p:nvPr>
        </p:nvGraphicFramePr>
        <p:xfrm>
          <a:off x="1587" y="1588"/>
          <a:ext cx="1587" cy="1588"/>
        </p:xfrm>
        <a:graphic>
          <a:graphicData uri="http://schemas.openxmlformats.org/presentationml/2006/ole">
            <mc:AlternateContent xmlns:mc="http://schemas.openxmlformats.org/markup-compatibility/2006">
              <mc:Choice xmlns:v="urn:schemas-microsoft-com:vml" Requires="v">
                <p:oleObj spid="_x0000_s2069" name="think-cell Slide" r:id="rId10" imgW="473" imgH="476" progId="TCLayout.ActiveDocument.1">
                  <p:embed/>
                </p:oleObj>
              </mc:Choice>
              <mc:Fallback>
                <p:oleObj name="think-cell Slide" r:id="rId10" imgW="473" imgH="476" progId="TCLayout.ActiveDocument.1">
                  <p:embed/>
                  <p:pic>
                    <p:nvPicPr>
                      <p:cNvPr id="5" name="Object 4" hidden="1">
                        <a:extLst>
                          <a:ext uri="{FF2B5EF4-FFF2-40B4-BE49-F238E27FC236}">
                            <a16:creationId xmlns:a16="http://schemas.microsoft.com/office/drawing/2014/main" id="{1D920878-697F-4EA8-B45A-A2894ADA4340}"/>
                          </a:ext>
                        </a:extLst>
                      </p:cNvPr>
                      <p:cNvPicPr/>
                      <p:nvPr/>
                    </p:nvPicPr>
                    <p:blipFill>
                      <a:blip r:embed="rId11"/>
                      <a:stretch>
                        <a:fillRect/>
                      </a:stretch>
                    </p:blipFill>
                    <p:spPr>
                      <a:xfrm>
                        <a:off x="1587" y="1588"/>
                        <a:ext cx="1587"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9D551954-E30A-4567-BE87-F4736859D31E}"/>
              </a:ext>
            </a:extLst>
          </p:cNvPr>
          <p:cNvSpPr/>
          <p:nvPr userDrawn="1">
            <p:custDataLst>
              <p:tags r:id="rId9"/>
            </p:custDataLst>
          </p:nvPr>
        </p:nvSpPr>
        <p:spPr>
          <a:xfrm>
            <a:off x="0" y="0"/>
            <a:ext cx="158667" cy="15875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t" anchorCtr="0">
            <a:noAutofit/>
          </a:bodyPr>
          <a:lstStyle/>
          <a:p>
            <a:pPr marL="0" lvl="0" indent="0" algn="ctr"/>
            <a:endParaRPr lang="en-US" sz="2998" b="1" i="0" baseline="0" dirty="0">
              <a:solidFill>
                <a:schemeClr val="tx1"/>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609602" y="201600"/>
            <a:ext cx="10972800" cy="860400"/>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609602" y="1425600"/>
            <a:ext cx="10972800" cy="4700016"/>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2" name="Picture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185136" y="6327648"/>
            <a:ext cx="399711" cy="408838"/>
          </a:xfrm>
          <a:prstGeom prst="rect">
            <a:avLst/>
          </a:prstGeom>
        </p:spPr>
      </p:pic>
      <p:sp>
        <p:nvSpPr>
          <p:cNvPr id="8" name="Footer Placeholder 5">
            <a:extLst>
              <a:ext uri="{FF2B5EF4-FFF2-40B4-BE49-F238E27FC236}">
                <a16:creationId xmlns:a16="http://schemas.microsoft.com/office/drawing/2014/main" id="{B698974B-9E9D-4259-A160-2BC3879F5CEA}"/>
              </a:ext>
            </a:extLst>
          </p:cNvPr>
          <p:cNvSpPr txBox="1">
            <a:spLocks/>
          </p:cNvSpPr>
          <p:nvPr userDrawn="1"/>
        </p:nvSpPr>
        <p:spPr>
          <a:xfrm>
            <a:off x="1206684" y="6566400"/>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1053240916"/>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Lst>
  <p:hf hdr="0" dt="0"/>
  <p:txStyles>
    <p:titleStyle>
      <a:lvl1pPr algn="l" defTabSz="913486" rtl="0" eaLnBrk="1" latinLnBrk="0" hangingPunct="1">
        <a:lnSpc>
          <a:spcPct val="85000"/>
        </a:lnSpc>
        <a:spcBef>
          <a:spcPct val="0"/>
        </a:spcBef>
        <a:buNone/>
        <a:defRPr sz="2998" b="1" kern="1200">
          <a:solidFill>
            <a:schemeClr val="bg1"/>
          </a:solidFill>
          <a:latin typeface="+mn-lt"/>
          <a:ea typeface="+mj-ea"/>
          <a:cs typeface="Arial" pitchFamily="34" charset="0"/>
        </a:defRPr>
      </a:lvl1pPr>
    </p:titleStyle>
    <p:bodyStyle>
      <a:lvl1pPr marL="356260" indent="-356260" algn="l" defTabSz="913486" rtl="0" eaLnBrk="1" latinLnBrk="0" hangingPunct="1">
        <a:spcBef>
          <a:spcPct val="20000"/>
        </a:spcBef>
        <a:buClr>
          <a:schemeClr val="accent2"/>
        </a:buClr>
        <a:buSzPct val="70000"/>
        <a:buFont typeface="Arial" pitchFamily="34" charset="0"/>
        <a:buChar char="►"/>
        <a:defRPr sz="2398" kern="1200">
          <a:solidFill>
            <a:schemeClr val="bg1"/>
          </a:solidFill>
          <a:latin typeface="+mn-lt"/>
          <a:ea typeface="+mn-ea"/>
          <a:cs typeface="+mn-cs"/>
        </a:defRPr>
      </a:lvl1pPr>
      <a:lvl2pPr marL="712519" indent="-356260" algn="l" defTabSz="913486" rtl="0" eaLnBrk="1" latinLnBrk="0" hangingPunct="1">
        <a:spcBef>
          <a:spcPct val="20000"/>
        </a:spcBef>
        <a:buClr>
          <a:schemeClr val="accent2"/>
        </a:buClr>
        <a:buSzPct val="70000"/>
        <a:buFont typeface="Arial" pitchFamily="34" charset="0"/>
        <a:buChar char="►"/>
        <a:defRPr sz="1998" kern="1200">
          <a:solidFill>
            <a:schemeClr val="bg1"/>
          </a:solidFill>
          <a:latin typeface="+mn-lt"/>
          <a:ea typeface="+mn-ea"/>
          <a:cs typeface="+mn-cs"/>
        </a:defRPr>
      </a:lvl2pPr>
      <a:lvl3pPr marL="1068778" indent="-356260" algn="l" defTabSz="913486" rtl="0" eaLnBrk="1" latinLnBrk="0" hangingPunct="1">
        <a:spcBef>
          <a:spcPct val="20000"/>
        </a:spcBef>
        <a:buClr>
          <a:schemeClr val="accent2"/>
        </a:buClr>
        <a:buSzPct val="70000"/>
        <a:buFont typeface="Arial" pitchFamily="34" charset="0"/>
        <a:buChar char="►"/>
        <a:defRPr sz="1798" kern="1200">
          <a:solidFill>
            <a:schemeClr val="bg1"/>
          </a:solidFill>
          <a:latin typeface="+mn-lt"/>
          <a:ea typeface="+mn-ea"/>
          <a:cs typeface="+mn-cs"/>
        </a:defRPr>
      </a:lvl3pPr>
      <a:lvl4pPr marL="1425038" indent="-356260" algn="l" defTabSz="913486" rtl="0" eaLnBrk="1" latinLnBrk="0" hangingPunct="1">
        <a:spcBef>
          <a:spcPct val="20000"/>
        </a:spcBef>
        <a:buClr>
          <a:schemeClr val="accent2"/>
        </a:buClr>
        <a:buSzPct val="70000"/>
        <a:buFont typeface="Arial" pitchFamily="34" charset="0"/>
        <a:buChar char="►"/>
        <a:defRPr sz="1598" kern="1200">
          <a:solidFill>
            <a:schemeClr val="bg1"/>
          </a:solidFill>
          <a:latin typeface="+mn-lt"/>
          <a:ea typeface="+mn-ea"/>
          <a:cs typeface="+mn-cs"/>
        </a:defRPr>
      </a:lvl4pPr>
      <a:lvl5pPr marL="1781297" indent="-356260" algn="l" defTabSz="913486" rtl="0" eaLnBrk="1" latinLnBrk="0" hangingPunct="1">
        <a:spcBef>
          <a:spcPct val="20000"/>
        </a:spcBef>
        <a:buClr>
          <a:schemeClr val="accent2"/>
        </a:buClr>
        <a:buSzPct val="70000"/>
        <a:buFont typeface="Arial" pitchFamily="34" charset="0"/>
        <a:buChar char="►"/>
        <a:defRPr sz="1598" kern="1200">
          <a:solidFill>
            <a:schemeClr val="bg1"/>
          </a:solidFill>
          <a:latin typeface="+mn-lt"/>
          <a:ea typeface="+mn-ea"/>
          <a:cs typeface="+mn-cs"/>
        </a:defRPr>
      </a:lvl5pPr>
      <a:lvl6pPr marL="2512086"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6pPr>
      <a:lvl7pPr marL="2968829"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7pPr>
      <a:lvl8pPr marL="3425572"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8pPr>
      <a:lvl9pPr marL="3882315"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9pPr>
    </p:bodyStyle>
    <p:otherStyle>
      <a:defPPr>
        <a:defRPr lang="en-US"/>
      </a:defPPr>
      <a:lvl1pPr marL="0" algn="l" defTabSz="913486" rtl="0" eaLnBrk="1" latinLnBrk="0" hangingPunct="1">
        <a:defRPr sz="1798" kern="1200">
          <a:solidFill>
            <a:schemeClr val="tx1"/>
          </a:solidFill>
          <a:latin typeface="+mn-lt"/>
          <a:ea typeface="+mn-ea"/>
          <a:cs typeface="+mn-cs"/>
        </a:defRPr>
      </a:lvl1pPr>
      <a:lvl2pPr marL="456743" algn="l" defTabSz="913486" rtl="0" eaLnBrk="1" latinLnBrk="0" hangingPunct="1">
        <a:defRPr sz="1798" kern="1200">
          <a:solidFill>
            <a:schemeClr val="tx1"/>
          </a:solidFill>
          <a:latin typeface="+mn-lt"/>
          <a:ea typeface="+mn-ea"/>
          <a:cs typeface="+mn-cs"/>
        </a:defRPr>
      </a:lvl2pPr>
      <a:lvl3pPr marL="913486" algn="l" defTabSz="913486" rtl="0" eaLnBrk="1" latinLnBrk="0" hangingPunct="1">
        <a:defRPr sz="1798" kern="1200">
          <a:solidFill>
            <a:schemeClr val="tx1"/>
          </a:solidFill>
          <a:latin typeface="+mn-lt"/>
          <a:ea typeface="+mn-ea"/>
          <a:cs typeface="+mn-cs"/>
        </a:defRPr>
      </a:lvl3pPr>
      <a:lvl4pPr marL="1370229" algn="l" defTabSz="913486" rtl="0" eaLnBrk="1" latinLnBrk="0" hangingPunct="1">
        <a:defRPr sz="1798" kern="1200">
          <a:solidFill>
            <a:schemeClr val="tx1"/>
          </a:solidFill>
          <a:latin typeface="+mn-lt"/>
          <a:ea typeface="+mn-ea"/>
          <a:cs typeface="+mn-cs"/>
        </a:defRPr>
      </a:lvl4pPr>
      <a:lvl5pPr marL="1826972" algn="l" defTabSz="913486" rtl="0" eaLnBrk="1" latinLnBrk="0" hangingPunct="1">
        <a:defRPr sz="1798" kern="1200">
          <a:solidFill>
            <a:schemeClr val="tx1"/>
          </a:solidFill>
          <a:latin typeface="+mn-lt"/>
          <a:ea typeface="+mn-ea"/>
          <a:cs typeface="+mn-cs"/>
        </a:defRPr>
      </a:lvl5pPr>
      <a:lvl6pPr marL="2283715" algn="l" defTabSz="913486" rtl="0" eaLnBrk="1" latinLnBrk="0" hangingPunct="1">
        <a:defRPr sz="1798" kern="1200">
          <a:solidFill>
            <a:schemeClr val="tx1"/>
          </a:solidFill>
          <a:latin typeface="+mn-lt"/>
          <a:ea typeface="+mn-ea"/>
          <a:cs typeface="+mn-cs"/>
        </a:defRPr>
      </a:lvl6pPr>
      <a:lvl7pPr marL="2740457" algn="l" defTabSz="913486" rtl="0" eaLnBrk="1" latinLnBrk="0" hangingPunct="1">
        <a:defRPr sz="1798" kern="1200">
          <a:solidFill>
            <a:schemeClr val="tx1"/>
          </a:solidFill>
          <a:latin typeface="+mn-lt"/>
          <a:ea typeface="+mn-ea"/>
          <a:cs typeface="+mn-cs"/>
        </a:defRPr>
      </a:lvl7pPr>
      <a:lvl8pPr marL="3197201" algn="l" defTabSz="913486" rtl="0" eaLnBrk="1" latinLnBrk="0" hangingPunct="1">
        <a:defRPr sz="1798" kern="1200">
          <a:solidFill>
            <a:schemeClr val="tx1"/>
          </a:solidFill>
          <a:latin typeface="+mn-lt"/>
          <a:ea typeface="+mn-ea"/>
          <a:cs typeface="+mn-cs"/>
        </a:defRPr>
      </a:lvl8pPr>
      <a:lvl9pPr marL="3653943" algn="l" defTabSz="913486" rtl="0" eaLnBrk="1" latinLnBrk="0" hangingPunct="1">
        <a:defRPr sz="179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609601" y="201600"/>
            <a:ext cx="10977034" cy="860400"/>
          </a:xfrm>
          <a:prstGeom prst="rect">
            <a:avLst/>
          </a:prstGeom>
        </p:spPr>
        <p:txBody>
          <a:bodyPr vert="horz" lIns="0" tIns="0" rIns="0" bIns="0" rtlCol="0" anchor="t" anchorCtr="0">
            <a:noAutofit/>
          </a:bodyPr>
          <a:lstStyle/>
          <a:p>
            <a:r>
              <a:rPr lang="en-US"/>
              <a:t>Click to edit Master title style</a:t>
            </a:r>
            <a:endParaRPr lang="en-GB" dirty="0"/>
          </a:p>
        </p:txBody>
      </p:sp>
      <p:sp>
        <p:nvSpPr>
          <p:cNvPr id="13" name="Text Placeholder 2"/>
          <p:cNvSpPr>
            <a:spLocks noGrp="1"/>
          </p:cNvSpPr>
          <p:nvPr>
            <p:ph type="body" idx="1"/>
          </p:nvPr>
        </p:nvSpPr>
        <p:spPr>
          <a:xfrm>
            <a:off x="609601" y="1425600"/>
            <a:ext cx="10972800" cy="4698976"/>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Box 14"/>
          <p:cNvSpPr txBox="1"/>
          <p:nvPr/>
        </p:nvSpPr>
        <p:spPr>
          <a:xfrm>
            <a:off x="609600" y="6496184"/>
            <a:ext cx="963168" cy="201168"/>
          </a:xfrm>
          <a:prstGeom prst="rect">
            <a:avLst/>
          </a:prstGeom>
          <a:noFill/>
        </p:spPr>
        <p:txBody>
          <a:bodyPr vert="horz" wrap="square" lIns="0" tIns="0" rIns="0" bIns="0" rtlCol="0" anchor="t" anchorCtr="0">
            <a:noAutofit/>
          </a:bodyPr>
          <a:lstStyle/>
          <a:p>
            <a:r>
              <a:rPr lang="en-GB" sz="1099" dirty="0">
                <a:solidFill>
                  <a:schemeClr val="bg1"/>
                </a:solidFill>
                <a:latin typeface="+mn-lt"/>
                <a:cs typeface="Arial" pitchFamily="34" charset="0"/>
              </a:rPr>
              <a:t>Page </a:t>
            </a:r>
            <a:fld id="{9AE4D82F-B047-469B-AC52-A46321747EAF}" type="slidenum">
              <a:rPr lang="en-GB" sz="1099" smtClean="0">
                <a:solidFill>
                  <a:schemeClr val="bg1"/>
                </a:solidFill>
                <a:latin typeface="+mn-lt"/>
                <a:cs typeface="Arial" pitchFamily="34" charset="0"/>
              </a:rPr>
              <a:pPr/>
              <a:t>‹#›</a:t>
            </a:fld>
            <a:endParaRPr lang="en-GB" sz="1099" dirty="0">
              <a:solidFill>
                <a:schemeClr val="bg1"/>
              </a:solidFill>
              <a:latin typeface="+mn-lt"/>
              <a:cs typeface="Arial" pitchFamily="34" charset="0"/>
            </a:endParaRPr>
          </a:p>
        </p:txBody>
      </p:sp>
      <p:pic>
        <p:nvPicPr>
          <p:cNvPr id="17" name="Picture 1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045954" y="6327648"/>
            <a:ext cx="533225" cy="408838"/>
          </a:xfrm>
          <a:prstGeom prst="rect">
            <a:avLst/>
          </a:prstGeom>
        </p:spPr>
      </p:pic>
    </p:spTree>
    <p:extLst>
      <p:ext uri="{BB962C8B-B14F-4D97-AF65-F5344CB8AC3E}">
        <p14:creationId xmlns:p14="http://schemas.microsoft.com/office/powerpoint/2010/main" val="2987992701"/>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 id="2147483999" r:id="rId13"/>
    <p:sldLayoutId id="2147484000" r:id="rId14"/>
    <p:sldLayoutId id="2147484001" r:id="rId15"/>
  </p:sldLayoutIdLst>
  <p:hf hdr="0" dt="0"/>
  <p:txStyles>
    <p:titleStyle>
      <a:lvl1pPr algn="l" defTabSz="913943" rtl="0" eaLnBrk="1" latinLnBrk="0" hangingPunct="1">
        <a:lnSpc>
          <a:spcPct val="85000"/>
        </a:lnSpc>
        <a:spcBef>
          <a:spcPct val="0"/>
        </a:spcBef>
        <a:buNone/>
        <a:defRPr sz="2999" b="1" kern="1200">
          <a:solidFill>
            <a:schemeClr val="bg1"/>
          </a:solidFill>
          <a:latin typeface="+mn-lt"/>
          <a:ea typeface="+mj-ea"/>
          <a:cs typeface="Arial" pitchFamily="34" charset="0"/>
        </a:defRPr>
      </a:lvl1pPr>
    </p:titleStyle>
    <p:bodyStyle>
      <a:lvl1pPr marL="356438" indent="-356438" algn="l" defTabSz="913943" rtl="0" eaLnBrk="1" latinLnBrk="0" hangingPunct="1">
        <a:spcBef>
          <a:spcPct val="20000"/>
        </a:spcBef>
        <a:buClr>
          <a:schemeClr val="accent2"/>
        </a:buClr>
        <a:buSzPct val="70000"/>
        <a:buFont typeface="Arial" pitchFamily="34" charset="0"/>
        <a:buChar char="►"/>
        <a:defRPr sz="2399" kern="1200">
          <a:solidFill>
            <a:schemeClr val="bg1"/>
          </a:solidFill>
          <a:latin typeface="+mn-lt"/>
          <a:ea typeface="+mn-ea"/>
          <a:cs typeface="Arial" pitchFamily="34" charset="0"/>
        </a:defRPr>
      </a:lvl1pPr>
      <a:lvl2pPr marL="712875" indent="-356438" algn="l" defTabSz="913943" rtl="0" eaLnBrk="1" latinLnBrk="0" hangingPunct="1">
        <a:spcBef>
          <a:spcPct val="20000"/>
        </a:spcBef>
        <a:buClr>
          <a:schemeClr val="accent2"/>
        </a:buClr>
        <a:buSzPct val="70000"/>
        <a:buFont typeface="Arial" pitchFamily="34" charset="0"/>
        <a:buChar char="►"/>
        <a:defRPr sz="1999" kern="1200">
          <a:solidFill>
            <a:schemeClr val="bg1"/>
          </a:solidFill>
          <a:latin typeface="+mn-lt"/>
          <a:ea typeface="+mn-ea"/>
          <a:cs typeface="Arial" pitchFamily="34" charset="0"/>
        </a:defRPr>
      </a:lvl2pPr>
      <a:lvl3pPr marL="1069313" indent="-356438" algn="l" defTabSz="913943" rtl="0" eaLnBrk="1" latinLnBrk="0" hangingPunct="1">
        <a:spcBef>
          <a:spcPct val="20000"/>
        </a:spcBef>
        <a:buClr>
          <a:schemeClr val="accent2"/>
        </a:buClr>
        <a:buSzPct val="70000"/>
        <a:buFont typeface="Arial" pitchFamily="34" charset="0"/>
        <a:buChar char="►"/>
        <a:defRPr sz="1799" kern="1200">
          <a:solidFill>
            <a:schemeClr val="bg1"/>
          </a:solidFill>
          <a:latin typeface="+mn-lt"/>
          <a:ea typeface="+mn-ea"/>
          <a:cs typeface="Arial" pitchFamily="34" charset="0"/>
        </a:defRPr>
      </a:lvl3pPr>
      <a:lvl4pPr marL="1425751"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Arial" pitchFamily="34" charset="0"/>
        </a:defRPr>
      </a:lvl4pPr>
      <a:lvl5pPr marL="1782188"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Arial" pitchFamily="34" charset="0"/>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8" name="Group 7"/>
          <p:cNvGrpSpPr/>
          <p:nvPr userDrawn="1"/>
        </p:nvGrpSpPr>
        <p:grpSpPr>
          <a:xfrm>
            <a:off x="0" y="1"/>
            <a:ext cx="277034" cy="112491"/>
            <a:chOff x="0" y="0"/>
            <a:chExt cx="180000" cy="181314"/>
          </a:xfrm>
        </p:grpSpPr>
        <p:cxnSp>
          <p:nvCxnSpPr>
            <p:cNvPr id="10" name="Straight Connector 9"/>
            <p:cNvCxnSpPr/>
            <p:nvPr/>
          </p:nvCxnSpPr>
          <p:spPr>
            <a:xfrm>
              <a:off x="180000" y="0"/>
              <a:ext cx="0" cy="181314"/>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79237"/>
              <a:ext cx="180000" cy="0"/>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userDrawn="1"/>
        </p:nvGrpSpPr>
        <p:grpSpPr>
          <a:xfrm flipH="1">
            <a:off x="11919668" y="1"/>
            <a:ext cx="277034" cy="112491"/>
            <a:chOff x="0" y="0"/>
            <a:chExt cx="180000" cy="181314"/>
          </a:xfrm>
        </p:grpSpPr>
        <p:cxnSp>
          <p:nvCxnSpPr>
            <p:cNvPr id="14" name="Straight Connector 13"/>
            <p:cNvCxnSpPr/>
            <p:nvPr/>
          </p:nvCxnSpPr>
          <p:spPr>
            <a:xfrm>
              <a:off x="180000" y="0"/>
              <a:ext cx="0" cy="181314"/>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179237"/>
              <a:ext cx="180000" cy="0"/>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userDrawn="1"/>
        </p:nvGrpSpPr>
        <p:grpSpPr>
          <a:xfrm flipV="1">
            <a:off x="0" y="6745286"/>
            <a:ext cx="277034" cy="112491"/>
            <a:chOff x="0" y="0"/>
            <a:chExt cx="180000" cy="181314"/>
          </a:xfrm>
        </p:grpSpPr>
        <p:cxnSp>
          <p:nvCxnSpPr>
            <p:cNvPr id="17" name="Straight Connector 16"/>
            <p:cNvCxnSpPr/>
            <p:nvPr/>
          </p:nvCxnSpPr>
          <p:spPr>
            <a:xfrm>
              <a:off x="180000" y="0"/>
              <a:ext cx="0" cy="181314"/>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179237"/>
              <a:ext cx="180000" cy="0"/>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userDrawn="1"/>
        </p:nvGrpSpPr>
        <p:grpSpPr>
          <a:xfrm flipH="1" flipV="1">
            <a:off x="11919668" y="6745286"/>
            <a:ext cx="277034" cy="112491"/>
            <a:chOff x="0" y="0"/>
            <a:chExt cx="180000" cy="181314"/>
          </a:xfrm>
        </p:grpSpPr>
        <p:cxnSp>
          <p:nvCxnSpPr>
            <p:cNvPr id="20" name="Straight Connector 19"/>
            <p:cNvCxnSpPr/>
            <p:nvPr/>
          </p:nvCxnSpPr>
          <p:spPr>
            <a:xfrm>
              <a:off x="180000" y="0"/>
              <a:ext cx="0" cy="181314"/>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0" y="179237"/>
              <a:ext cx="180000" cy="0"/>
            </a:xfrm>
            <a:prstGeom prst="line">
              <a:avLst/>
            </a:prstGeom>
            <a:ln w="9525">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23" name="Footer Placeholder 5">
            <a:extLst>
              <a:ext uri="{FF2B5EF4-FFF2-40B4-BE49-F238E27FC236}">
                <a16:creationId xmlns:a16="http://schemas.microsoft.com/office/drawing/2014/main" id="{4AB21920-114B-4D98-A2D6-8740EB969438}"/>
              </a:ext>
            </a:extLst>
          </p:cNvPr>
          <p:cNvSpPr txBox="1">
            <a:spLocks/>
          </p:cNvSpPr>
          <p:nvPr userDrawn="1"/>
        </p:nvSpPr>
        <p:spPr>
          <a:xfrm>
            <a:off x="1217316" y="6471244"/>
            <a:ext cx="3084493" cy="180000"/>
          </a:xfrm>
          <a:prstGeom prst="rect">
            <a:avLst/>
          </a:prstGeom>
        </p:spPr>
        <p:txBody>
          <a:bodyPr/>
          <a:lstStyle>
            <a:defPPr>
              <a:defRPr lang="en-US"/>
            </a:defPPr>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rPr>
              <a:t>Ease of Doing Solar: 2020</a:t>
            </a:r>
          </a:p>
        </p:txBody>
      </p:sp>
    </p:spTree>
    <p:extLst>
      <p:ext uri="{BB962C8B-B14F-4D97-AF65-F5344CB8AC3E}">
        <p14:creationId xmlns:p14="http://schemas.microsoft.com/office/powerpoint/2010/main" val="3771725278"/>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 id="2147484014" r:id="rId12"/>
    <p:sldLayoutId id="2147484015" r:id="rId13"/>
    <p:sldLayoutId id="2147484016" r:id="rId14"/>
    <p:sldLayoutId id="2147484017" r:id="rId15"/>
    <p:sldLayoutId id="2147484018" r:id="rId16"/>
    <p:sldLayoutId id="2147484019" r:id="rId17"/>
  </p:sldLayoutIdLst>
  <p:hf hdr="0" dt="0"/>
  <p:txStyles>
    <p:titleStyle>
      <a:lvl1pPr algn="l" defTabSz="567010" rtl="0" eaLnBrk="1" latinLnBrk="0" hangingPunct="1">
        <a:lnSpc>
          <a:spcPct val="85000"/>
        </a:lnSpc>
        <a:spcBef>
          <a:spcPct val="0"/>
        </a:spcBef>
        <a:buNone/>
        <a:defRPr sz="1860" b="1" kern="1200">
          <a:solidFill>
            <a:srgbClr val="646464"/>
          </a:solidFill>
          <a:latin typeface="Arial" pitchFamily="34" charset="0"/>
          <a:ea typeface="+mj-ea"/>
          <a:cs typeface="Arial" pitchFamily="34" charset="0"/>
        </a:defRPr>
      </a:lvl1pPr>
    </p:titleStyle>
    <p:bodyStyle>
      <a:lvl1pPr marL="212629" indent="-212629" algn="l" defTabSz="567010" rtl="0" eaLnBrk="1" latinLnBrk="0" hangingPunct="1">
        <a:spcBef>
          <a:spcPct val="20000"/>
        </a:spcBef>
        <a:buClr>
          <a:schemeClr val="accent2"/>
        </a:buClr>
        <a:buSzPct val="70000"/>
        <a:buFont typeface="Arial" pitchFamily="34" charset="0"/>
        <a:buChar char="►"/>
        <a:defRPr sz="1240" kern="1200">
          <a:solidFill>
            <a:srgbClr val="646464"/>
          </a:solidFill>
          <a:latin typeface="+mn-lt"/>
          <a:ea typeface="+mn-ea"/>
          <a:cs typeface="+mn-cs"/>
        </a:defRPr>
      </a:lvl1pPr>
      <a:lvl2pPr marL="440024" indent="-219520" algn="l" defTabSz="567010" rtl="0" eaLnBrk="1" latinLnBrk="0" hangingPunct="1">
        <a:spcBef>
          <a:spcPct val="20000"/>
        </a:spcBef>
        <a:buClr>
          <a:schemeClr val="accent2"/>
        </a:buClr>
        <a:buSzPct val="70000"/>
        <a:buFont typeface="Arial" pitchFamily="34" charset="0"/>
        <a:buChar char="►"/>
        <a:defRPr sz="1116" kern="1200">
          <a:solidFill>
            <a:srgbClr val="646464"/>
          </a:solidFill>
          <a:latin typeface="+mn-lt"/>
          <a:ea typeface="+mn-ea"/>
          <a:cs typeface="+mn-cs"/>
        </a:defRPr>
      </a:lvl2pPr>
      <a:lvl3pPr marL="668403" indent="-219520" algn="l" defTabSz="567010" rtl="0" eaLnBrk="1" latinLnBrk="0" hangingPunct="1">
        <a:spcBef>
          <a:spcPct val="20000"/>
        </a:spcBef>
        <a:buClr>
          <a:schemeClr val="accent2"/>
        </a:buClr>
        <a:buSzPct val="70000"/>
        <a:buFont typeface="Arial" pitchFamily="34" charset="0"/>
        <a:buChar char="►"/>
        <a:defRPr sz="993" kern="1200">
          <a:solidFill>
            <a:srgbClr val="646464"/>
          </a:solidFill>
          <a:latin typeface="+mn-lt"/>
          <a:ea typeface="+mn-ea"/>
          <a:cs typeface="+mn-cs"/>
        </a:defRPr>
      </a:lvl3pPr>
      <a:lvl4pPr marL="888906" indent="-220504" algn="l" defTabSz="567010" rtl="0" eaLnBrk="1" latinLnBrk="0" hangingPunct="1">
        <a:spcBef>
          <a:spcPct val="20000"/>
        </a:spcBef>
        <a:buClr>
          <a:schemeClr val="accent2"/>
        </a:buClr>
        <a:buSzPct val="70000"/>
        <a:buFont typeface="Arial" pitchFamily="34" charset="0"/>
        <a:buChar char="►"/>
        <a:defRPr sz="869" kern="1200">
          <a:solidFill>
            <a:srgbClr val="646464"/>
          </a:solidFill>
          <a:latin typeface="+mn-lt"/>
          <a:ea typeface="+mn-ea"/>
          <a:cs typeface="+mn-cs"/>
        </a:defRPr>
      </a:lvl4pPr>
      <a:lvl5pPr marL="1108427" indent="-219520" algn="l" defTabSz="567010" rtl="0" eaLnBrk="1" latinLnBrk="0" hangingPunct="1">
        <a:spcBef>
          <a:spcPct val="20000"/>
        </a:spcBef>
        <a:buClr>
          <a:schemeClr val="accent2"/>
        </a:buClr>
        <a:buSzPct val="70000"/>
        <a:buFont typeface="Arial" pitchFamily="34" charset="0"/>
        <a:buChar char="►"/>
        <a:defRPr sz="869" kern="1200">
          <a:solidFill>
            <a:srgbClr val="646464"/>
          </a:solidFill>
          <a:latin typeface="+mn-lt"/>
          <a:ea typeface="+mn-ea"/>
          <a:cs typeface="+mn-cs"/>
        </a:defRPr>
      </a:lvl5pPr>
      <a:lvl6pPr marL="1559278" indent="-141752" algn="l" defTabSz="567010" rtl="0" eaLnBrk="1" latinLnBrk="0" hangingPunct="1">
        <a:spcBef>
          <a:spcPct val="20000"/>
        </a:spcBef>
        <a:buFont typeface="Arial" pitchFamily="34" charset="0"/>
        <a:buChar char="•"/>
        <a:defRPr sz="1240" kern="1200">
          <a:solidFill>
            <a:schemeClr val="tx1"/>
          </a:solidFill>
          <a:latin typeface="+mn-lt"/>
          <a:ea typeface="+mn-ea"/>
          <a:cs typeface="+mn-cs"/>
        </a:defRPr>
      </a:lvl6pPr>
      <a:lvl7pPr marL="1842783" indent="-141752" algn="l" defTabSz="567010" rtl="0" eaLnBrk="1" latinLnBrk="0" hangingPunct="1">
        <a:spcBef>
          <a:spcPct val="20000"/>
        </a:spcBef>
        <a:buFont typeface="Arial" pitchFamily="34" charset="0"/>
        <a:buChar char="•"/>
        <a:defRPr sz="1240" kern="1200">
          <a:solidFill>
            <a:schemeClr val="tx1"/>
          </a:solidFill>
          <a:latin typeface="+mn-lt"/>
          <a:ea typeface="+mn-ea"/>
          <a:cs typeface="+mn-cs"/>
        </a:defRPr>
      </a:lvl7pPr>
      <a:lvl8pPr marL="2126288" indent="-141752" algn="l" defTabSz="567010" rtl="0" eaLnBrk="1" latinLnBrk="0" hangingPunct="1">
        <a:spcBef>
          <a:spcPct val="20000"/>
        </a:spcBef>
        <a:buFont typeface="Arial" pitchFamily="34" charset="0"/>
        <a:buChar char="•"/>
        <a:defRPr sz="1240" kern="1200">
          <a:solidFill>
            <a:schemeClr val="tx1"/>
          </a:solidFill>
          <a:latin typeface="+mn-lt"/>
          <a:ea typeface="+mn-ea"/>
          <a:cs typeface="+mn-cs"/>
        </a:defRPr>
      </a:lvl8pPr>
      <a:lvl9pPr marL="2409793" indent="-141752" algn="l" defTabSz="567010" rtl="0" eaLnBrk="1" latinLnBrk="0" hangingPunct="1">
        <a:spcBef>
          <a:spcPct val="20000"/>
        </a:spcBef>
        <a:buFont typeface="Arial" pitchFamily="34" charset="0"/>
        <a:buChar char="•"/>
        <a:defRPr sz="1240" kern="1200">
          <a:solidFill>
            <a:schemeClr val="tx1"/>
          </a:solidFill>
          <a:latin typeface="+mn-lt"/>
          <a:ea typeface="+mn-ea"/>
          <a:cs typeface="+mn-cs"/>
        </a:defRPr>
      </a:lvl9pPr>
    </p:bodyStyle>
    <p:otherStyle>
      <a:defPPr>
        <a:defRPr lang="en-US"/>
      </a:defPPr>
      <a:lvl1pPr marL="0" algn="l" defTabSz="567010" rtl="0" eaLnBrk="1" latinLnBrk="0" hangingPunct="1">
        <a:defRPr sz="1116" kern="1200">
          <a:solidFill>
            <a:schemeClr val="tx1"/>
          </a:solidFill>
          <a:latin typeface="+mn-lt"/>
          <a:ea typeface="+mn-ea"/>
          <a:cs typeface="+mn-cs"/>
        </a:defRPr>
      </a:lvl1pPr>
      <a:lvl2pPr marL="283505" algn="l" defTabSz="567010" rtl="0" eaLnBrk="1" latinLnBrk="0" hangingPunct="1">
        <a:defRPr sz="1116" kern="1200">
          <a:solidFill>
            <a:schemeClr val="tx1"/>
          </a:solidFill>
          <a:latin typeface="+mn-lt"/>
          <a:ea typeface="+mn-ea"/>
          <a:cs typeface="+mn-cs"/>
        </a:defRPr>
      </a:lvl2pPr>
      <a:lvl3pPr marL="567010" algn="l" defTabSz="567010" rtl="0" eaLnBrk="1" latinLnBrk="0" hangingPunct="1">
        <a:defRPr sz="1116" kern="1200">
          <a:solidFill>
            <a:schemeClr val="tx1"/>
          </a:solidFill>
          <a:latin typeface="+mn-lt"/>
          <a:ea typeface="+mn-ea"/>
          <a:cs typeface="+mn-cs"/>
        </a:defRPr>
      </a:lvl3pPr>
      <a:lvl4pPr marL="850516" algn="l" defTabSz="567010" rtl="0" eaLnBrk="1" latinLnBrk="0" hangingPunct="1">
        <a:defRPr sz="1116" kern="1200">
          <a:solidFill>
            <a:schemeClr val="tx1"/>
          </a:solidFill>
          <a:latin typeface="+mn-lt"/>
          <a:ea typeface="+mn-ea"/>
          <a:cs typeface="+mn-cs"/>
        </a:defRPr>
      </a:lvl4pPr>
      <a:lvl5pPr marL="1134021" algn="l" defTabSz="567010" rtl="0" eaLnBrk="1" latinLnBrk="0" hangingPunct="1">
        <a:defRPr sz="1116" kern="1200">
          <a:solidFill>
            <a:schemeClr val="tx1"/>
          </a:solidFill>
          <a:latin typeface="+mn-lt"/>
          <a:ea typeface="+mn-ea"/>
          <a:cs typeface="+mn-cs"/>
        </a:defRPr>
      </a:lvl5pPr>
      <a:lvl6pPr marL="1417525" algn="l" defTabSz="567010" rtl="0" eaLnBrk="1" latinLnBrk="0" hangingPunct="1">
        <a:defRPr sz="1116" kern="1200">
          <a:solidFill>
            <a:schemeClr val="tx1"/>
          </a:solidFill>
          <a:latin typeface="+mn-lt"/>
          <a:ea typeface="+mn-ea"/>
          <a:cs typeface="+mn-cs"/>
        </a:defRPr>
      </a:lvl6pPr>
      <a:lvl7pPr marL="1701030" algn="l" defTabSz="567010" rtl="0" eaLnBrk="1" latinLnBrk="0" hangingPunct="1">
        <a:defRPr sz="1116" kern="1200">
          <a:solidFill>
            <a:schemeClr val="tx1"/>
          </a:solidFill>
          <a:latin typeface="+mn-lt"/>
          <a:ea typeface="+mn-ea"/>
          <a:cs typeface="+mn-cs"/>
        </a:defRPr>
      </a:lvl7pPr>
      <a:lvl8pPr marL="1984535" algn="l" defTabSz="567010" rtl="0" eaLnBrk="1" latinLnBrk="0" hangingPunct="1">
        <a:defRPr sz="1116" kern="1200">
          <a:solidFill>
            <a:schemeClr val="tx1"/>
          </a:solidFill>
          <a:latin typeface="+mn-lt"/>
          <a:ea typeface="+mn-ea"/>
          <a:cs typeface="+mn-cs"/>
        </a:defRPr>
      </a:lvl8pPr>
      <a:lvl9pPr marL="2268040" algn="l" defTabSz="567010" rtl="0" eaLnBrk="1" latinLnBrk="0" hangingPunct="1">
        <a:defRPr sz="111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25.emf"/><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notesSlide" Target="../notesSlides/notesSlide4.xml"/><Relationship Id="rId4"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25.emf"/><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oleObject" Target="../embeddings/oleObject5.bin"/><Relationship Id="rId5" Type="http://schemas.openxmlformats.org/officeDocument/2006/relationships/notesSlide" Target="../notesSlides/notesSlide5.xml"/><Relationship Id="rId4"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25.emf"/><Relationship Id="rId2" Type="http://schemas.openxmlformats.org/officeDocument/2006/relationships/tags" Target="../tags/tag16.xml"/><Relationship Id="rId1" Type="http://schemas.openxmlformats.org/officeDocument/2006/relationships/vmlDrawing" Target="../drawings/vmlDrawing7.vml"/><Relationship Id="rId6" Type="http://schemas.openxmlformats.org/officeDocument/2006/relationships/oleObject" Target="../embeddings/oleObject5.bin"/><Relationship Id="rId5" Type="http://schemas.openxmlformats.org/officeDocument/2006/relationships/notesSlide" Target="../notesSlides/notesSlide6.xml"/><Relationship Id="rId4"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7.xml"/><Relationship Id="rId7" Type="http://schemas.openxmlformats.org/officeDocument/2006/relationships/image" Target="../media/image25.emf"/><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2.xml"/><Relationship Id="rId4"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5.emf"/><Relationship Id="rId2" Type="http://schemas.openxmlformats.org/officeDocument/2006/relationships/tags" Target="../tags/tag8.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3.xml"/><Relationship Id="rId4"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1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A2EC4-88C1-4674-9CCE-3EA18C624D10}"/>
              </a:ext>
            </a:extLst>
          </p:cNvPr>
          <p:cNvSpPr>
            <a:spLocks noGrp="1"/>
          </p:cNvSpPr>
          <p:nvPr>
            <p:ph type="ctrTitle"/>
          </p:nvPr>
        </p:nvSpPr>
        <p:spPr>
          <a:xfrm>
            <a:off x="732569" y="2191804"/>
            <a:ext cx="4466752" cy="979192"/>
          </a:xfrm>
        </p:spPr>
        <p:txBody>
          <a:bodyPr/>
          <a:lstStyle/>
          <a:p>
            <a:pPr>
              <a:lnSpc>
                <a:spcPct val="120000"/>
              </a:lnSpc>
            </a:pPr>
            <a:r>
              <a:rPr lang="en-IN" sz="2800" b="1" dirty="0">
                <a:solidFill>
                  <a:schemeClr val="bg2">
                    <a:lumMod val="75000"/>
                    <a:lumOff val="25000"/>
                  </a:schemeClr>
                </a:solidFill>
              </a:rPr>
              <a:t>Ease of Doing Solar - 2020</a:t>
            </a:r>
          </a:p>
        </p:txBody>
      </p:sp>
      <p:sp>
        <p:nvSpPr>
          <p:cNvPr id="3" name="Subtitle 2">
            <a:extLst>
              <a:ext uri="{FF2B5EF4-FFF2-40B4-BE49-F238E27FC236}">
                <a16:creationId xmlns:a16="http://schemas.microsoft.com/office/drawing/2014/main" id="{8FCD8789-DC8C-4390-B49C-C1CEC81AEF52}"/>
              </a:ext>
            </a:extLst>
          </p:cNvPr>
          <p:cNvSpPr>
            <a:spLocks noGrp="1"/>
          </p:cNvSpPr>
          <p:nvPr>
            <p:ph type="subTitle" idx="1"/>
          </p:nvPr>
        </p:nvSpPr>
        <p:spPr>
          <a:xfrm>
            <a:off x="732568" y="3054033"/>
            <a:ext cx="5598734" cy="1073427"/>
          </a:xfrm>
        </p:spPr>
        <p:txBody>
          <a:bodyPr/>
          <a:lstStyle/>
          <a:p>
            <a:r>
              <a:rPr lang="en-IN" dirty="0">
                <a:solidFill>
                  <a:schemeClr val="bg2">
                    <a:lumMod val="75000"/>
                    <a:lumOff val="25000"/>
                  </a:schemeClr>
                </a:solidFill>
              </a:rPr>
              <a:t>The International Solar Alliance</a:t>
            </a:r>
          </a:p>
          <a:p>
            <a:r>
              <a:rPr lang="en-IN" sz="1800" dirty="0">
                <a:solidFill>
                  <a:schemeClr val="bg2">
                    <a:lumMod val="75000"/>
                    <a:lumOff val="25000"/>
                  </a:schemeClr>
                </a:solidFill>
              </a:rPr>
              <a:t>March 2021</a:t>
            </a:r>
          </a:p>
        </p:txBody>
      </p:sp>
    </p:spTree>
    <p:extLst>
      <p:ext uri="{BB962C8B-B14F-4D97-AF65-F5344CB8AC3E}">
        <p14:creationId xmlns:p14="http://schemas.microsoft.com/office/powerpoint/2010/main" val="3967714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spid="_x0000_s6165" name="think-cell Slide" r:id="rId6" imgW="415" imgH="416" progId="TCLayout.ActiveDocument.1">
                  <p:embed/>
                </p:oleObj>
              </mc:Choice>
              <mc:Fallback>
                <p:oleObj name="think-cell Slide" r:id="rId6" imgW="415" imgH="416" progId="TCLayout.ActiveDocument.1">
                  <p:embed/>
                  <p:pic>
                    <p:nvPicPr>
                      <p:cNvPr id="8" name="Object 7" hidden="1"/>
                      <p:cNvPicPr/>
                      <p:nvPr/>
                    </p:nvPicPr>
                    <p:blipFill>
                      <a:blip r:embed="rId7"/>
                      <a:stretch>
                        <a:fillRect/>
                      </a:stretch>
                    </p:blipFill>
                    <p:spPr>
                      <a:xfrm>
                        <a:off x="1587" y="3372"/>
                        <a:ext cx="1587" cy="1587"/>
                      </a:xfrm>
                      <a:prstGeom prst="rect">
                        <a:avLst/>
                      </a:prstGeom>
                    </p:spPr>
                  </p:pic>
                </p:oleObj>
              </mc:Fallback>
            </mc:AlternateContent>
          </a:graphicData>
        </a:graphic>
      </p:graphicFrame>
      <p:sp>
        <p:nvSpPr>
          <p:cNvPr id="7" name="Rectangle 6" hidden="1"/>
          <p:cNvSpPr/>
          <p:nvPr>
            <p:custDataLst>
              <p:tags r:id="rId3"/>
            </p:custDataLst>
          </p:nvPr>
        </p:nvSpPr>
        <p:spPr>
          <a:xfrm>
            <a:off x="0" y="1785"/>
            <a:ext cx="158667" cy="15866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marL="0" marR="0" lvl="0" indent="0" algn="ctr" defTabSz="914400" rtl="0" eaLnBrk="1" fontAlgn="auto" latinLnBrk="0" hangingPunct="1">
              <a:lnSpc>
                <a:spcPct val="85000"/>
              </a:lnSpc>
              <a:spcBef>
                <a:spcPct val="0"/>
              </a:spcBef>
              <a:spcAft>
                <a:spcPct val="0"/>
              </a:spcAft>
              <a:buClrTx/>
              <a:buSzTx/>
              <a:buFontTx/>
              <a:buNone/>
              <a:tabLst/>
              <a:defRPr/>
            </a:pPr>
            <a:endParaRPr kumimoji="0" lang="en-GB" sz="2399" b="0"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Arial" panose="020B0604020202020204" pitchFamily="34" charset="0"/>
              <a:sym typeface="EYInterstate Light" panose="02000506000000020004" pitchFamily="2" charset="0"/>
            </a:endParaRPr>
          </a:p>
        </p:txBody>
      </p:sp>
      <p:sp>
        <p:nvSpPr>
          <p:cNvPr id="4" name="Footer Placeholder 3">
            <a:extLst>
              <a:ext uri="{FF2B5EF4-FFF2-40B4-BE49-F238E27FC236}">
                <a16:creationId xmlns:a16="http://schemas.microsoft.com/office/drawing/2014/main" id="{0A13D55D-A92E-40A9-96A7-473D61E3CBA2}"/>
              </a:ext>
            </a:extLst>
          </p:cNvPr>
          <p:cNvSpPr>
            <a:spLocks noGrp="1"/>
          </p:cNvSpPr>
          <p:nvPr>
            <p:ph type="ftr" sz="quarter" idx="11"/>
          </p:nvPr>
        </p:nvSpPr>
        <p:spPr>
          <a:xfrm>
            <a:off x="1428184" y="6602947"/>
            <a:ext cx="3084493" cy="180000"/>
          </a:xfrm>
        </p:spPr>
        <p:txBody>
          <a:bodyPr/>
          <a:lstStyle/>
          <a:p>
            <a:r>
              <a:rPr lang="en-IN" dirty="0"/>
              <a:t>Ease of Doing Solar 2020</a:t>
            </a:r>
          </a:p>
        </p:txBody>
      </p:sp>
      <p:sp>
        <p:nvSpPr>
          <p:cNvPr id="6" name="Slide Number Placeholder 5">
            <a:extLst>
              <a:ext uri="{FF2B5EF4-FFF2-40B4-BE49-F238E27FC236}">
                <a16:creationId xmlns:a16="http://schemas.microsoft.com/office/drawing/2014/main" id="{E1B842C0-AB2C-4E42-A632-3ADF74ADD8C2}"/>
              </a:ext>
            </a:extLst>
          </p:cNvPr>
          <p:cNvSpPr>
            <a:spLocks noGrp="1"/>
          </p:cNvSpPr>
          <p:nvPr>
            <p:ph type="sldNum" sz="quarter" idx="12"/>
          </p:nvPr>
        </p:nvSpPr>
        <p:spPr>
          <a:xfrm>
            <a:off x="46451" y="6583712"/>
            <a:ext cx="903556" cy="312325"/>
          </a:xfrm>
        </p:spPr>
        <p:txBody>
          <a:bodyPr/>
          <a:lstStyle/>
          <a:p>
            <a:r>
              <a:rPr lang="en-IN" dirty="0"/>
              <a:t>Page </a:t>
            </a:r>
            <a:fld id="{F1BC30E3-FFE5-4B91-AA19-87A149EBB9EE}" type="slidenum">
              <a:rPr smtClean="0"/>
              <a:pPr/>
              <a:t>10</a:t>
            </a:fld>
            <a:endParaRPr dirty="0"/>
          </a:p>
        </p:txBody>
      </p:sp>
      <p:sp>
        <p:nvSpPr>
          <p:cNvPr id="14" name="Title 1">
            <a:extLst>
              <a:ext uri="{FF2B5EF4-FFF2-40B4-BE49-F238E27FC236}">
                <a16:creationId xmlns:a16="http://schemas.microsoft.com/office/drawing/2014/main" id="{E8480159-4F32-4918-8634-9CAB6C3101B2}"/>
              </a:ext>
            </a:extLst>
          </p:cNvPr>
          <p:cNvSpPr>
            <a:spLocks noGrp="1"/>
          </p:cNvSpPr>
          <p:nvPr>
            <p:ph type="title"/>
          </p:nvPr>
        </p:nvSpPr>
        <p:spPr>
          <a:xfrm>
            <a:off x="609601" y="294200"/>
            <a:ext cx="10972800" cy="590400"/>
          </a:xfrm>
        </p:spPr>
        <p:txBody>
          <a:bodyPr vert="horz" lIns="0" tIns="0" rIns="0" bIns="0" rtlCol="0" anchor="ctr" anchorCtr="0">
            <a:noAutofit/>
          </a:bodyPr>
          <a:lstStyle/>
          <a:p>
            <a:r>
              <a:rPr lang="en-IN" b="1" kern="0" dirty="0"/>
              <a:t>EoDS 2020 Regional Results: Africa</a:t>
            </a:r>
          </a:p>
        </p:txBody>
      </p:sp>
      <p:graphicFrame>
        <p:nvGraphicFramePr>
          <p:cNvPr id="15" name="Table 14">
            <a:extLst>
              <a:ext uri="{FF2B5EF4-FFF2-40B4-BE49-F238E27FC236}">
                <a16:creationId xmlns:a16="http://schemas.microsoft.com/office/drawing/2014/main" id="{C7EFD32C-666F-474A-B3CB-BFC9B49B674A}"/>
              </a:ext>
            </a:extLst>
          </p:cNvPr>
          <p:cNvGraphicFramePr>
            <a:graphicFrameLocks noGrp="1"/>
          </p:cNvGraphicFramePr>
          <p:nvPr>
            <p:extLst>
              <p:ext uri="{D42A27DB-BD31-4B8C-83A1-F6EECF244321}">
                <p14:modId xmlns:p14="http://schemas.microsoft.com/office/powerpoint/2010/main" val="169918261"/>
              </p:ext>
            </p:extLst>
          </p:nvPr>
        </p:nvGraphicFramePr>
        <p:xfrm>
          <a:off x="557717" y="938383"/>
          <a:ext cx="3616973" cy="2854530"/>
        </p:xfrm>
        <a:graphic>
          <a:graphicData uri="http://schemas.openxmlformats.org/drawingml/2006/table">
            <a:tbl>
              <a:tblPr>
                <a:tableStyleId>{073A0DAA-6AF3-43AB-8588-CEC1D06C72B9}</a:tableStyleId>
              </a:tblPr>
              <a:tblGrid>
                <a:gridCol w="526805">
                  <a:extLst>
                    <a:ext uri="{9D8B030D-6E8A-4147-A177-3AD203B41FA5}">
                      <a16:colId xmlns:a16="http://schemas.microsoft.com/office/drawing/2014/main" val="2216802120"/>
                    </a:ext>
                  </a:extLst>
                </a:gridCol>
                <a:gridCol w="1194693">
                  <a:extLst>
                    <a:ext uri="{9D8B030D-6E8A-4147-A177-3AD203B41FA5}">
                      <a16:colId xmlns:a16="http://schemas.microsoft.com/office/drawing/2014/main" val="1361170639"/>
                    </a:ext>
                  </a:extLst>
                </a:gridCol>
                <a:gridCol w="1895475">
                  <a:extLst>
                    <a:ext uri="{9D8B030D-6E8A-4147-A177-3AD203B41FA5}">
                      <a16:colId xmlns:a16="http://schemas.microsoft.com/office/drawing/2014/main" val="3345280722"/>
                    </a:ext>
                  </a:extLst>
                </a:gridCol>
              </a:tblGrid>
              <a:tr h="190302">
                <a:tc>
                  <a:txBody>
                    <a:bodyPr/>
                    <a:lstStyle/>
                    <a:p>
                      <a:pPr algn="ctr" fontAlgn="b"/>
                      <a:r>
                        <a:rPr lang="en-IN" sz="1050" b="1" i="0" u="none" strike="noStrike" dirty="0">
                          <a:solidFill>
                            <a:schemeClr val="bg2"/>
                          </a:solidFill>
                          <a:effectLst/>
                          <a:latin typeface="+mn-lt"/>
                        </a:rPr>
                        <a:t>S.No.</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190302">
                <a:tc>
                  <a:txBody>
                    <a:bodyPr/>
                    <a:lstStyle/>
                    <a:p>
                      <a:pPr algn="ctr" fontAlgn="b"/>
                      <a:r>
                        <a:rPr lang="en-IN" sz="1050" b="0" i="0" u="none" strike="noStrike" dirty="0">
                          <a:solidFill>
                            <a:srgbClr val="000000"/>
                          </a:solidFill>
                          <a:effectLst/>
                          <a:latin typeface="+mn-lt"/>
                        </a:rPr>
                        <a:t>1</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Algeria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433056415"/>
                  </a:ext>
                </a:extLst>
              </a:tr>
              <a:tr h="190302">
                <a:tc>
                  <a:txBody>
                    <a:bodyPr/>
                    <a:lstStyle/>
                    <a:p>
                      <a:pPr algn="ctr" fontAlgn="b"/>
                      <a:r>
                        <a:rPr lang="en-IN" sz="1050" b="0" i="0" u="none" strike="noStrike" dirty="0">
                          <a:solidFill>
                            <a:srgbClr val="000000"/>
                          </a:solidFill>
                          <a:effectLst/>
                          <a:latin typeface="+mn-lt"/>
                        </a:rPr>
                        <a:t>2</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Botswana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560682462"/>
                  </a:ext>
                </a:extLst>
              </a:tr>
              <a:tr h="190302">
                <a:tc>
                  <a:txBody>
                    <a:bodyPr/>
                    <a:lstStyle/>
                    <a:p>
                      <a:pPr algn="ctr" fontAlgn="b"/>
                      <a:r>
                        <a:rPr lang="en-IN" sz="1050" b="0" i="0" u="none" strike="noStrike" dirty="0">
                          <a:solidFill>
                            <a:srgbClr val="000000"/>
                          </a:solidFill>
                          <a:effectLst/>
                          <a:latin typeface="+mn-lt"/>
                        </a:rPr>
                        <a:t>3</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Burkina Faso</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349278570"/>
                  </a:ext>
                </a:extLst>
              </a:tr>
              <a:tr h="190302">
                <a:tc>
                  <a:txBody>
                    <a:bodyPr/>
                    <a:lstStyle/>
                    <a:p>
                      <a:pPr algn="ctr" fontAlgn="b"/>
                      <a:r>
                        <a:rPr lang="en-IN" sz="1050" b="0" i="0" u="none" strike="noStrike" dirty="0">
                          <a:solidFill>
                            <a:srgbClr val="000000"/>
                          </a:solidFill>
                          <a:effectLst/>
                          <a:latin typeface="+mn-lt"/>
                        </a:rPr>
                        <a:t>4</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Cape Verde</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69201530"/>
                  </a:ext>
                </a:extLst>
              </a:tr>
              <a:tr h="190302">
                <a:tc>
                  <a:txBody>
                    <a:bodyPr/>
                    <a:lstStyle/>
                    <a:p>
                      <a:pPr algn="ctr" fontAlgn="b"/>
                      <a:r>
                        <a:rPr lang="en-IN" sz="1050" b="0" i="0" u="none" strike="noStrike" dirty="0">
                          <a:solidFill>
                            <a:srgbClr val="000000"/>
                          </a:solidFill>
                          <a:effectLst/>
                          <a:latin typeface="+mn-lt"/>
                        </a:rPr>
                        <a:t>5</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Egypt</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81709966"/>
                  </a:ext>
                </a:extLst>
              </a:tr>
              <a:tr h="190302">
                <a:tc>
                  <a:txBody>
                    <a:bodyPr/>
                    <a:lstStyle/>
                    <a:p>
                      <a:pPr algn="ctr" fontAlgn="b"/>
                      <a:r>
                        <a:rPr lang="en-IN" sz="1050" b="0" i="0" u="none" strike="noStrike" dirty="0">
                          <a:solidFill>
                            <a:srgbClr val="000000"/>
                          </a:solidFill>
                          <a:effectLst/>
                          <a:latin typeface="+mn-lt"/>
                        </a:rPr>
                        <a:t>6</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Ghana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912822469"/>
                  </a:ext>
                </a:extLst>
              </a:tr>
              <a:tr h="190302">
                <a:tc>
                  <a:txBody>
                    <a:bodyPr/>
                    <a:lstStyle/>
                    <a:p>
                      <a:pPr algn="ctr" fontAlgn="b"/>
                      <a:r>
                        <a:rPr lang="en-IN" sz="1050" b="0" i="0" u="none" strike="noStrike" dirty="0">
                          <a:solidFill>
                            <a:srgbClr val="000000"/>
                          </a:solidFill>
                          <a:effectLst/>
                          <a:latin typeface="+mn-lt"/>
                        </a:rPr>
                        <a:t>7</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Mali</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20371219"/>
                  </a:ext>
                </a:extLst>
              </a:tr>
              <a:tr h="190302">
                <a:tc>
                  <a:txBody>
                    <a:bodyPr/>
                    <a:lstStyle/>
                    <a:p>
                      <a:pPr algn="ctr" fontAlgn="b"/>
                      <a:r>
                        <a:rPr lang="en-IN" sz="1050" b="0" i="0" u="none" strike="noStrike" dirty="0">
                          <a:solidFill>
                            <a:srgbClr val="000000"/>
                          </a:solidFill>
                          <a:effectLst/>
                          <a:latin typeface="+mn-lt"/>
                        </a:rPr>
                        <a:t>8</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Mauritius</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092246000"/>
                  </a:ext>
                </a:extLst>
              </a:tr>
              <a:tr h="190302">
                <a:tc>
                  <a:txBody>
                    <a:bodyPr/>
                    <a:lstStyle/>
                    <a:p>
                      <a:pPr algn="ctr" fontAlgn="b"/>
                      <a:r>
                        <a:rPr lang="en-IN" sz="1050" b="0" i="0" u="none" strike="noStrike" dirty="0">
                          <a:solidFill>
                            <a:srgbClr val="000000"/>
                          </a:solidFill>
                          <a:effectLst/>
                          <a:latin typeface="+mn-lt"/>
                        </a:rPr>
                        <a:t>9</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Namibia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190188846"/>
                  </a:ext>
                </a:extLst>
              </a:tr>
              <a:tr h="190302">
                <a:tc>
                  <a:txBody>
                    <a:bodyPr/>
                    <a:lstStyle/>
                    <a:p>
                      <a:pPr algn="ctr" fontAlgn="b"/>
                      <a:r>
                        <a:rPr lang="en-IN" sz="1050" b="0" i="0" u="none" strike="noStrike" dirty="0">
                          <a:solidFill>
                            <a:srgbClr val="000000"/>
                          </a:solidFill>
                          <a:effectLst/>
                          <a:latin typeface="+mn-lt"/>
                        </a:rPr>
                        <a:t>10</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Nigeria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397463669"/>
                  </a:ext>
                </a:extLst>
              </a:tr>
              <a:tr h="190302">
                <a:tc>
                  <a:txBody>
                    <a:bodyPr/>
                    <a:lstStyle/>
                    <a:p>
                      <a:pPr algn="ctr" fontAlgn="b"/>
                      <a:r>
                        <a:rPr lang="en-IN" sz="1050" b="0" i="0" u="none" strike="noStrike" dirty="0">
                          <a:solidFill>
                            <a:srgbClr val="000000"/>
                          </a:solidFill>
                          <a:effectLst/>
                          <a:latin typeface="+mn-lt"/>
                        </a:rPr>
                        <a:t>11</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Rwanda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567214367"/>
                  </a:ext>
                </a:extLst>
              </a:tr>
              <a:tr h="190302">
                <a:tc>
                  <a:txBody>
                    <a:bodyPr/>
                    <a:lstStyle/>
                    <a:p>
                      <a:pPr algn="ctr" fontAlgn="b"/>
                      <a:r>
                        <a:rPr lang="en-IN" sz="1050" b="0" i="0" u="none" strike="noStrike" dirty="0">
                          <a:solidFill>
                            <a:srgbClr val="000000"/>
                          </a:solidFill>
                          <a:effectLst/>
                          <a:latin typeface="+mn-lt"/>
                        </a:rPr>
                        <a:t>12</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Senegal</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759570972"/>
                  </a:ext>
                </a:extLst>
              </a:tr>
              <a:tr h="190302">
                <a:tc>
                  <a:txBody>
                    <a:bodyPr/>
                    <a:lstStyle/>
                    <a:p>
                      <a:pPr algn="ctr" fontAlgn="b"/>
                      <a:r>
                        <a:rPr lang="en-IN" sz="1050" b="0" i="0" u="none" strike="noStrike" dirty="0">
                          <a:solidFill>
                            <a:srgbClr val="000000"/>
                          </a:solidFill>
                          <a:effectLst/>
                          <a:latin typeface="+mn-lt"/>
                        </a:rPr>
                        <a:t>13</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Seychelles</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165122338"/>
                  </a:ext>
                </a:extLst>
              </a:tr>
              <a:tr h="190302">
                <a:tc>
                  <a:txBody>
                    <a:bodyPr/>
                    <a:lstStyle/>
                    <a:p>
                      <a:pPr algn="ctr" fontAlgn="b"/>
                      <a:r>
                        <a:rPr lang="en-IN" sz="1050" b="0" i="0" u="none" strike="noStrike" dirty="0">
                          <a:solidFill>
                            <a:srgbClr val="000000"/>
                          </a:solidFill>
                          <a:effectLst/>
                          <a:latin typeface="+mn-lt"/>
                        </a:rPr>
                        <a:t>14</a:t>
                      </a:r>
                    </a:p>
                  </a:txBody>
                  <a:tcPr marL="0" marR="0" marT="0" marB="0" anchor="ctr">
                    <a:solidFill>
                      <a:schemeClr val="accent1">
                        <a:lumMod val="20000"/>
                        <a:lumOff val="80000"/>
                      </a:schemeClr>
                    </a:solidFill>
                  </a:tcPr>
                </a:tc>
                <a:tc>
                  <a:txBody>
                    <a:bodyPr/>
                    <a:lstStyle/>
                    <a:p>
                      <a:pPr algn="l" fontAlgn="ctr"/>
                      <a:r>
                        <a:rPr lang="en-IN" sz="1200" u="none" strike="noStrike" dirty="0">
                          <a:solidFill>
                            <a:schemeClr val="bg2"/>
                          </a:solidFill>
                          <a:effectLst/>
                        </a:rPr>
                        <a:t>Influencer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Tanzania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415672586"/>
                  </a:ext>
                </a:extLst>
              </a:tr>
            </a:tbl>
          </a:graphicData>
        </a:graphic>
      </p:graphicFrame>
      <p:graphicFrame>
        <p:nvGraphicFramePr>
          <p:cNvPr id="16" name="Table 15">
            <a:extLst>
              <a:ext uri="{FF2B5EF4-FFF2-40B4-BE49-F238E27FC236}">
                <a16:creationId xmlns:a16="http://schemas.microsoft.com/office/drawing/2014/main" id="{D328F91B-8B15-4776-B1F5-0E9FDA35BC8C}"/>
              </a:ext>
            </a:extLst>
          </p:cNvPr>
          <p:cNvGraphicFramePr>
            <a:graphicFrameLocks noGrp="1"/>
          </p:cNvGraphicFramePr>
          <p:nvPr>
            <p:extLst>
              <p:ext uri="{D42A27DB-BD31-4B8C-83A1-F6EECF244321}">
                <p14:modId xmlns:p14="http://schemas.microsoft.com/office/powerpoint/2010/main" val="3407833904"/>
              </p:ext>
            </p:extLst>
          </p:nvPr>
        </p:nvGraphicFramePr>
        <p:xfrm>
          <a:off x="4284156" y="938383"/>
          <a:ext cx="3709146" cy="2858292"/>
        </p:xfrm>
        <a:graphic>
          <a:graphicData uri="http://schemas.openxmlformats.org/drawingml/2006/table">
            <a:tbl>
              <a:tblPr>
                <a:tableStyleId>{073A0DAA-6AF3-43AB-8588-CEC1D06C72B9}</a:tableStyleId>
              </a:tblPr>
              <a:tblGrid>
                <a:gridCol w="530611">
                  <a:extLst>
                    <a:ext uri="{9D8B030D-6E8A-4147-A177-3AD203B41FA5}">
                      <a16:colId xmlns:a16="http://schemas.microsoft.com/office/drawing/2014/main" val="2216802120"/>
                    </a:ext>
                  </a:extLst>
                </a:gridCol>
                <a:gridCol w="1084521">
                  <a:extLst>
                    <a:ext uri="{9D8B030D-6E8A-4147-A177-3AD203B41FA5}">
                      <a16:colId xmlns:a16="http://schemas.microsoft.com/office/drawing/2014/main" val="1361170639"/>
                    </a:ext>
                  </a:extLst>
                </a:gridCol>
                <a:gridCol w="2094014">
                  <a:extLst>
                    <a:ext uri="{9D8B030D-6E8A-4147-A177-3AD203B41FA5}">
                      <a16:colId xmlns:a16="http://schemas.microsoft.com/office/drawing/2014/main" val="3345280722"/>
                    </a:ext>
                  </a:extLst>
                </a:gridCol>
              </a:tblGrid>
              <a:tr h="197592">
                <a:tc>
                  <a:txBody>
                    <a:bodyPr/>
                    <a:lstStyle/>
                    <a:p>
                      <a:pPr marL="0" marR="0" lvl="0" indent="0" algn="ctr" defTabSz="913943" rtl="0" eaLnBrk="1" fontAlgn="b" latinLnBrk="0" hangingPunct="1">
                        <a:lnSpc>
                          <a:spcPct val="100000"/>
                        </a:lnSpc>
                        <a:spcBef>
                          <a:spcPts val="0"/>
                        </a:spcBef>
                        <a:spcAft>
                          <a:spcPts val="0"/>
                        </a:spcAft>
                        <a:buClrTx/>
                        <a:buSzTx/>
                        <a:buFontTx/>
                        <a:buNone/>
                        <a:tabLst/>
                        <a:defRPr/>
                      </a:pPr>
                      <a:r>
                        <a:rPr lang="en-IN" sz="1050" b="1" i="0" u="none" strike="noStrike" dirty="0" err="1">
                          <a:solidFill>
                            <a:schemeClr val="bg2"/>
                          </a:solidFill>
                          <a:effectLst/>
                          <a:latin typeface="+mn-lt"/>
                        </a:rPr>
                        <a:t>S.No</a:t>
                      </a:r>
                      <a:r>
                        <a:rPr lang="en-IN" sz="1050" b="1" i="0" u="none" strike="noStrike" dirty="0">
                          <a:solidFill>
                            <a:schemeClr val="bg2"/>
                          </a:solidFill>
                          <a:effectLst/>
                          <a:latin typeface="+mn-lt"/>
                        </a:rPr>
                        <a:t>.</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190050">
                <a:tc>
                  <a:txBody>
                    <a:bodyPr/>
                    <a:lstStyle/>
                    <a:p>
                      <a:pPr algn="ctr" fontAlgn="b"/>
                      <a:r>
                        <a:rPr lang="en-IN" sz="1050" b="0" i="0" u="none" strike="noStrike" dirty="0">
                          <a:solidFill>
                            <a:srgbClr val="000000"/>
                          </a:solidFill>
                          <a:effectLst/>
                          <a:latin typeface="+mn-lt"/>
                        </a:rPr>
                        <a:t>15</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Benin</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433056415"/>
                  </a:ext>
                </a:extLst>
              </a:tr>
              <a:tr h="190050">
                <a:tc>
                  <a:txBody>
                    <a:bodyPr/>
                    <a:lstStyle/>
                    <a:p>
                      <a:pPr algn="ctr" fontAlgn="b"/>
                      <a:r>
                        <a:rPr lang="en-IN" sz="1050" b="0" i="0" u="none" strike="noStrike" dirty="0">
                          <a:solidFill>
                            <a:srgbClr val="000000"/>
                          </a:solidFill>
                          <a:effectLst/>
                          <a:latin typeface="+mn-lt"/>
                        </a:rPr>
                        <a:t>16</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Cote d'ivoire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560682462"/>
                  </a:ext>
                </a:extLst>
              </a:tr>
              <a:tr h="190050">
                <a:tc>
                  <a:txBody>
                    <a:bodyPr/>
                    <a:lstStyle/>
                    <a:p>
                      <a:pPr algn="ctr" fontAlgn="b"/>
                      <a:r>
                        <a:rPr lang="en-IN" sz="1050" b="0" i="0" u="none" strike="noStrike" dirty="0">
                          <a:solidFill>
                            <a:srgbClr val="000000"/>
                          </a:solidFill>
                          <a:effectLst/>
                          <a:latin typeface="+mn-lt"/>
                        </a:rPr>
                        <a:t>17</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Djibouti</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1349278570"/>
                  </a:ext>
                </a:extLst>
              </a:tr>
              <a:tr h="190050">
                <a:tc>
                  <a:txBody>
                    <a:bodyPr/>
                    <a:lstStyle/>
                    <a:p>
                      <a:pPr algn="ctr" fontAlgn="b"/>
                      <a:r>
                        <a:rPr lang="en-IN" sz="1050" b="0" i="0" u="none" strike="noStrike" dirty="0">
                          <a:solidFill>
                            <a:srgbClr val="000000"/>
                          </a:solidFill>
                          <a:effectLst/>
                          <a:latin typeface="+mn-lt"/>
                        </a:rPr>
                        <a:t>18</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Ethiopia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1569201530"/>
                  </a:ext>
                </a:extLst>
              </a:tr>
              <a:tr h="190050">
                <a:tc>
                  <a:txBody>
                    <a:bodyPr/>
                    <a:lstStyle/>
                    <a:p>
                      <a:pPr algn="ctr" fontAlgn="b"/>
                      <a:r>
                        <a:rPr lang="en-IN" sz="1050" b="0" i="0" u="none" strike="noStrike" dirty="0">
                          <a:solidFill>
                            <a:srgbClr val="000000"/>
                          </a:solidFill>
                          <a:effectLst/>
                          <a:latin typeface="+mn-lt"/>
                        </a:rPr>
                        <a:t>19</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Gambia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1581709966"/>
                  </a:ext>
                </a:extLst>
              </a:tr>
              <a:tr h="190050">
                <a:tc>
                  <a:txBody>
                    <a:bodyPr/>
                    <a:lstStyle/>
                    <a:p>
                      <a:pPr algn="ctr" fontAlgn="b"/>
                      <a:r>
                        <a:rPr lang="en-IN" sz="1050" b="0" i="0" u="none" strike="noStrike" dirty="0">
                          <a:solidFill>
                            <a:srgbClr val="000000"/>
                          </a:solidFill>
                          <a:effectLst/>
                          <a:latin typeface="+mn-lt"/>
                        </a:rPr>
                        <a:t>20</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Madagascar</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912822469"/>
                  </a:ext>
                </a:extLst>
              </a:tr>
              <a:tr h="190050">
                <a:tc>
                  <a:txBody>
                    <a:bodyPr/>
                    <a:lstStyle/>
                    <a:p>
                      <a:pPr algn="ctr" fontAlgn="b"/>
                      <a:r>
                        <a:rPr lang="en-IN" sz="1050" b="0" i="0" u="none" strike="noStrike" dirty="0">
                          <a:solidFill>
                            <a:srgbClr val="000000"/>
                          </a:solidFill>
                          <a:effectLst/>
                          <a:latin typeface="+mn-lt"/>
                        </a:rPr>
                        <a:t>21</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Malawi</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20371219"/>
                  </a:ext>
                </a:extLst>
              </a:tr>
              <a:tr h="190050">
                <a:tc>
                  <a:txBody>
                    <a:bodyPr/>
                    <a:lstStyle/>
                    <a:p>
                      <a:pPr algn="ctr" fontAlgn="b"/>
                      <a:r>
                        <a:rPr lang="en-IN" sz="1050" b="0" i="0" u="none" strike="noStrike" dirty="0">
                          <a:solidFill>
                            <a:srgbClr val="000000"/>
                          </a:solidFill>
                          <a:effectLst/>
                          <a:latin typeface="+mn-lt"/>
                        </a:rPr>
                        <a:t>22</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Mozambique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092246000"/>
                  </a:ext>
                </a:extLst>
              </a:tr>
              <a:tr h="190050">
                <a:tc>
                  <a:txBody>
                    <a:bodyPr/>
                    <a:lstStyle/>
                    <a:p>
                      <a:pPr algn="ctr" fontAlgn="b"/>
                      <a:r>
                        <a:rPr lang="en-IN" sz="1050" b="0" i="0" u="none" strike="noStrike" dirty="0">
                          <a:solidFill>
                            <a:srgbClr val="000000"/>
                          </a:solidFill>
                          <a:effectLst/>
                          <a:latin typeface="+mn-lt"/>
                        </a:rPr>
                        <a:t>23</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Niger</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190188846"/>
                  </a:ext>
                </a:extLst>
              </a:tr>
              <a:tr h="190050">
                <a:tc>
                  <a:txBody>
                    <a:bodyPr/>
                    <a:lstStyle/>
                    <a:p>
                      <a:pPr algn="ctr" fontAlgn="b"/>
                      <a:r>
                        <a:rPr lang="en-IN" sz="1050" b="0" i="0" u="none" strike="noStrike" dirty="0">
                          <a:solidFill>
                            <a:srgbClr val="000000"/>
                          </a:solidFill>
                          <a:effectLst/>
                          <a:latin typeface="+mn-lt"/>
                        </a:rPr>
                        <a:t>24</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Uganda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397463669"/>
                  </a:ext>
                </a:extLst>
              </a:tr>
              <a:tr h="190050">
                <a:tc>
                  <a:txBody>
                    <a:bodyPr/>
                    <a:lstStyle/>
                    <a:p>
                      <a:pPr algn="ctr" fontAlgn="b"/>
                      <a:r>
                        <a:rPr lang="en-IN" sz="1050" b="0" i="0" u="none" strike="noStrike" dirty="0">
                          <a:solidFill>
                            <a:srgbClr val="000000"/>
                          </a:solidFill>
                          <a:effectLst/>
                          <a:latin typeface="+mn-lt"/>
                        </a:rPr>
                        <a:t>25</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Zambia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567214367"/>
                  </a:ext>
                </a:extLst>
              </a:tr>
              <a:tr h="190050">
                <a:tc>
                  <a:txBody>
                    <a:bodyPr/>
                    <a:lstStyle/>
                    <a:p>
                      <a:pPr algn="ctr" fontAlgn="b"/>
                      <a:r>
                        <a:rPr lang="en-IN" sz="1050" b="0" i="0" u="none" strike="noStrike" dirty="0">
                          <a:solidFill>
                            <a:srgbClr val="000000"/>
                          </a:solidFill>
                          <a:effectLst/>
                          <a:latin typeface="+mn-lt"/>
                        </a:rPr>
                        <a:t>26</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Zimbabwe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759570972"/>
                  </a:ext>
                </a:extLst>
              </a:tr>
              <a:tr h="190050">
                <a:tc>
                  <a:txBody>
                    <a:bodyPr/>
                    <a:lstStyle/>
                    <a:p>
                      <a:pPr algn="ctr" fontAlgn="b"/>
                      <a:r>
                        <a:rPr lang="en-IN" sz="1050" b="0" i="0" u="none" strike="noStrike" dirty="0">
                          <a:solidFill>
                            <a:srgbClr val="000000"/>
                          </a:solidFill>
                          <a:effectLst/>
                          <a:latin typeface="+mn-lt"/>
                        </a:rPr>
                        <a:t>27</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Burundi</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165122338"/>
                  </a:ext>
                </a:extLst>
              </a:tr>
              <a:tr h="190050">
                <a:tc>
                  <a:txBody>
                    <a:bodyPr/>
                    <a:lstStyle/>
                    <a:p>
                      <a:pPr algn="ctr" fontAlgn="b"/>
                      <a:r>
                        <a:rPr lang="en-IN" sz="1050" b="0" i="0" u="none" strike="noStrike" dirty="0">
                          <a:solidFill>
                            <a:srgbClr val="000000"/>
                          </a:solidFill>
                          <a:effectLst/>
                          <a:latin typeface="+mn-lt"/>
                        </a:rPr>
                        <a:t>28</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Cameroon</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415672586"/>
                  </a:ext>
                </a:extLst>
              </a:tr>
            </a:tbl>
          </a:graphicData>
        </a:graphic>
      </p:graphicFrame>
      <p:graphicFrame>
        <p:nvGraphicFramePr>
          <p:cNvPr id="17" name="Table 16">
            <a:extLst>
              <a:ext uri="{FF2B5EF4-FFF2-40B4-BE49-F238E27FC236}">
                <a16:creationId xmlns:a16="http://schemas.microsoft.com/office/drawing/2014/main" id="{73ADB4C9-50C1-410B-821D-9107D9B33378}"/>
              </a:ext>
            </a:extLst>
          </p:cNvPr>
          <p:cNvGraphicFramePr>
            <a:graphicFrameLocks noGrp="1"/>
          </p:cNvGraphicFramePr>
          <p:nvPr>
            <p:extLst>
              <p:ext uri="{D42A27DB-BD31-4B8C-83A1-F6EECF244321}">
                <p14:modId xmlns:p14="http://schemas.microsoft.com/office/powerpoint/2010/main" val="4020156734"/>
              </p:ext>
            </p:extLst>
          </p:nvPr>
        </p:nvGraphicFramePr>
        <p:xfrm>
          <a:off x="8102768" y="938383"/>
          <a:ext cx="3479633" cy="2858298"/>
        </p:xfrm>
        <a:graphic>
          <a:graphicData uri="http://schemas.openxmlformats.org/drawingml/2006/table">
            <a:tbl>
              <a:tblPr>
                <a:tableStyleId>{073A0DAA-6AF3-43AB-8588-CEC1D06C72B9}</a:tableStyleId>
              </a:tblPr>
              <a:tblGrid>
                <a:gridCol w="545049">
                  <a:extLst>
                    <a:ext uri="{9D8B030D-6E8A-4147-A177-3AD203B41FA5}">
                      <a16:colId xmlns:a16="http://schemas.microsoft.com/office/drawing/2014/main" val="2216802120"/>
                    </a:ext>
                  </a:extLst>
                </a:gridCol>
                <a:gridCol w="1176449">
                  <a:extLst>
                    <a:ext uri="{9D8B030D-6E8A-4147-A177-3AD203B41FA5}">
                      <a16:colId xmlns:a16="http://schemas.microsoft.com/office/drawing/2014/main" val="1361170639"/>
                    </a:ext>
                  </a:extLst>
                </a:gridCol>
                <a:gridCol w="1758135">
                  <a:extLst>
                    <a:ext uri="{9D8B030D-6E8A-4147-A177-3AD203B41FA5}">
                      <a16:colId xmlns:a16="http://schemas.microsoft.com/office/drawing/2014/main" val="3345280722"/>
                    </a:ext>
                  </a:extLst>
                </a:gridCol>
              </a:tblGrid>
              <a:tr h="174400">
                <a:tc>
                  <a:txBody>
                    <a:bodyPr/>
                    <a:lstStyle/>
                    <a:p>
                      <a:pPr algn="ctr" fontAlgn="b"/>
                      <a:r>
                        <a:rPr lang="en-IN" sz="1050" b="1" i="0" u="none" strike="noStrike" dirty="0" err="1">
                          <a:solidFill>
                            <a:schemeClr val="bg2"/>
                          </a:solidFill>
                          <a:effectLst/>
                          <a:latin typeface="+mn-lt"/>
                        </a:rPr>
                        <a:t>S.No</a:t>
                      </a:r>
                      <a:r>
                        <a:rPr lang="en-IN" sz="1050" b="1" i="0" u="none" strike="noStrike" dirty="0">
                          <a:solidFill>
                            <a:schemeClr val="bg2"/>
                          </a:solidFill>
                          <a:effectLst/>
                          <a:latin typeface="+mn-lt"/>
                        </a:rPr>
                        <a:t>.</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191707">
                <a:tc>
                  <a:txBody>
                    <a:bodyPr/>
                    <a:lstStyle/>
                    <a:p>
                      <a:pPr algn="ctr" fontAlgn="b"/>
                      <a:r>
                        <a:rPr lang="en-IN" sz="1050" b="0" i="0" u="none" strike="noStrike" dirty="0">
                          <a:solidFill>
                            <a:srgbClr val="000000"/>
                          </a:solidFill>
                          <a:effectLst/>
                          <a:latin typeface="+mn-lt"/>
                        </a:rPr>
                        <a:t>29</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Chad</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560682462"/>
                  </a:ext>
                </a:extLst>
              </a:tr>
              <a:tr h="191707">
                <a:tc>
                  <a:txBody>
                    <a:bodyPr/>
                    <a:lstStyle/>
                    <a:p>
                      <a:pPr algn="ctr" fontAlgn="b"/>
                      <a:r>
                        <a:rPr lang="en-IN" sz="1050" b="0" i="0" u="none" strike="noStrike" dirty="0">
                          <a:solidFill>
                            <a:srgbClr val="000000"/>
                          </a:solidFill>
                          <a:effectLst/>
                          <a:latin typeface="+mn-lt"/>
                        </a:rPr>
                        <a:t>30</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a:solidFill>
                            <a:schemeClr val="bg2"/>
                          </a:solidFill>
                          <a:effectLst/>
                        </a:rPr>
                        <a:t>Comoros</a:t>
                      </a:r>
                      <a:endParaRPr lang="en-IN" sz="1200" b="0" i="0" u="none" strike="noStrike">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349278570"/>
                  </a:ext>
                </a:extLst>
              </a:tr>
              <a:tr h="191707">
                <a:tc>
                  <a:txBody>
                    <a:bodyPr/>
                    <a:lstStyle/>
                    <a:p>
                      <a:pPr algn="ctr" fontAlgn="b"/>
                      <a:r>
                        <a:rPr lang="en-IN" sz="1050" b="0" i="0" u="none" strike="noStrike" dirty="0">
                          <a:solidFill>
                            <a:srgbClr val="000000"/>
                          </a:solidFill>
                          <a:effectLst/>
                          <a:latin typeface="+mn-lt"/>
                        </a:rPr>
                        <a:t>31</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Dem. Republic of Congo</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69201530"/>
                  </a:ext>
                </a:extLst>
              </a:tr>
              <a:tr h="191707">
                <a:tc>
                  <a:txBody>
                    <a:bodyPr/>
                    <a:lstStyle/>
                    <a:p>
                      <a:pPr algn="ctr" fontAlgn="b"/>
                      <a:r>
                        <a:rPr lang="en-IN" sz="1050" b="0" i="0" u="none" strike="noStrike" dirty="0">
                          <a:solidFill>
                            <a:srgbClr val="000000"/>
                          </a:solidFill>
                          <a:effectLst/>
                          <a:latin typeface="+mn-lt"/>
                        </a:rPr>
                        <a:t>32</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Equatorial Guinea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81709966"/>
                  </a:ext>
                </a:extLst>
              </a:tr>
              <a:tr h="191707">
                <a:tc>
                  <a:txBody>
                    <a:bodyPr/>
                    <a:lstStyle/>
                    <a:p>
                      <a:pPr algn="ctr" fontAlgn="b"/>
                      <a:r>
                        <a:rPr lang="en-IN" sz="1050" b="0" i="0" u="none" strike="noStrike" dirty="0">
                          <a:solidFill>
                            <a:srgbClr val="000000"/>
                          </a:solidFill>
                          <a:effectLst/>
                          <a:latin typeface="+mn-lt"/>
                        </a:rPr>
                        <a:t>33</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Eritrea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912822469"/>
                  </a:ext>
                </a:extLst>
              </a:tr>
              <a:tr h="191707">
                <a:tc>
                  <a:txBody>
                    <a:bodyPr/>
                    <a:lstStyle/>
                    <a:p>
                      <a:pPr algn="ctr" fontAlgn="b"/>
                      <a:r>
                        <a:rPr lang="en-IN" sz="1050" b="0" i="0" u="none" strike="noStrike" dirty="0">
                          <a:solidFill>
                            <a:srgbClr val="000000"/>
                          </a:solidFill>
                          <a:effectLst/>
                          <a:latin typeface="+mn-lt"/>
                        </a:rPr>
                        <a:t>34</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Gabonese Republic</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20371219"/>
                  </a:ext>
                </a:extLst>
              </a:tr>
              <a:tr h="191707">
                <a:tc>
                  <a:txBody>
                    <a:bodyPr/>
                    <a:lstStyle/>
                    <a:p>
                      <a:pPr algn="ctr" fontAlgn="b"/>
                      <a:r>
                        <a:rPr lang="en-IN" sz="1050" b="0" i="0" u="none" strike="noStrike" dirty="0">
                          <a:solidFill>
                            <a:srgbClr val="000000"/>
                          </a:solidFill>
                          <a:effectLst/>
                          <a:latin typeface="+mn-lt"/>
                        </a:rPr>
                        <a:t>35</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Guinea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2092246000"/>
                  </a:ext>
                </a:extLst>
              </a:tr>
              <a:tr h="191707">
                <a:tc>
                  <a:txBody>
                    <a:bodyPr/>
                    <a:lstStyle/>
                    <a:p>
                      <a:pPr algn="ctr" fontAlgn="b"/>
                      <a:r>
                        <a:rPr lang="en-IN" sz="1050" b="0" i="0" u="none" strike="noStrike" dirty="0">
                          <a:solidFill>
                            <a:srgbClr val="000000"/>
                          </a:solidFill>
                          <a:effectLst/>
                          <a:latin typeface="+mn-lt"/>
                        </a:rPr>
                        <a:t>36</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Guinea-Bissau</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190188846"/>
                  </a:ext>
                </a:extLst>
              </a:tr>
              <a:tr h="191707">
                <a:tc>
                  <a:txBody>
                    <a:bodyPr/>
                    <a:lstStyle/>
                    <a:p>
                      <a:pPr algn="ctr" fontAlgn="b"/>
                      <a:r>
                        <a:rPr lang="en-IN" sz="1050" b="0" i="0" u="none" strike="noStrike" dirty="0">
                          <a:solidFill>
                            <a:srgbClr val="000000"/>
                          </a:solidFill>
                          <a:effectLst/>
                          <a:latin typeface="+mn-lt"/>
                        </a:rPr>
                        <a:t>37</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Liberia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2397463669"/>
                  </a:ext>
                </a:extLst>
              </a:tr>
              <a:tr h="191707">
                <a:tc>
                  <a:txBody>
                    <a:bodyPr/>
                    <a:lstStyle/>
                    <a:p>
                      <a:pPr algn="ctr" fontAlgn="b"/>
                      <a:r>
                        <a:rPr lang="en-IN" sz="1050" b="0" i="0" u="none" strike="noStrike" dirty="0">
                          <a:solidFill>
                            <a:srgbClr val="000000"/>
                          </a:solidFill>
                          <a:effectLst/>
                          <a:latin typeface="+mn-lt"/>
                        </a:rPr>
                        <a:t>38</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Sao Tome and Principe</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2567214367"/>
                  </a:ext>
                </a:extLst>
              </a:tr>
              <a:tr h="191707">
                <a:tc>
                  <a:txBody>
                    <a:bodyPr/>
                    <a:lstStyle/>
                    <a:p>
                      <a:pPr algn="ctr" fontAlgn="b"/>
                      <a:r>
                        <a:rPr lang="en-IN" sz="1050" b="0" i="0" u="none" strike="noStrike" dirty="0">
                          <a:solidFill>
                            <a:srgbClr val="000000"/>
                          </a:solidFill>
                          <a:effectLst/>
                          <a:latin typeface="+mn-lt"/>
                        </a:rPr>
                        <a:t>39</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Somalia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759570972"/>
                  </a:ext>
                </a:extLst>
              </a:tr>
              <a:tr h="191707">
                <a:tc>
                  <a:txBody>
                    <a:bodyPr/>
                    <a:lstStyle/>
                    <a:p>
                      <a:pPr algn="ctr" fontAlgn="b"/>
                      <a:r>
                        <a:rPr lang="en-IN" sz="1050" b="0" i="0" u="none" strike="noStrike" dirty="0">
                          <a:solidFill>
                            <a:srgbClr val="000000"/>
                          </a:solidFill>
                          <a:effectLst/>
                          <a:latin typeface="+mn-lt"/>
                        </a:rPr>
                        <a:t>40</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South Sudan</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165122338"/>
                  </a:ext>
                </a:extLst>
              </a:tr>
              <a:tr h="191707">
                <a:tc>
                  <a:txBody>
                    <a:bodyPr/>
                    <a:lstStyle/>
                    <a:p>
                      <a:pPr algn="ctr" fontAlgn="b"/>
                      <a:r>
                        <a:rPr lang="en-IN" sz="1050" b="0" i="0" u="none" strike="noStrike" dirty="0">
                          <a:solidFill>
                            <a:srgbClr val="000000"/>
                          </a:solidFill>
                          <a:effectLst/>
                          <a:latin typeface="+mn-lt"/>
                        </a:rPr>
                        <a:t>41</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Sudan</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415672586"/>
                  </a:ext>
                </a:extLst>
              </a:tr>
              <a:tr h="191707">
                <a:tc>
                  <a:txBody>
                    <a:bodyPr/>
                    <a:lstStyle/>
                    <a:p>
                      <a:pPr algn="ctr" fontAlgn="b"/>
                      <a:r>
                        <a:rPr lang="en-IN" sz="1050" b="0" i="0" u="none" strike="noStrike" dirty="0">
                          <a:solidFill>
                            <a:srgbClr val="000000"/>
                          </a:solidFill>
                          <a:effectLst/>
                          <a:latin typeface="+mn-lt"/>
                        </a:rPr>
                        <a:t>42</a:t>
                      </a:r>
                    </a:p>
                  </a:txBody>
                  <a:tcPr marL="0" marR="0" marT="0" marB="0" anchor="ctr">
                    <a:solidFill>
                      <a:schemeClr val="accent6">
                        <a:lumMod val="20000"/>
                        <a:lumOff val="80000"/>
                      </a:schemeClr>
                    </a:solidFill>
                  </a:tcPr>
                </a:tc>
                <a:tc>
                  <a:txBody>
                    <a:bodyPr/>
                    <a:lstStyle/>
                    <a:p>
                      <a:pPr algn="l" fontAlgn="ctr"/>
                      <a:r>
                        <a:rPr lang="en-IN" sz="1200" b="0" i="0" u="none" strike="noStrike" dirty="0">
                          <a:solidFill>
                            <a:schemeClr val="bg2"/>
                          </a:solidFill>
                          <a:effectLst/>
                          <a:latin typeface="+mn-lt"/>
                        </a:rPr>
                        <a:t>Potential</a:t>
                      </a: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Togolese Republic</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159787299"/>
                  </a:ext>
                </a:extLst>
              </a:tr>
            </a:tbl>
          </a:graphicData>
        </a:graphic>
      </p:graphicFrame>
      <p:sp>
        <p:nvSpPr>
          <p:cNvPr id="18" name="Rectangle 17">
            <a:extLst>
              <a:ext uri="{FF2B5EF4-FFF2-40B4-BE49-F238E27FC236}">
                <a16:creationId xmlns:a16="http://schemas.microsoft.com/office/drawing/2014/main" id="{BE51782D-CA7C-4FF1-BF92-BA7E5C8C03DB}"/>
              </a:ext>
            </a:extLst>
          </p:cNvPr>
          <p:cNvSpPr/>
          <p:nvPr/>
        </p:nvSpPr>
        <p:spPr>
          <a:xfrm>
            <a:off x="550417" y="3903590"/>
            <a:ext cx="10972800" cy="774734"/>
          </a:xfrm>
          <a:prstGeom prst="rect">
            <a:avLst/>
          </a:prstGeom>
          <a:solidFill>
            <a:srgbClr val="FFE600"/>
          </a:solidFill>
          <a:ln w="9525" cap="flat" cmpd="sng" algn="ctr">
            <a:noFill/>
            <a:prstDash val="solid"/>
          </a:ln>
          <a:effectLst/>
        </p:spPr>
        <p:txBody>
          <a:bodyPr lIns="180000" rtlCol="0" anchor="ctr" anchorCtr="0"/>
          <a:lstStyle/>
          <a:p>
            <a:pPr>
              <a:lnSpc>
                <a:spcPct val="120000"/>
              </a:lnSpc>
            </a:pPr>
            <a:r>
              <a:rPr lang="en-IN" sz="1400" kern="0" dirty="0">
                <a:solidFill>
                  <a:srgbClr val="000000"/>
                </a:solidFill>
                <a:cs typeface="Arial" panose="020B0604020202020204" pitchFamily="34" charset="0"/>
              </a:rPr>
              <a:t>Owing to higher levels of solar irradiations, countries in Africa have shown strong technological feasibility. However, aspects related to Financing and Policy need more focus and offer scope of improvement to develop an effective solar ecosystem in the region.</a:t>
            </a:r>
          </a:p>
        </p:txBody>
      </p:sp>
      <p:sp>
        <p:nvSpPr>
          <p:cNvPr id="19" name="Rectangle 18">
            <a:extLst>
              <a:ext uri="{FF2B5EF4-FFF2-40B4-BE49-F238E27FC236}">
                <a16:creationId xmlns:a16="http://schemas.microsoft.com/office/drawing/2014/main" id="{ACA86DAE-F225-4371-A5DD-324048CF9A28}"/>
              </a:ext>
            </a:extLst>
          </p:cNvPr>
          <p:cNvSpPr/>
          <p:nvPr/>
        </p:nvSpPr>
        <p:spPr>
          <a:xfrm>
            <a:off x="1749546" y="5733640"/>
            <a:ext cx="1312631"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sz="1400" b="1" dirty="0">
                <a:solidFill>
                  <a:schemeClr val="bg1"/>
                </a:solidFill>
              </a:rPr>
              <a:t>Sustainability Targets</a:t>
            </a:r>
          </a:p>
        </p:txBody>
      </p:sp>
      <p:sp>
        <p:nvSpPr>
          <p:cNvPr id="20" name="Rectangle 19">
            <a:extLst>
              <a:ext uri="{FF2B5EF4-FFF2-40B4-BE49-F238E27FC236}">
                <a16:creationId xmlns:a16="http://schemas.microsoft.com/office/drawing/2014/main" id="{4ADAA87F-AB5F-4534-BBC4-6AE58E6B7B6E}"/>
              </a:ext>
            </a:extLst>
          </p:cNvPr>
          <p:cNvSpPr/>
          <p:nvPr/>
        </p:nvSpPr>
        <p:spPr>
          <a:xfrm>
            <a:off x="1749546" y="4796108"/>
            <a:ext cx="1312631"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IN" sz="1400" b="1" dirty="0">
                <a:solidFill>
                  <a:schemeClr val="bg1"/>
                </a:solidFill>
              </a:rPr>
              <a:t>Investor Protection</a:t>
            </a:r>
          </a:p>
        </p:txBody>
      </p:sp>
      <p:sp>
        <p:nvSpPr>
          <p:cNvPr id="21" name="TextBox 20">
            <a:extLst>
              <a:ext uri="{FF2B5EF4-FFF2-40B4-BE49-F238E27FC236}">
                <a16:creationId xmlns:a16="http://schemas.microsoft.com/office/drawing/2014/main" id="{069BE579-32B9-4459-B7D9-16110FBC5EEB}"/>
              </a:ext>
            </a:extLst>
          </p:cNvPr>
          <p:cNvSpPr txBox="1"/>
          <p:nvPr/>
        </p:nvSpPr>
        <p:spPr>
          <a:xfrm>
            <a:off x="3163676" y="4969307"/>
            <a:ext cx="8331977" cy="532518"/>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r>
              <a:rPr lang="en-IN" dirty="0"/>
              <a:t>Country’s strength of shareholder protections, governance safeguards, corporate transparency quality are critical to enhance private sector investment and FDI Inflows. </a:t>
            </a:r>
          </a:p>
        </p:txBody>
      </p:sp>
      <p:sp>
        <p:nvSpPr>
          <p:cNvPr id="22" name="TextBox 21">
            <a:extLst>
              <a:ext uri="{FF2B5EF4-FFF2-40B4-BE49-F238E27FC236}">
                <a16:creationId xmlns:a16="http://schemas.microsoft.com/office/drawing/2014/main" id="{A7093A73-083D-453A-A59D-BCEEF7D135DD}"/>
              </a:ext>
            </a:extLst>
          </p:cNvPr>
          <p:cNvSpPr txBox="1"/>
          <p:nvPr/>
        </p:nvSpPr>
        <p:spPr>
          <a:xfrm>
            <a:off x="3163676" y="5866450"/>
            <a:ext cx="7981103" cy="532518"/>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r>
              <a:rPr lang="en-IN" dirty="0"/>
              <a:t>Lead performers in the region have set high and long-term targets upto 2030 and have been undertaking activities towards the goals.</a:t>
            </a:r>
          </a:p>
        </p:txBody>
      </p:sp>
      <p:sp>
        <p:nvSpPr>
          <p:cNvPr id="23" name="Rectangle 22">
            <a:extLst>
              <a:ext uri="{FF2B5EF4-FFF2-40B4-BE49-F238E27FC236}">
                <a16:creationId xmlns:a16="http://schemas.microsoft.com/office/drawing/2014/main" id="{8D0B0B9E-6780-4F29-B812-768410F95803}"/>
              </a:ext>
            </a:extLst>
          </p:cNvPr>
          <p:cNvSpPr/>
          <p:nvPr/>
        </p:nvSpPr>
        <p:spPr>
          <a:xfrm>
            <a:off x="557717" y="4796108"/>
            <a:ext cx="1090330" cy="171452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IN" sz="1400" b="1" dirty="0">
                <a:solidFill>
                  <a:schemeClr val="bg1"/>
                </a:solidFill>
              </a:rPr>
              <a:t>Aspects where leading performers in the region acted differently</a:t>
            </a:r>
            <a:endParaRPr lang="en-IN" sz="1400" dirty="0">
              <a:solidFill>
                <a:schemeClr val="tx1"/>
              </a:solidFill>
            </a:endParaRPr>
          </a:p>
        </p:txBody>
      </p:sp>
    </p:spTree>
    <p:extLst>
      <p:ext uri="{BB962C8B-B14F-4D97-AF65-F5344CB8AC3E}">
        <p14:creationId xmlns:p14="http://schemas.microsoft.com/office/powerpoint/2010/main" val="1390607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spid="_x0000_s7189" name="think-cell Slide" r:id="rId6" imgW="415" imgH="416" progId="TCLayout.ActiveDocument.1">
                  <p:embed/>
                </p:oleObj>
              </mc:Choice>
              <mc:Fallback>
                <p:oleObj name="think-cell Slide" r:id="rId6" imgW="415" imgH="416" progId="TCLayout.ActiveDocument.1">
                  <p:embed/>
                  <p:pic>
                    <p:nvPicPr>
                      <p:cNvPr id="8" name="Object 7" hidden="1"/>
                      <p:cNvPicPr/>
                      <p:nvPr/>
                    </p:nvPicPr>
                    <p:blipFill>
                      <a:blip r:embed="rId7"/>
                      <a:stretch>
                        <a:fillRect/>
                      </a:stretch>
                    </p:blipFill>
                    <p:spPr>
                      <a:xfrm>
                        <a:off x="1587" y="3372"/>
                        <a:ext cx="1587" cy="1587"/>
                      </a:xfrm>
                      <a:prstGeom prst="rect">
                        <a:avLst/>
                      </a:prstGeom>
                    </p:spPr>
                  </p:pic>
                </p:oleObj>
              </mc:Fallback>
            </mc:AlternateContent>
          </a:graphicData>
        </a:graphic>
      </p:graphicFrame>
      <p:sp>
        <p:nvSpPr>
          <p:cNvPr id="7" name="Rectangle 6" hidden="1"/>
          <p:cNvSpPr/>
          <p:nvPr>
            <p:custDataLst>
              <p:tags r:id="rId3"/>
            </p:custDataLst>
          </p:nvPr>
        </p:nvSpPr>
        <p:spPr>
          <a:xfrm>
            <a:off x="0" y="1785"/>
            <a:ext cx="158667" cy="15866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marL="0" marR="0" lvl="0" indent="0" algn="ctr" defTabSz="914400" rtl="0" eaLnBrk="1" fontAlgn="auto" latinLnBrk="0" hangingPunct="1">
              <a:lnSpc>
                <a:spcPct val="85000"/>
              </a:lnSpc>
              <a:spcBef>
                <a:spcPct val="0"/>
              </a:spcBef>
              <a:spcAft>
                <a:spcPct val="0"/>
              </a:spcAft>
              <a:buClrTx/>
              <a:buSzTx/>
              <a:buFontTx/>
              <a:buNone/>
              <a:tabLst/>
              <a:defRPr/>
            </a:pPr>
            <a:endParaRPr kumimoji="0" lang="en-GB" sz="2399" b="0"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Arial" panose="020B0604020202020204" pitchFamily="34" charset="0"/>
              <a:sym typeface="EYInterstate Light" panose="02000506000000020004" pitchFamily="2" charset="0"/>
            </a:endParaRPr>
          </a:p>
        </p:txBody>
      </p:sp>
      <p:sp>
        <p:nvSpPr>
          <p:cNvPr id="4" name="Footer Placeholder 3">
            <a:extLst>
              <a:ext uri="{FF2B5EF4-FFF2-40B4-BE49-F238E27FC236}">
                <a16:creationId xmlns:a16="http://schemas.microsoft.com/office/drawing/2014/main" id="{0A13D55D-A92E-40A9-96A7-473D61E3CBA2}"/>
              </a:ext>
            </a:extLst>
          </p:cNvPr>
          <p:cNvSpPr>
            <a:spLocks noGrp="1"/>
          </p:cNvSpPr>
          <p:nvPr>
            <p:ph type="ftr" sz="quarter" idx="11"/>
          </p:nvPr>
        </p:nvSpPr>
        <p:spPr>
          <a:xfrm>
            <a:off x="1428184" y="6570838"/>
            <a:ext cx="3084493" cy="180000"/>
          </a:xfrm>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E1B842C0-AB2C-4E42-A632-3ADF74ADD8C2}"/>
              </a:ext>
            </a:extLst>
          </p:cNvPr>
          <p:cNvSpPr>
            <a:spLocks noGrp="1"/>
          </p:cNvSpPr>
          <p:nvPr>
            <p:ph type="sldNum" sz="quarter" idx="12"/>
          </p:nvPr>
        </p:nvSpPr>
        <p:spPr>
          <a:xfrm>
            <a:off x="46451" y="6583712"/>
            <a:ext cx="903556" cy="312325"/>
          </a:xfrm>
        </p:spPr>
        <p:txBody>
          <a:bodyPr/>
          <a:lstStyle/>
          <a:p>
            <a:r>
              <a:rPr lang="en-IN" dirty="0"/>
              <a:t>Page </a:t>
            </a:r>
            <a:fld id="{F1BC30E3-FFE5-4B91-AA19-87A149EBB9EE}" type="slidenum">
              <a:rPr smtClean="0"/>
              <a:pPr/>
              <a:t>11</a:t>
            </a:fld>
            <a:endParaRPr dirty="0"/>
          </a:p>
        </p:txBody>
      </p:sp>
      <p:sp>
        <p:nvSpPr>
          <p:cNvPr id="9" name="Title 1">
            <a:extLst>
              <a:ext uri="{FF2B5EF4-FFF2-40B4-BE49-F238E27FC236}">
                <a16:creationId xmlns:a16="http://schemas.microsoft.com/office/drawing/2014/main" id="{005351CD-4ECE-4E7D-9A95-6DD7434AF275}"/>
              </a:ext>
            </a:extLst>
          </p:cNvPr>
          <p:cNvSpPr>
            <a:spLocks noGrp="1"/>
          </p:cNvSpPr>
          <p:nvPr>
            <p:ph type="title"/>
          </p:nvPr>
        </p:nvSpPr>
        <p:spPr>
          <a:xfrm>
            <a:off x="609601" y="294200"/>
            <a:ext cx="10972800" cy="590400"/>
          </a:xfrm>
        </p:spPr>
        <p:txBody>
          <a:bodyPr vert="horz" lIns="0" tIns="0" rIns="0" bIns="0" rtlCol="0" anchor="ctr" anchorCtr="0">
            <a:noAutofit/>
          </a:bodyPr>
          <a:lstStyle/>
          <a:p>
            <a:r>
              <a:rPr lang="en-IN" b="1" kern="0" dirty="0"/>
              <a:t>EoDS 2020 Regional Results: Latin America &amp; Caribbean</a:t>
            </a:r>
          </a:p>
        </p:txBody>
      </p:sp>
      <p:graphicFrame>
        <p:nvGraphicFramePr>
          <p:cNvPr id="10" name="Table 9">
            <a:extLst>
              <a:ext uri="{FF2B5EF4-FFF2-40B4-BE49-F238E27FC236}">
                <a16:creationId xmlns:a16="http://schemas.microsoft.com/office/drawing/2014/main" id="{DCB344F8-9DF9-4AC5-862C-E010FA3CA2ED}"/>
              </a:ext>
            </a:extLst>
          </p:cNvPr>
          <p:cNvGraphicFramePr>
            <a:graphicFrameLocks noGrp="1"/>
          </p:cNvGraphicFramePr>
          <p:nvPr>
            <p:extLst>
              <p:ext uri="{D42A27DB-BD31-4B8C-83A1-F6EECF244321}">
                <p14:modId xmlns:p14="http://schemas.microsoft.com/office/powerpoint/2010/main" val="2562135638"/>
              </p:ext>
            </p:extLst>
          </p:nvPr>
        </p:nvGraphicFramePr>
        <p:xfrm>
          <a:off x="609601" y="988573"/>
          <a:ext cx="3616973" cy="2686994"/>
        </p:xfrm>
        <a:graphic>
          <a:graphicData uri="http://schemas.openxmlformats.org/drawingml/2006/table">
            <a:tbl>
              <a:tblPr>
                <a:tableStyleId>{073A0DAA-6AF3-43AB-8588-CEC1D06C72B9}</a:tableStyleId>
              </a:tblPr>
              <a:tblGrid>
                <a:gridCol w="526805">
                  <a:extLst>
                    <a:ext uri="{9D8B030D-6E8A-4147-A177-3AD203B41FA5}">
                      <a16:colId xmlns:a16="http://schemas.microsoft.com/office/drawing/2014/main" val="2216802120"/>
                    </a:ext>
                  </a:extLst>
                </a:gridCol>
                <a:gridCol w="1063255">
                  <a:extLst>
                    <a:ext uri="{9D8B030D-6E8A-4147-A177-3AD203B41FA5}">
                      <a16:colId xmlns:a16="http://schemas.microsoft.com/office/drawing/2014/main" val="1361170639"/>
                    </a:ext>
                  </a:extLst>
                </a:gridCol>
                <a:gridCol w="2026913">
                  <a:extLst>
                    <a:ext uri="{9D8B030D-6E8A-4147-A177-3AD203B41FA5}">
                      <a16:colId xmlns:a16="http://schemas.microsoft.com/office/drawing/2014/main" val="3345280722"/>
                    </a:ext>
                  </a:extLst>
                </a:gridCol>
              </a:tblGrid>
              <a:tr h="210671">
                <a:tc>
                  <a:txBody>
                    <a:bodyPr/>
                    <a:lstStyle/>
                    <a:p>
                      <a:pPr algn="ctr" fontAlgn="b"/>
                      <a:r>
                        <a:rPr lang="en-IN" sz="1050" b="1" i="0" u="none" strike="noStrike" dirty="0">
                          <a:solidFill>
                            <a:schemeClr val="bg2"/>
                          </a:solidFill>
                          <a:effectLst/>
                          <a:latin typeface="+mn-lt"/>
                        </a:rPr>
                        <a:t>S.No.</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210671">
                <a:tc>
                  <a:txBody>
                    <a:bodyPr/>
                    <a:lstStyle/>
                    <a:p>
                      <a:pPr algn="ctr" fontAlgn="b"/>
                      <a:r>
                        <a:rPr lang="en-IN" sz="1050" b="0" i="0" u="none" strike="noStrike" dirty="0">
                          <a:solidFill>
                            <a:srgbClr val="000000"/>
                          </a:solidFill>
                          <a:effectLst/>
                          <a:latin typeface="+mn-lt"/>
                        </a:rPr>
                        <a:t>1</a:t>
                      </a:r>
                    </a:p>
                  </a:txBody>
                  <a:tcPr marL="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Achiever</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tc>
                  <a:txBody>
                    <a:bodyPr/>
                    <a:lstStyle/>
                    <a:p>
                      <a:pPr algn="l" fontAlgn="b"/>
                      <a:r>
                        <a:rPr lang="en-IN" sz="1200" u="none" strike="noStrike" dirty="0">
                          <a:solidFill>
                            <a:schemeClr val="bg2"/>
                          </a:solidFill>
                          <a:effectLst/>
                        </a:rPr>
                        <a:t>Brazil</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extLst>
                  <a:ext uri="{0D108BD9-81ED-4DB2-BD59-A6C34878D82A}">
                    <a16:rowId xmlns:a16="http://schemas.microsoft.com/office/drawing/2014/main" val="433056415"/>
                  </a:ext>
                </a:extLst>
              </a:tr>
              <a:tr h="210671">
                <a:tc>
                  <a:txBody>
                    <a:bodyPr/>
                    <a:lstStyle/>
                    <a:p>
                      <a:pPr algn="ctr" fontAlgn="b"/>
                      <a:r>
                        <a:rPr lang="en-IN" sz="1050" b="0" i="0" u="none" strike="noStrike" dirty="0">
                          <a:solidFill>
                            <a:srgbClr val="000000"/>
                          </a:solidFill>
                          <a:effectLst/>
                          <a:latin typeface="+mn-lt"/>
                        </a:rPr>
                        <a:t>2</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Argentina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560682462"/>
                  </a:ext>
                </a:extLst>
              </a:tr>
              <a:tr h="210671">
                <a:tc>
                  <a:txBody>
                    <a:bodyPr/>
                    <a:lstStyle/>
                    <a:p>
                      <a:pPr algn="ctr" fontAlgn="b"/>
                      <a:r>
                        <a:rPr lang="en-IN" sz="1050" b="0" i="0" u="none" strike="noStrike" dirty="0">
                          <a:solidFill>
                            <a:srgbClr val="000000"/>
                          </a:solidFill>
                          <a:effectLst/>
                          <a:latin typeface="+mn-lt"/>
                        </a:rPr>
                        <a:t>3</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Bolivia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349278570"/>
                  </a:ext>
                </a:extLst>
              </a:tr>
              <a:tr h="210671">
                <a:tc>
                  <a:txBody>
                    <a:bodyPr/>
                    <a:lstStyle/>
                    <a:p>
                      <a:pPr algn="ctr" fontAlgn="b"/>
                      <a:r>
                        <a:rPr lang="en-IN" sz="1050" b="0" i="0" u="none" strike="noStrike" dirty="0">
                          <a:solidFill>
                            <a:srgbClr val="000000"/>
                          </a:solidFill>
                          <a:effectLst/>
                          <a:latin typeface="+mn-lt"/>
                        </a:rPr>
                        <a:t>4</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Costa Rica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69201530"/>
                  </a:ext>
                </a:extLst>
              </a:tr>
              <a:tr h="210671">
                <a:tc>
                  <a:txBody>
                    <a:bodyPr/>
                    <a:lstStyle/>
                    <a:p>
                      <a:pPr algn="ctr" fontAlgn="b"/>
                      <a:r>
                        <a:rPr lang="en-IN" sz="1050" b="0" i="0" u="none" strike="noStrike" dirty="0">
                          <a:solidFill>
                            <a:srgbClr val="000000"/>
                          </a:solidFill>
                          <a:effectLst/>
                          <a:latin typeface="+mn-lt"/>
                        </a:rPr>
                        <a:t>5</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Dominican Republic</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81709966"/>
                  </a:ext>
                </a:extLst>
              </a:tr>
              <a:tr h="210671">
                <a:tc>
                  <a:txBody>
                    <a:bodyPr/>
                    <a:lstStyle/>
                    <a:p>
                      <a:pPr algn="ctr" fontAlgn="b"/>
                      <a:r>
                        <a:rPr lang="en-IN" sz="1050" b="0" i="0" u="none" strike="noStrike" dirty="0">
                          <a:solidFill>
                            <a:srgbClr val="000000"/>
                          </a:solidFill>
                          <a:effectLst/>
                          <a:latin typeface="+mn-lt"/>
                        </a:rPr>
                        <a:t>6</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El Salvador</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912822469"/>
                  </a:ext>
                </a:extLst>
              </a:tr>
              <a:tr h="210671">
                <a:tc>
                  <a:txBody>
                    <a:bodyPr/>
                    <a:lstStyle/>
                    <a:p>
                      <a:pPr algn="ctr" fontAlgn="b"/>
                      <a:r>
                        <a:rPr lang="en-IN" sz="1050" b="0" i="0" u="none" strike="noStrike" dirty="0">
                          <a:solidFill>
                            <a:srgbClr val="000000"/>
                          </a:solidFill>
                          <a:effectLst/>
                          <a:latin typeface="+mn-lt"/>
                        </a:rPr>
                        <a:t>7</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Jamaica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20371219"/>
                  </a:ext>
                </a:extLst>
              </a:tr>
              <a:tr h="210671">
                <a:tc>
                  <a:txBody>
                    <a:bodyPr/>
                    <a:lstStyle/>
                    <a:p>
                      <a:pPr algn="ctr" fontAlgn="b"/>
                      <a:r>
                        <a:rPr lang="en-IN" sz="1050" b="0" i="0" u="none" strike="noStrike" dirty="0">
                          <a:solidFill>
                            <a:srgbClr val="000000"/>
                          </a:solidFill>
                          <a:effectLst/>
                          <a:latin typeface="+mn-lt"/>
                        </a:rPr>
                        <a:t>8</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Peru</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092246000"/>
                  </a:ext>
                </a:extLst>
              </a:tr>
              <a:tr h="210671">
                <a:tc>
                  <a:txBody>
                    <a:bodyPr/>
                    <a:lstStyle/>
                    <a:p>
                      <a:pPr algn="ctr" fontAlgn="b"/>
                      <a:r>
                        <a:rPr lang="en-IN" sz="1050" b="0" i="0" u="none" strike="noStrike" dirty="0">
                          <a:solidFill>
                            <a:srgbClr val="000000"/>
                          </a:solidFill>
                          <a:effectLst/>
                          <a:latin typeface="+mn-lt"/>
                        </a:rPr>
                        <a:t>9</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Saint Kitts and Nevis</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190188846"/>
                  </a:ext>
                </a:extLst>
              </a:tr>
              <a:tr h="368967">
                <a:tc>
                  <a:txBody>
                    <a:bodyPr/>
                    <a:lstStyle/>
                    <a:p>
                      <a:pPr algn="ctr" fontAlgn="b"/>
                      <a:r>
                        <a:rPr lang="en-IN" sz="1050" b="0" i="0" u="none" strike="noStrike" dirty="0">
                          <a:solidFill>
                            <a:srgbClr val="000000"/>
                          </a:solidFill>
                          <a:effectLst/>
                          <a:latin typeface="+mn-lt"/>
                        </a:rPr>
                        <a:t>10</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Saint Vincent and the Grenadines</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397463669"/>
                  </a:ext>
                </a:extLst>
              </a:tr>
              <a:tr h="211317">
                <a:tc>
                  <a:txBody>
                    <a:bodyPr/>
                    <a:lstStyle/>
                    <a:p>
                      <a:pPr algn="ctr" fontAlgn="b"/>
                      <a:r>
                        <a:rPr lang="en-IN" sz="1050" b="0" i="0" u="none" strike="noStrike" dirty="0">
                          <a:solidFill>
                            <a:srgbClr val="000000"/>
                          </a:solidFill>
                          <a:effectLst/>
                          <a:latin typeface="+mn-lt"/>
                        </a:rPr>
                        <a:t>11</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Trinidad and Tobago</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2567214367"/>
                  </a:ext>
                </a:extLst>
              </a:tr>
            </a:tbl>
          </a:graphicData>
        </a:graphic>
      </p:graphicFrame>
      <p:graphicFrame>
        <p:nvGraphicFramePr>
          <p:cNvPr id="11" name="Table 10">
            <a:extLst>
              <a:ext uri="{FF2B5EF4-FFF2-40B4-BE49-F238E27FC236}">
                <a16:creationId xmlns:a16="http://schemas.microsoft.com/office/drawing/2014/main" id="{426DBF8D-7762-497A-8212-18AB6C77FD2C}"/>
              </a:ext>
            </a:extLst>
          </p:cNvPr>
          <p:cNvGraphicFramePr>
            <a:graphicFrameLocks noGrp="1"/>
          </p:cNvGraphicFramePr>
          <p:nvPr>
            <p:extLst>
              <p:ext uri="{D42A27DB-BD31-4B8C-83A1-F6EECF244321}">
                <p14:modId xmlns:p14="http://schemas.microsoft.com/office/powerpoint/2010/main" val="4088974635"/>
              </p:ext>
            </p:extLst>
          </p:nvPr>
        </p:nvGraphicFramePr>
        <p:xfrm>
          <a:off x="4336040" y="988574"/>
          <a:ext cx="3709146" cy="2440427"/>
        </p:xfrm>
        <a:graphic>
          <a:graphicData uri="http://schemas.openxmlformats.org/drawingml/2006/table">
            <a:tbl>
              <a:tblPr>
                <a:tableStyleId>{073A0DAA-6AF3-43AB-8588-CEC1D06C72B9}</a:tableStyleId>
              </a:tblPr>
              <a:tblGrid>
                <a:gridCol w="530611">
                  <a:extLst>
                    <a:ext uri="{9D8B030D-6E8A-4147-A177-3AD203B41FA5}">
                      <a16:colId xmlns:a16="http://schemas.microsoft.com/office/drawing/2014/main" val="2216802120"/>
                    </a:ext>
                  </a:extLst>
                </a:gridCol>
                <a:gridCol w="1084521">
                  <a:extLst>
                    <a:ext uri="{9D8B030D-6E8A-4147-A177-3AD203B41FA5}">
                      <a16:colId xmlns:a16="http://schemas.microsoft.com/office/drawing/2014/main" val="1361170639"/>
                    </a:ext>
                  </a:extLst>
                </a:gridCol>
                <a:gridCol w="2094014">
                  <a:extLst>
                    <a:ext uri="{9D8B030D-6E8A-4147-A177-3AD203B41FA5}">
                      <a16:colId xmlns:a16="http://schemas.microsoft.com/office/drawing/2014/main" val="3345280722"/>
                    </a:ext>
                  </a:extLst>
                </a:gridCol>
              </a:tblGrid>
              <a:tr h="224033">
                <a:tc>
                  <a:txBody>
                    <a:bodyPr/>
                    <a:lstStyle/>
                    <a:p>
                      <a:pPr marL="0" marR="0" lvl="0" indent="0" algn="ctr" defTabSz="913943" rtl="0" eaLnBrk="1" fontAlgn="b" latinLnBrk="0" hangingPunct="1">
                        <a:lnSpc>
                          <a:spcPct val="100000"/>
                        </a:lnSpc>
                        <a:spcBef>
                          <a:spcPts val="0"/>
                        </a:spcBef>
                        <a:spcAft>
                          <a:spcPts val="0"/>
                        </a:spcAft>
                        <a:buClrTx/>
                        <a:buSzTx/>
                        <a:buFontTx/>
                        <a:buNone/>
                        <a:tabLst/>
                        <a:defRPr/>
                      </a:pPr>
                      <a:r>
                        <a:rPr lang="en-IN" sz="1050" b="1" i="0" u="none" strike="noStrike" dirty="0" err="1">
                          <a:solidFill>
                            <a:schemeClr val="bg2"/>
                          </a:solidFill>
                          <a:effectLst/>
                          <a:latin typeface="+mn-lt"/>
                        </a:rPr>
                        <a:t>S.No</a:t>
                      </a:r>
                      <a:r>
                        <a:rPr lang="en-IN" sz="1050" b="1" i="0" u="none" strike="noStrike" dirty="0">
                          <a:solidFill>
                            <a:schemeClr val="bg2"/>
                          </a:solidFill>
                          <a:effectLst/>
                          <a:latin typeface="+mn-lt"/>
                        </a:rPr>
                        <a:t>.</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246266">
                <a:tc>
                  <a:txBody>
                    <a:bodyPr/>
                    <a:lstStyle/>
                    <a:p>
                      <a:pPr marL="0" marR="0" lvl="0" indent="0" algn="ctr" defTabSz="913943" rtl="0" eaLnBrk="1" fontAlgn="b"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rgbClr val="000000"/>
                          </a:solidFill>
                          <a:effectLst/>
                          <a:uLnTx/>
                          <a:uFillTx/>
                          <a:latin typeface="+mn-lt"/>
                          <a:ea typeface="+mn-ea"/>
                          <a:cs typeface="+mn-cs"/>
                        </a:rPr>
                        <a:t>12</a:t>
                      </a:r>
                      <a:endParaRPr lang="en-IN" dirty="0">
                        <a:latin typeface="+mn-lt"/>
                      </a:endParaRPr>
                    </a:p>
                  </a:txBody>
                  <a:tcPr marL="0" marR="0" marT="0" marB="0" anchor="ctr">
                    <a:solidFill>
                      <a:schemeClr val="accent3">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Dominica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452043759"/>
                  </a:ext>
                </a:extLst>
              </a:tr>
              <a:tr h="246266">
                <a:tc>
                  <a:txBody>
                    <a:bodyPr/>
                    <a:lstStyle/>
                    <a:p>
                      <a:pPr algn="ctr" fontAlgn="b"/>
                      <a:r>
                        <a:rPr lang="en-IN" sz="1050" b="0" i="0" u="none" strike="noStrike" dirty="0">
                          <a:solidFill>
                            <a:srgbClr val="000000"/>
                          </a:solidFill>
                          <a:effectLst/>
                          <a:latin typeface="+mn-lt"/>
                        </a:rPr>
                        <a:t>13</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Grenada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712574907"/>
                  </a:ext>
                </a:extLst>
              </a:tr>
              <a:tr h="246266">
                <a:tc>
                  <a:txBody>
                    <a:bodyPr/>
                    <a:lstStyle/>
                    <a:p>
                      <a:pPr algn="ctr" fontAlgn="b"/>
                      <a:r>
                        <a:rPr lang="en-IN" sz="1050" b="0" i="0" u="none" strike="noStrike" dirty="0">
                          <a:solidFill>
                            <a:srgbClr val="000000"/>
                          </a:solidFill>
                          <a:effectLst/>
                          <a:latin typeface="+mn-lt"/>
                        </a:rPr>
                        <a:t>14</a:t>
                      </a:r>
                    </a:p>
                  </a:txBody>
                  <a:tcPr marL="0" marR="0" marT="0" marB="0" anchor="ctr">
                    <a:solidFill>
                      <a:schemeClr val="accent3">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Paraguay</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433056415"/>
                  </a:ext>
                </a:extLst>
              </a:tr>
              <a:tr h="246266">
                <a:tc>
                  <a:txBody>
                    <a:bodyPr/>
                    <a:lstStyle/>
                    <a:p>
                      <a:pPr algn="ctr" fontAlgn="b"/>
                      <a:r>
                        <a:rPr lang="en-IN" sz="1050" b="0" i="0" u="none" strike="noStrike" dirty="0">
                          <a:solidFill>
                            <a:srgbClr val="000000"/>
                          </a:solidFill>
                          <a:effectLst/>
                          <a:latin typeface="+mn-lt"/>
                        </a:rPr>
                        <a:t>15</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St. Lucia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560682462"/>
                  </a:ext>
                </a:extLst>
              </a:tr>
              <a:tr h="246266">
                <a:tc>
                  <a:txBody>
                    <a:bodyPr/>
                    <a:lstStyle/>
                    <a:p>
                      <a:pPr algn="ctr" fontAlgn="b"/>
                      <a:r>
                        <a:rPr lang="en-IN" sz="1050" b="0" i="0" u="none" strike="noStrike" dirty="0">
                          <a:solidFill>
                            <a:srgbClr val="000000"/>
                          </a:solidFill>
                          <a:effectLst/>
                          <a:latin typeface="+mn-lt"/>
                        </a:rPr>
                        <a:t>16</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Suriname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1349278570"/>
                  </a:ext>
                </a:extLst>
              </a:tr>
              <a:tr h="246266">
                <a:tc>
                  <a:txBody>
                    <a:bodyPr/>
                    <a:lstStyle/>
                    <a:p>
                      <a:pPr algn="ctr" fontAlgn="b"/>
                      <a:r>
                        <a:rPr lang="en-IN" sz="1050" b="0" i="0" u="none" strike="noStrike" dirty="0">
                          <a:solidFill>
                            <a:srgbClr val="000000"/>
                          </a:solidFill>
                          <a:effectLst/>
                          <a:latin typeface="+mn-lt"/>
                        </a:rPr>
                        <a:t>17</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Cuba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69201530"/>
                  </a:ext>
                </a:extLst>
              </a:tr>
              <a:tr h="246266">
                <a:tc>
                  <a:txBody>
                    <a:bodyPr/>
                    <a:lstStyle/>
                    <a:p>
                      <a:pPr algn="ctr" fontAlgn="b"/>
                      <a:r>
                        <a:rPr lang="en-IN" sz="1050" b="0" i="0" u="none" strike="noStrike" dirty="0">
                          <a:solidFill>
                            <a:srgbClr val="000000"/>
                          </a:solidFill>
                          <a:effectLst/>
                          <a:latin typeface="+mn-lt"/>
                        </a:rPr>
                        <a:t>18</a:t>
                      </a:r>
                    </a:p>
                  </a:txBody>
                  <a:tcPr marL="0" marR="0" marT="0" marB="0" anchor="ctr">
                    <a:solidFill>
                      <a:schemeClr val="accent6">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Guyana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81709966"/>
                  </a:ext>
                </a:extLst>
              </a:tr>
              <a:tr h="246266">
                <a:tc>
                  <a:txBody>
                    <a:bodyPr/>
                    <a:lstStyle/>
                    <a:p>
                      <a:pPr algn="ctr" fontAlgn="b"/>
                      <a:r>
                        <a:rPr lang="en-IN" sz="1050" b="0" i="0" u="none" strike="noStrike" dirty="0">
                          <a:solidFill>
                            <a:srgbClr val="000000"/>
                          </a:solidFill>
                          <a:effectLst/>
                          <a:latin typeface="+mn-lt"/>
                        </a:rPr>
                        <a:t>19</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Haiti</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912822469"/>
                  </a:ext>
                </a:extLst>
              </a:tr>
              <a:tr h="246266">
                <a:tc>
                  <a:txBody>
                    <a:bodyPr/>
                    <a:lstStyle/>
                    <a:p>
                      <a:pPr algn="ctr" fontAlgn="b"/>
                      <a:r>
                        <a:rPr lang="en-IN" sz="1050" b="0" i="0" u="none" strike="noStrike" dirty="0">
                          <a:solidFill>
                            <a:srgbClr val="000000"/>
                          </a:solidFill>
                          <a:effectLst/>
                          <a:latin typeface="+mn-lt"/>
                        </a:rPr>
                        <a:t>20</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Venezuela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20371219"/>
                  </a:ext>
                </a:extLst>
              </a:tr>
            </a:tbl>
          </a:graphicData>
        </a:graphic>
      </p:graphicFrame>
      <p:sp>
        <p:nvSpPr>
          <p:cNvPr id="12" name="Rectangle 11">
            <a:extLst>
              <a:ext uri="{FF2B5EF4-FFF2-40B4-BE49-F238E27FC236}">
                <a16:creationId xmlns:a16="http://schemas.microsoft.com/office/drawing/2014/main" id="{8513AA22-F4C5-4728-9587-214672A588CF}"/>
              </a:ext>
            </a:extLst>
          </p:cNvPr>
          <p:cNvSpPr/>
          <p:nvPr/>
        </p:nvSpPr>
        <p:spPr>
          <a:xfrm>
            <a:off x="550417" y="3798815"/>
            <a:ext cx="10972800" cy="774734"/>
          </a:xfrm>
          <a:prstGeom prst="rect">
            <a:avLst/>
          </a:prstGeom>
          <a:solidFill>
            <a:srgbClr val="FFE600"/>
          </a:solidFill>
          <a:ln w="9525" cap="flat" cmpd="sng" algn="ctr">
            <a:noFill/>
            <a:prstDash val="solid"/>
          </a:ln>
          <a:effectLst/>
        </p:spPr>
        <p:txBody>
          <a:bodyPr lIns="180000" rtlCol="0" anchor="ctr" anchorCtr="0"/>
          <a:lstStyle/>
          <a:p>
            <a:pPr lvl="0">
              <a:lnSpc>
                <a:spcPct val="120000"/>
              </a:lnSpc>
              <a:defRPr/>
            </a:pPr>
            <a:r>
              <a:rPr lang="en-IN" sz="1400" kern="0" dirty="0">
                <a:solidFill>
                  <a:srgbClr val="000000"/>
                </a:solidFill>
                <a:cs typeface="Arial" panose="020B0604020202020204" pitchFamily="34" charset="0"/>
              </a:rPr>
              <a:t>Most countries in Latin America region scored well in Policy and Market Maturity. However, for a few countries Financing, Infrastructure and Energy Imperatives have been identified as key areas of improvement.</a:t>
            </a:r>
          </a:p>
        </p:txBody>
      </p:sp>
      <p:sp>
        <p:nvSpPr>
          <p:cNvPr id="13" name="Rectangle 12">
            <a:extLst>
              <a:ext uri="{FF2B5EF4-FFF2-40B4-BE49-F238E27FC236}">
                <a16:creationId xmlns:a16="http://schemas.microsoft.com/office/drawing/2014/main" id="{5BDB660B-A613-4AC9-A0EB-ECA8490C8B23}"/>
              </a:ext>
            </a:extLst>
          </p:cNvPr>
          <p:cNvSpPr/>
          <p:nvPr/>
        </p:nvSpPr>
        <p:spPr>
          <a:xfrm>
            <a:off x="1749546" y="5628865"/>
            <a:ext cx="1414130"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defRPr/>
            </a:pPr>
            <a:r>
              <a:rPr lang="en-IN" sz="1400" b="1" dirty="0">
                <a:solidFill>
                  <a:srgbClr val="2E2E38"/>
                </a:solidFill>
              </a:rPr>
              <a:t>Grid Infrastructure</a:t>
            </a:r>
          </a:p>
        </p:txBody>
      </p:sp>
      <p:sp>
        <p:nvSpPr>
          <p:cNvPr id="14" name="Rectangle 13">
            <a:extLst>
              <a:ext uri="{FF2B5EF4-FFF2-40B4-BE49-F238E27FC236}">
                <a16:creationId xmlns:a16="http://schemas.microsoft.com/office/drawing/2014/main" id="{621E1101-6180-4389-AE5E-F6C69754D71A}"/>
              </a:ext>
            </a:extLst>
          </p:cNvPr>
          <p:cNvSpPr/>
          <p:nvPr/>
        </p:nvSpPr>
        <p:spPr>
          <a:xfrm>
            <a:off x="1749546" y="4691333"/>
            <a:ext cx="1414130"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defRPr/>
            </a:pPr>
            <a:r>
              <a:rPr lang="en-IN" sz="1400" b="1" dirty="0">
                <a:solidFill>
                  <a:srgbClr val="2E2E38"/>
                </a:solidFill>
              </a:rPr>
              <a:t>Financial Support Mechanisms</a:t>
            </a:r>
          </a:p>
        </p:txBody>
      </p:sp>
      <p:sp>
        <p:nvSpPr>
          <p:cNvPr id="15" name="TextBox 14">
            <a:extLst>
              <a:ext uri="{FF2B5EF4-FFF2-40B4-BE49-F238E27FC236}">
                <a16:creationId xmlns:a16="http://schemas.microsoft.com/office/drawing/2014/main" id="{B927E7B9-6FFD-49AC-A39B-6142AF034443}"/>
              </a:ext>
            </a:extLst>
          </p:cNvPr>
          <p:cNvSpPr txBox="1"/>
          <p:nvPr/>
        </p:nvSpPr>
        <p:spPr>
          <a:xfrm>
            <a:off x="3260901" y="4696793"/>
            <a:ext cx="8230478" cy="791050"/>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pPr lvl="0">
              <a:buClr>
                <a:srgbClr val="27ACAA"/>
              </a:buClr>
              <a:defRPr/>
            </a:pPr>
            <a:r>
              <a:rPr lang="en-IN" dirty="0">
                <a:solidFill>
                  <a:srgbClr val="2E2E38"/>
                </a:solidFill>
              </a:rPr>
              <a:t>Leading countries in the region have setup specialized institutions to develop targeted incentives for the industry, climate funds, tax incentives, grants, financial programs and cooperation plans to encourage financial flows in the sector.</a:t>
            </a:r>
          </a:p>
        </p:txBody>
      </p:sp>
      <p:sp>
        <p:nvSpPr>
          <p:cNvPr id="16" name="TextBox 15">
            <a:extLst>
              <a:ext uri="{FF2B5EF4-FFF2-40B4-BE49-F238E27FC236}">
                <a16:creationId xmlns:a16="http://schemas.microsoft.com/office/drawing/2014/main" id="{EBA5EC2E-74C7-4401-B47A-B0978A171F00}"/>
              </a:ext>
            </a:extLst>
          </p:cNvPr>
          <p:cNvSpPr txBox="1"/>
          <p:nvPr/>
        </p:nvSpPr>
        <p:spPr>
          <a:xfrm>
            <a:off x="3260901" y="5761675"/>
            <a:ext cx="7883878" cy="532518"/>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pPr lvl="0">
              <a:buClr>
                <a:srgbClr val="27ACAA"/>
              </a:buClr>
              <a:defRPr/>
            </a:pPr>
            <a:r>
              <a:rPr lang="en-IN" dirty="0">
                <a:solidFill>
                  <a:srgbClr val="2E2E38"/>
                </a:solidFill>
              </a:rPr>
              <a:t>Leading performers in the region encourage privatization and have long-term visions related to infrastructure growth and supportive investment plans.</a:t>
            </a:r>
          </a:p>
        </p:txBody>
      </p:sp>
      <p:sp>
        <p:nvSpPr>
          <p:cNvPr id="17" name="Rectangle 16">
            <a:extLst>
              <a:ext uri="{FF2B5EF4-FFF2-40B4-BE49-F238E27FC236}">
                <a16:creationId xmlns:a16="http://schemas.microsoft.com/office/drawing/2014/main" id="{6F519095-B3DC-4430-A7D4-B073EA51492F}"/>
              </a:ext>
            </a:extLst>
          </p:cNvPr>
          <p:cNvSpPr/>
          <p:nvPr/>
        </p:nvSpPr>
        <p:spPr>
          <a:xfrm>
            <a:off x="557717" y="4691333"/>
            <a:ext cx="1090330" cy="171452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IN" sz="1400" b="1" dirty="0">
                <a:solidFill>
                  <a:schemeClr val="bg1"/>
                </a:solidFill>
              </a:rPr>
              <a:t>Aspects where leading performers in the region acted differently</a:t>
            </a:r>
            <a:endParaRPr lang="en-IN" sz="1400" dirty="0">
              <a:solidFill>
                <a:schemeClr val="tx1"/>
              </a:solidFill>
            </a:endParaRPr>
          </a:p>
        </p:txBody>
      </p:sp>
    </p:spTree>
    <p:extLst>
      <p:ext uri="{BB962C8B-B14F-4D97-AF65-F5344CB8AC3E}">
        <p14:creationId xmlns:p14="http://schemas.microsoft.com/office/powerpoint/2010/main" val="3005416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spid="_x0000_s8213" name="think-cell Slide" r:id="rId6" imgW="415" imgH="416" progId="TCLayout.ActiveDocument.1">
                  <p:embed/>
                </p:oleObj>
              </mc:Choice>
              <mc:Fallback>
                <p:oleObj name="think-cell Slide" r:id="rId6" imgW="415" imgH="416" progId="TCLayout.ActiveDocument.1">
                  <p:embed/>
                  <p:pic>
                    <p:nvPicPr>
                      <p:cNvPr id="8" name="Object 7" hidden="1"/>
                      <p:cNvPicPr/>
                      <p:nvPr/>
                    </p:nvPicPr>
                    <p:blipFill>
                      <a:blip r:embed="rId7"/>
                      <a:stretch>
                        <a:fillRect/>
                      </a:stretch>
                    </p:blipFill>
                    <p:spPr>
                      <a:xfrm>
                        <a:off x="1587" y="3372"/>
                        <a:ext cx="1587" cy="1587"/>
                      </a:xfrm>
                      <a:prstGeom prst="rect">
                        <a:avLst/>
                      </a:prstGeom>
                    </p:spPr>
                  </p:pic>
                </p:oleObj>
              </mc:Fallback>
            </mc:AlternateContent>
          </a:graphicData>
        </a:graphic>
      </p:graphicFrame>
      <p:sp>
        <p:nvSpPr>
          <p:cNvPr id="7" name="Rectangle 6" hidden="1"/>
          <p:cNvSpPr/>
          <p:nvPr>
            <p:custDataLst>
              <p:tags r:id="rId3"/>
            </p:custDataLst>
          </p:nvPr>
        </p:nvSpPr>
        <p:spPr>
          <a:xfrm>
            <a:off x="0" y="1785"/>
            <a:ext cx="158667" cy="15866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marL="0" marR="0" lvl="0" indent="0" algn="ctr" defTabSz="914400" rtl="0" eaLnBrk="1" fontAlgn="auto" latinLnBrk="0" hangingPunct="1">
              <a:lnSpc>
                <a:spcPct val="85000"/>
              </a:lnSpc>
              <a:spcBef>
                <a:spcPct val="0"/>
              </a:spcBef>
              <a:spcAft>
                <a:spcPct val="0"/>
              </a:spcAft>
              <a:buClrTx/>
              <a:buSzTx/>
              <a:buFontTx/>
              <a:buNone/>
              <a:tabLst/>
              <a:defRPr/>
            </a:pPr>
            <a:endParaRPr kumimoji="0" lang="en-GB" sz="2399" b="0"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Arial" panose="020B0604020202020204" pitchFamily="34" charset="0"/>
              <a:sym typeface="EYInterstate Light" panose="02000506000000020004" pitchFamily="2" charset="0"/>
            </a:endParaRPr>
          </a:p>
        </p:txBody>
      </p:sp>
      <p:sp>
        <p:nvSpPr>
          <p:cNvPr id="4" name="Footer Placeholder 3">
            <a:extLst>
              <a:ext uri="{FF2B5EF4-FFF2-40B4-BE49-F238E27FC236}">
                <a16:creationId xmlns:a16="http://schemas.microsoft.com/office/drawing/2014/main" id="{0A13D55D-A92E-40A9-96A7-473D61E3CBA2}"/>
              </a:ext>
            </a:extLst>
          </p:cNvPr>
          <p:cNvSpPr>
            <a:spLocks noGrp="1"/>
          </p:cNvSpPr>
          <p:nvPr>
            <p:ph type="ftr" sz="quarter" idx="11"/>
          </p:nvPr>
        </p:nvSpPr>
        <p:spPr>
          <a:xfrm>
            <a:off x="1428184" y="6578789"/>
            <a:ext cx="3084493" cy="180000"/>
          </a:xfrm>
        </p:spPr>
        <p:txBody>
          <a:bodyPr/>
          <a:lstStyle/>
          <a:p>
            <a:r>
              <a:rPr lang="en-IN" dirty="0"/>
              <a:t>Ease of Doing Solar 2020</a:t>
            </a:r>
          </a:p>
        </p:txBody>
      </p:sp>
      <p:sp>
        <p:nvSpPr>
          <p:cNvPr id="6" name="Slide Number Placeholder 5">
            <a:extLst>
              <a:ext uri="{FF2B5EF4-FFF2-40B4-BE49-F238E27FC236}">
                <a16:creationId xmlns:a16="http://schemas.microsoft.com/office/drawing/2014/main" id="{E1B842C0-AB2C-4E42-A632-3ADF74ADD8C2}"/>
              </a:ext>
            </a:extLst>
          </p:cNvPr>
          <p:cNvSpPr>
            <a:spLocks noGrp="1"/>
          </p:cNvSpPr>
          <p:nvPr>
            <p:ph type="sldNum" sz="quarter" idx="12"/>
          </p:nvPr>
        </p:nvSpPr>
        <p:spPr>
          <a:xfrm>
            <a:off x="46451" y="6583712"/>
            <a:ext cx="903556" cy="312325"/>
          </a:xfrm>
        </p:spPr>
        <p:txBody>
          <a:bodyPr/>
          <a:lstStyle/>
          <a:p>
            <a:r>
              <a:rPr lang="en-IN" dirty="0"/>
              <a:t>Page </a:t>
            </a:r>
            <a:fld id="{F1BC30E3-FFE5-4B91-AA19-87A149EBB9EE}" type="slidenum">
              <a:rPr smtClean="0"/>
              <a:pPr/>
              <a:t>12</a:t>
            </a:fld>
            <a:endParaRPr dirty="0"/>
          </a:p>
        </p:txBody>
      </p:sp>
      <p:sp>
        <p:nvSpPr>
          <p:cNvPr id="9" name="Title 1">
            <a:extLst>
              <a:ext uri="{FF2B5EF4-FFF2-40B4-BE49-F238E27FC236}">
                <a16:creationId xmlns:a16="http://schemas.microsoft.com/office/drawing/2014/main" id="{0BADF1DB-BDCD-4CB0-8EC5-CDFFB8A93CAF}"/>
              </a:ext>
            </a:extLst>
          </p:cNvPr>
          <p:cNvSpPr>
            <a:spLocks noGrp="1"/>
          </p:cNvSpPr>
          <p:nvPr>
            <p:ph type="title"/>
          </p:nvPr>
        </p:nvSpPr>
        <p:spPr>
          <a:xfrm>
            <a:off x="609601" y="294200"/>
            <a:ext cx="10972800" cy="590400"/>
          </a:xfrm>
        </p:spPr>
        <p:txBody>
          <a:bodyPr vert="horz" lIns="0" tIns="0" rIns="0" bIns="0" rtlCol="0" anchor="ctr" anchorCtr="0">
            <a:noAutofit/>
          </a:bodyPr>
          <a:lstStyle/>
          <a:p>
            <a:r>
              <a:rPr lang="en-IN" b="1" kern="0" dirty="0"/>
              <a:t>EoDS 2020 Regional Results: Asia &amp; Pacific</a:t>
            </a:r>
          </a:p>
        </p:txBody>
      </p:sp>
      <p:graphicFrame>
        <p:nvGraphicFramePr>
          <p:cNvPr id="10" name="Table 9">
            <a:extLst>
              <a:ext uri="{FF2B5EF4-FFF2-40B4-BE49-F238E27FC236}">
                <a16:creationId xmlns:a16="http://schemas.microsoft.com/office/drawing/2014/main" id="{9ECAAAB1-46FA-4B4E-BA12-C8954CFAED49}"/>
              </a:ext>
            </a:extLst>
          </p:cNvPr>
          <p:cNvGraphicFramePr>
            <a:graphicFrameLocks noGrp="1"/>
          </p:cNvGraphicFramePr>
          <p:nvPr>
            <p:extLst>
              <p:ext uri="{D42A27DB-BD31-4B8C-83A1-F6EECF244321}">
                <p14:modId xmlns:p14="http://schemas.microsoft.com/office/powerpoint/2010/main" val="411042138"/>
              </p:ext>
            </p:extLst>
          </p:nvPr>
        </p:nvGraphicFramePr>
        <p:xfrm>
          <a:off x="609601" y="988572"/>
          <a:ext cx="3616973" cy="2480907"/>
        </p:xfrm>
        <a:graphic>
          <a:graphicData uri="http://schemas.openxmlformats.org/drawingml/2006/table">
            <a:tbl>
              <a:tblPr>
                <a:tableStyleId>{073A0DAA-6AF3-43AB-8588-CEC1D06C72B9}</a:tableStyleId>
              </a:tblPr>
              <a:tblGrid>
                <a:gridCol w="526805">
                  <a:extLst>
                    <a:ext uri="{9D8B030D-6E8A-4147-A177-3AD203B41FA5}">
                      <a16:colId xmlns:a16="http://schemas.microsoft.com/office/drawing/2014/main" val="2216802120"/>
                    </a:ext>
                  </a:extLst>
                </a:gridCol>
                <a:gridCol w="1063255">
                  <a:extLst>
                    <a:ext uri="{9D8B030D-6E8A-4147-A177-3AD203B41FA5}">
                      <a16:colId xmlns:a16="http://schemas.microsoft.com/office/drawing/2014/main" val="1361170639"/>
                    </a:ext>
                  </a:extLst>
                </a:gridCol>
                <a:gridCol w="2026913">
                  <a:extLst>
                    <a:ext uri="{9D8B030D-6E8A-4147-A177-3AD203B41FA5}">
                      <a16:colId xmlns:a16="http://schemas.microsoft.com/office/drawing/2014/main" val="3345280722"/>
                    </a:ext>
                  </a:extLst>
                </a:gridCol>
              </a:tblGrid>
              <a:tr h="225537">
                <a:tc>
                  <a:txBody>
                    <a:bodyPr/>
                    <a:lstStyle/>
                    <a:p>
                      <a:pPr algn="ctr" fontAlgn="b"/>
                      <a:r>
                        <a:rPr lang="en-IN" sz="1050" b="1" i="0" u="none" strike="noStrike" dirty="0">
                          <a:solidFill>
                            <a:schemeClr val="bg2"/>
                          </a:solidFill>
                          <a:effectLst/>
                          <a:latin typeface="+mn-lt"/>
                        </a:rPr>
                        <a:t>S.No.</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225537">
                <a:tc>
                  <a:txBody>
                    <a:bodyPr/>
                    <a:lstStyle/>
                    <a:p>
                      <a:pPr algn="ctr" fontAlgn="b"/>
                      <a:r>
                        <a:rPr lang="en-IN" sz="1050" b="0" i="0" u="none" strike="noStrike" dirty="0">
                          <a:solidFill>
                            <a:srgbClr val="000000"/>
                          </a:solidFill>
                          <a:effectLst/>
                          <a:latin typeface="+mn-lt"/>
                        </a:rPr>
                        <a:t>1</a:t>
                      </a:r>
                    </a:p>
                  </a:txBody>
                  <a:tcPr marL="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Achiever</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India</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extLst>
                  <a:ext uri="{0D108BD9-81ED-4DB2-BD59-A6C34878D82A}">
                    <a16:rowId xmlns:a16="http://schemas.microsoft.com/office/drawing/2014/main" val="433056415"/>
                  </a:ext>
                </a:extLst>
              </a:tr>
              <a:tr h="225537">
                <a:tc>
                  <a:txBody>
                    <a:bodyPr/>
                    <a:lstStyle/>
                    <a:p>
                      <a:pPr algn="ctr" fontAlgn="b"/>
                      <a:r>
                        <a:rPr lang="en-IN" sz="1050" b="0" i="0" u="none" strike="noStrike" dirty="0">
                          <a:solidFill>
                            <a:srgbClr val="000000"/>
                          </a:solidFill>
                          <a:effectLst/>
                          <a:latin typeface="+mn-lt"/>
                        </a:rPr>
                        <a:t>2</a:t>
                      </a:r>
                    </a:p>
                  </a:txBody>
                  <a:tcPr marL="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Achiever</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Saudi Arabia</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extLst>
                  <a:ext uri="{0D108BD9-81ED-4DB2-BD59-A6C34878D82A}">
                    <a16:rowId xmlns:a16="http://schemas.microsoft.com/office/drawing/2014/main" val="3560682462"/>
                  </a:ext>
                </a:extLst>
              </a:tr>
              <a:tr h="225537">
                <a:tc>
                  <a:txBody>
                    <a:bodyPr/>
                    <a:lstStyle/>
                    <a:p>
                      <a:pPr algn="ctr" fontAlgn="b"/>
                      <a:r>
                        <a:rPr lang="en-IN" sz="1050" b="0" i="0" u="none" strike="noStrike" dirty="0">
                          <a:solidFill>
                            <a:srgbClr val="000000"/>
                          </a:solidFill>
                          <a:effectLst/>
                          <a:latin typeface="+mn-lt"/>
                        </a:rPr>
                        <a:t>3</a:t>
                      </a:r>
                    </a:p>
                  </a:txBody>
                  <a:tcPr marL="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Achiever</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tc>
                  <a:txBody>
                    <a:bodyPr/>
                    <a:lstStyle/>
                    <a:p>
                      <a:pPr algn="l" fontAlgn="ctr"/>
                      <a:r>
                        <a:rPr lang="en-IN" sz="1200" u="none" strike="noStrike" dirty="0">
                          <a:solidFill>
                            <a:schemeClr val="bg2"/>
                          </a:solidFill>
                          <a:effectLst/>
                        </a:rPr>
                        <a:t>United Arab Emirates</a:t>
                      </a:r>
                      <a:endParaRPr lang="en-IN" sz="1200" b="0" i="0" u="none" strike="noStrike" dirty="0">
                        <a:solidFill>
                          <a:schemeClr val="bg2"/>
                        </a:solidFill>
                        <a:effectLst/>
                        <a:latin typeface="+mn-lt"/>
                      </a:endParaRPr>
                    </a:p>
                  </a:txBody>
                  <a:tcPr marL="72000" marR="0" marT="0" marB="0" anchor="ctr">
                    <a:solidFill>
                      <a:schemeClr val="tx2">
                        <a:lumMod val="20000"/>
                        <a:lumOff val="80000"/>
                      </a:schemeClr>
                    </a:solidFill>
                  </a:tcPr>
                </a:tc>
                <a:extLst>
                  <a:ext uri="{0D108BD9-81ED-4DB2-BD59-A6C34878D82A}">
                    <a16:rowId xmlns:a16="http://schemas.microsoft.com/office/drawing/2014/main" val="1349278570"/>
                  </a:ext>
                </a:extLst>
              </a:tr>
              <a:tr h="225537">
                <a:tc>
                  <a:txBody>
                    <a:bodyPr/>
                    <a:lstStyle/>
                    <a:p>
                      <a:pPr marL="0" algn="ctr" defTabSz="913943" rtl="0" eaLnBrk="1" fontAlgn="b" latinLnBrk="0" hangingPunct="1"/>
                      <a:r>
                        <a:rPr lang="en-IN" sz="1050" b="0" i="0" u="none" strike="noStrike" kern="1200" dirty="0">
                          <a:solidFill>
                            <a:srgbClr val="000000"/>
                          </a:solidFill>
                          <a:effectLst/>
                          <a:latin typeface="+mn-lt"/>
                          <a:ea typeface="+mn-ea"/>
                          <a:cs typeface="+mn-cs"/>
                        </a:rPr>
                        <a:t>4</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Fiji</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69201530"/>
                  </a:ext>
                </a:extLst>
              </a:tr>
              <a:tr h="225537">
                <a:tc>
                  <a:txBody>
                    <a:bodyPr/>
                    <a:lstStyle/>
                    <a:p>
                      <a:pPr marL="0" algn="ctr" defTabSz="913943" rtl="0" eaLnBrk="1" fontAlgn="b" latinLnBrk="0" hangingPunct="1"/>
                      <a:r>
                        <a:rPr lang="en-IN" sz="1050" b="0" i="0" u="none" strike="noStrike" kern="1200" dirty="0">
                          <a:solidFill>
                            <a:srgbClr val="000000"/>
                          </a:solidFill>
                          <a:effectLst/>
                          <a:latin typeface="+mn-lt"/>
                          <a:ea typeface="+mn-ea"/>
                          <a:cs typeface="+mn-cs"/>
                        </a:rPr>
                        <a:t>5</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Maldives</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1581709966"/>
                  </a:ext>
                </a:extLst>
              </a:tr>
              <a:tr h="225537">
                <a:tc>
                  <a:txBody>
                    <a:bodyPr/>
                    <a:lstStyle/>
                    <a:p>
                      <a:pPr algn="ctr" fontAlgn="b"/>
                      <a:r>
                        <a:rPr lang="en-IN" sz="1050" b="0" i="0" u="none" strike="noStrike" dirty="0">
                          <a:solidFill>
                            <a:srgbClr val="000000"/>
                          </a:solidFill>
                          <a:effectLst/>
                          <a:latin typeface="+mn-lt"/>
                        </a:rPr>
                        <a:t>6</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Sri Lanka</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912822469"/>
                  </a:ext>
                </a:extLst>
              </a:tr>
              <a:tr h="225537">
                <a:tc>
                  <a:txBody>
                    <a:bodyPr/>
                    <a:lstStyle/>
                    <a:p>
                      <a:pPr algn="ctr" fontAlgn="b"/>
                      <a:r>
                        <a:rPr lang="en-IN" sz="1050" b="0" i="0" u="none" strike="noStrike" dirty="0">
                          <a:solidFill>
                            <a:srgbClr val="000000"/>
                          </a:solidFill>
                          <a:effectLst/>
                          <a:latin typeface="+mn-lt"/>
                        </a:rPr>
                        <a:t>7</a:t>
                      </a:r>
                    </a:p>
                  </a:txBody>
                  <a:tcPr marL="0" marR="0" marT="0" marB="0" anchor="ctr">
                    <a:solidFill>
                      <a:schemeClr val="accent1">
                        <a:lumMod val="20000"/>
                        <a:lumOff val="80000"/>
                      </a:schemeClr>
                    </a:solidFill>
                  </a:tcPr>
                </a:tc>
                <a:tc>
                  <a:txBody>
                    <a:bodyPr/>
                    <a:lstStyle/>
                    <a:p>
                      <a:pPr marL="0" algn="l" defTabSz="913943" rtl="0" eaLnBrk="1" fontAlgn="b" latinLnBrk="0" hangingPunct="1"/>
                      <a:r>
                        <a:rPr lang="en-IN" sz="1200" u="none" strike="noStrike" kern="1200" dirty="0">
                          <a:solidFill>
                            <a:schemeClr val="bg2"/>
                          </a:solidFill>
                          <a:effectLst/>
                        </a:rPr>
                        <a:t>Influencer</a:t>
                      </a:r>
                      <a:endParaRPr lang="en-IN" sz="1200" b="0" i="0" u="none" strike="noStrike" kern="1200" dirty="0">
                        <a:solidFill>
                          <a:schemeClr val="bg2"/>
                        </a:solidFill>
                        <a:effectLst/>
                        <a:latin typeface="+mn-lt"/>
                        <a:ea typeface="+mn-ea"/>
                        <a:cs typeface="+mn-cs"/>
                      </a:endParaRPr>
                    </a:p>
                  </a:txBody>
                  <a:tcPr marL="72000" marR="0" marT="0" marB="0" anchor="ctr">
                    <a:solidFill>
                      <a:schemeClr val="accent1">
                        <a:lumMod val="20000"/>
                        <a:lumOff val="80000"/>
                      </a:schemeClr>
                    </a:solidFill>
                  </a:tcPr>
                </a:tc>
                <a:tc>
                  <a:txBody>
                    <a:bodyPr/>
                    <a:lstStyle/>
                    <a:p>
                      <a:pPr algn="l" fontAlgn="b"/>
                      <a:r>
                        <a:rPr lang="en-IN" sz="1200" u="none" strike="noStrike" dirty="0">
                          <a:solidFill>
                            <a:schemeClr val="bg2"/>
                          </a:solidFill>
                          <a:effectLst/>
                        </a:rPr>
                        <a:t>Tuvalu</a:t>
                      </a:r>
                      <a:endParaRPr lang="en-IN" sz="1200" b="0" i="0" u="none" strike="noStrike" dirty="0">
                        <a:solidFill>
                          <a:schemeClr val="bg2"/>
                        </a:solidFill>
                        <a:effectLst/>
                        <a:latin typeface="+mn-lt"/>
                      </a:endParaRPr>
                    </a:p>
                  </a:txBody>
                  <a:tcPr marL="72000" marR="0" marT="0" marB="0" anchor="ctr">
                    <a:solidFill>
                      <a:schemeClr val="accent1">
                        <a:lumMod val="20000"/>
                        <a:lumOff val="80000"/>
                      </a:schemeClr>
                    </a:solidFill>
                  </a:tcPr>
                </a:tc>
                <a:extLst>
                  <a:ext uri="{0D108BD9-81ED-4DB2-BD59-A6C34878D82A}">
                    <a16:rowId xmlns:a16="http://schemas.microsoft.com/office/drawing/2014/main" val="320371219"/>
                  </a:ext>
                </a:extLst>
              </a:tr>
              <a:tr h="225537">
                <a:tc>
                  <a:txBody>
                    <a:bodyPr/>
                    <a:lstStyle/>
                    <a:p>
                      <a:pPr algn="ctr" fontAlgn="b"/>
                      <a:r>
                        <a:rPr lang="en-IN" sz="1050" b="0" i="0" u="none" strike="noStrike" dirty="0">
                          <a:solidFill>
                            <a:srgbClr val="000000"/>
                          </a:solidFill>
                          <a:effectLst/>
                          <a:latin typeface="+mn-lt"/>
                        </a:rPr>
                        <a:t>8</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Bangladesh</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092246000"/>
                  </a:ext>
                </a:extLst>
              </a:tr>
              <a:tr h="225537">
                <a:tc>
                  <a:txBody>
                    <a:bodyPr/>
                    <a:lstStyle/>
                    <a:p>
                      <a:pPr algn="ctr" fontAlgn="b"/>
                      <a:r>
                        <a:rPr lang="en-IN" sz="1050" b="0" i="0" u="none" strike="noStrike" dirty="0">
                          <a:solidFill>
                            <a:srgbClr val="000000"/>
                          </a:solidFill>
                          <a:effectLst/>
                          <a:latin typeface="+mn-lt"/>
                        </a:rPr>
                        <a:t>9</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Cambodia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190188846"/>
                  </a:ext>
                </a:extLst>
              </a:tr>
              <a:tr h="225537">
                <a:tc>
                  <a:txBody>
                    <a:bodyPr/>
                    <a:lstStyle/>
                    <a:p>
                      <a:pPr algn="ctr" fontAlgn="b"/>
                      <a:r>
                        <a:rPr lang="en-IN" sz="1050" b="0" i="0" u="none" strike="noStrike" dirty="0">
                          <a:solidFill>
                            <a:srgbClr val="000000"/>
                          </a:solidFill>
                          <a:effectLst/>
                          <a:latin typeface="+mn-lt"/>
                        </a:rPr>
                        <a:t>10</a:t>
                      </a:r>
                    </a:p>
                  </a:txBody>
                  <a:tcPr marL="0" marR="0" marT="0" marB="0" anchor="ctr">
                    <a:solidFill>
                      <a:schemeClr val="accent3">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Kiribati</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397463669"/>
                  </a:ext>
                </a:extLst>
              </a:tr>
            </a:tbl>
          </a:graphicData>
        </a:graphic>
      </p:graphicFrame>
      <p:graphicFrame>
        <p:nvGraphicFramePr>
          <p:cNvPr id="11" name="Table 10">
            <a:extLst>
              <a:ext uri="{FF2B5EF4-FFF2-40B4-BE49-F238E27FC236}">
                <a16:creationId xmlns:a16="http://schemas.microsoft.com/office/drawing/2014/main" id="{2122C469-05E9-4A9B-B5D6-12B60BDEC095}"/>
              </a:ext>
            </a:extLst>
          </p:cNvPr>
          <p:cNvGraphicFramePr>
            <a:graphicFrameLocks noGrp="1"/>
          </p:cNvGraphicFramePr>
          <p:nvPr>
            <p:extLst>
              <p:ext uri="{D42A27DB-BD31-4B8C-83A1-F6EECF244321}">
                <p14:modId xmlns:p14="http://schemas.microsoft.com/office/powerpoint/2010/main" val="1017581628"/>
              </p:ext>
            </p:extLst>
          </p:nvPr>
        </p:nvGraphicFramePr>
        <p:xfrm>
          <a:off x="4336040" y="988574"/>
          <a:ext cx="3709146" cy="1993716"/>
        </p:xfrm>
        <a:graphic>
          <a:graphicData uri="http://schemas.openxmlformats.org/drawingml/2006/table">
            <a:tbl>
              <a:tblPr>
                <a:tableStyleId>{073A0DAA-6AF3-43AB-8588-CEC1D06C72B9}</a:tableStyleId>
              </a:tblPr>
              <a:tblGrid>
                <a:gridCol w="530611">
                  <a:extLst>
                    <a:ext uri="{9D8B030D-6E8A-4147-A177-3AD203B41FA5}">
                      <a16:colId xmlns:a16="http://schemas.microsoft.com/office/drawing/2014/main" val="2216802120"/>
                    </a:ext>
                  </a:extLst>
                </a:gridCol>
                <a:gridCol w="1084521">
                  <a:extLst>
                    <a:ext uri="{9D8B030D-6E8A-4147-A177-3AD203B41FA5}">
                      <a16:colId xmlns:a16="http://schemas.microsoft.com/office/drawing/2014/main" val="1361170639"/>
                    </a:ext>
                  </a:extLst>
                </a:gridCol>
                <a:gridCol w="2094014">
                  <a:extLst>
                    <a:ext uri="{9D8B030D-6E8A-4147-A177-3AD203B41FA5}">
                      <a16:colId xmlns:a16="http://schemas.microsoft.com/office/drawing/2014/main" val="3345280722"/>
                    </a:ext>
                  </a:extLst>
                </a:gridCol>
              </a:tblGrid>
              <a:tr h="228772">
                <a:tc>
                  <a:txBody>
                    <a:bodyPr/>
                    <a:lstStyle/>
                    <a:p>
                      <a:pPr marL="0" marR="0" lvl="0" indent="0" algn="ctr" defTabSz="913943" rtl="0" eaLnBrk="1" fontAlgn="b" latinLnBrk="0" hangingPunct="1">
                        <a:lnSpc>
                          <a:spcPct val="100000"/>
                        </a:lnSpc>
                        <a:spcBef>
                          <a:spcPts val="0"/>
                        </a:spcBef>
                        <a:spcAft>
                          <a:spcPts val="0"/>
                        </a:spcAft>
                        <a:buClrTx/>
                        <a:buSzTx/>
                        <a:buFontTx/>
                        <a:buNone/>
                        <a:tabLst/>
                        <a:defRPr/>
                      </a:pPr>
                      <a:r>
                        <a:rPr lang="en-IN" sz="1050" b="1" i="0" u="none" strike="noStrike" dirty="0" err="1">
                          <a:solidFill>
                            <a:schemeClr val="bg2"/>
                          </a:solidFill>
                          <a:effectLst/>
                          <a:latin typeface="+mn-lt"/>
                        </a:rPr>
                        <a:t>S.No</a:t>
                      </a:r>
                      <a:r>
                        <a:rPr lang="en-IN" sz="1050" b="1" i="0" u="none" strike="noStrike" dirty="0">
                          <a:solidFill>
                            <a:schemeClr val="bg2"/>
                          </a:solidFill>
                          <a:effectLst/>
                          <a:latin typeface="+mn-lt"/>
                        </a:rPr>
                        <a:t>.</a:t>
                      </a:r>
                    </a:p>
                  </a:txBody>
                  <a:tcPr marL="6350" marR="6350" marT="6350" marB="0" anchor="ctr">
                    <a:solidFill>
                      <a:schemeClr val="tx2"/>
                    </a:solidFill>
                  </a:tcPr>
                </a:tc>
                <a:tc>
                  <a:txBody>
                    <a:bodyPr/>
                    <a:lstStyle/>
                    <a:p>
                      <a:r>
                        <a:rPr lang="en-IN" sz="1050" b="1" dirty="0">
                          <a:solidFill>
                            <a:schemeClr val="bg2"/>
                          </a:solidFill>
                          <a:latin typeface="+mn-lt"/>
                        </a:rPr>
                        <a:t>Bucket</a:t>
                      </a:r>
                    </a:p>
                  </a:txBody>
                  <a:tcPr marL="72000" marR="6350" marT="6350" marB="0" anchor="ctr">
                    <a:solidFill>
                      <a:schemeClr val="tx2"/>
                    </a:solidFill>
                  </a:tcPr>
                </a:tc>
                <a:tc>
                  <a:txBody>
                    <a:bodyPr/>
                    <a:lstStyle/>
                    <a:p>
                      <a:pPr algn="l" fontAlgn="b"/>
                      <a:r>
                        <a:rPr lang="en-IN" sz="1050" b="1" i="0" u="none" strike="noStrike" dirty="0">
                          <a:solidFill>
                            <a:schemeClr val="bg2"/>
                          </a:solidFill>
                          <a:effectLst/>
                          <a:latin typeface="+mn-lt"/>
                        </a:rPr>
                        <a:t>Country</a:t>
                      </a:r>
                    </a:p>
                  </a:txBody>
                  <a:tcPr marL="72000" marR="6350" marT="6350" marB="0" anchor="ctr">
                    <a:solidFill>
                      <a:schemeClr val="tx2"/>
                    </a:solidFill>
                  </a:tcPr>
                </a:tc>
                <a:extLst>
                  <a:ext uri="{0D108BD9-81ED-4DB2-BD59-A6C34878D82A}">
                    <a16:rowId xmlns:a16="http://schemas.microsoft.com/office/drawing/2014/main" val="4200324621"/>
                  </a:ext>
                </a:extLst>
              </a:tr>
              <a:tr h="220040">
                <a:tc>
                  <a:txBody>
                    <a:bodyPr/>
                    <a:lstStyle/>
                    <a:p>
                      <a:pPr algn="ctr" fontAlgn="b"/>
                      <a:r>
                        <a:rPr lang="en-IN" sz="1050" b="0" i="0" u="none" strike="noStrike" dirty="0">
                          <a:solidFill>
                            <a:srgbClr val="000000"/>
                          </a:solidFill>
                          <a:effectLst/>
                          <a:latin typeface="+mn-lt"/>
                        </a:rPr>
                        <a:t>11</a:t>
                      </a:r>
                    </a:p>
                  </a:txBody>
                  <a:tcPr marL="0" marR="0" marT="0" marB="0" anchor="ctr">
                    <a:solidFill>
                      <a:schemeClr val="accent3">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Nauru</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452043759"/>
                  </a:ext>
                </a:extLst>
              </a:tr>
              <a:tr h="220040">
                <a:tc>
                  <a:txBody>
                    <a:bodyPr/>
                    <a:lstStyle/>
                    <a:p>
                      <a:pPr algn="ctr" fontAlgn="b"/>
                      <a:r>
                        <a:rPr lang="en-IN" sz="1050" b="0" i="0" u="none" strike="noStrike" dirty="0">
                          <a:solidFill>
                            <a:srgbClr val="000000"/>
                          </a:solidFill>
                          <a:effectLst/>
                          <a:latin typeface="+mn-lt"/>
                        </a:rPr>
                        <a:t>12</a:t>
                      </a:r>
                    </a:p>
                  </a:txBody>
                  <a:tcPr marL="0" marR="0" marT="0" marB="0" anchor="ctr">
                    <a:solidFill>
                      <a:schemeClr val="accent3">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Palau</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2712574907"/>
                  </a:ext>
                </a:extLst>
              </a:tr>
              <a:tr h="220040">
                <a:tc>
                  <a:txBody>
                    <a:bodyPr/>
                    <a:lstStyle/>
                    <a:p>
                      <a:pPr algn="ctr" fontAlgn="b"/>
                      <a:r>
                        <a:rPr lang="en-IN" sz="1050" b="0" i="0" u="none" strike="noStrike" dirty="0">
                          <a:solidFill>
                            <a:srgbClr val="000000"/>
                          </a:solidFill>
                          <a:effectLst/>
                          <a:latin typeface="+mn-lt"/>
                        </a:rPr>
                        <a:t>13</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Samoa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433056415"/>
                  </a:ext>
                </a:extLst>
              </a:tr>
              <a:tr h="220040">
                <a:tc>
                  <a:txBody>
                    <a:bodyPr/>
                    <a:lstStyle/>
                    <a:p>
                      <a:pPr algn="ctr" fontAlgn="b"/>
                      <a:r>
                        <a:rPr lang="en-IN" sz="1050" b="0" i="0" u="none" strike="noStrike" dirty="0">
                          <a:solidFill>
                            <a:srgbClr val="000000"/>
                          </a:solidFill>
                          <a:effectLst/>
                          <a:latin typeface="+mn-lt"/>
                        </a:rPr>
                        <a:t>14</a:t>
                      </a:r>
                    </a:p>
                  </a:txBody>
                  <a:tcPr marL="0" marR="0" marT="0" marB="0" anchor="ctr">
                    <a:solidFill>
                      <a:schemeClr val="accent3">
                        <a:lumMod val="20000"/>
                        <a:lumOff val="80000"/>
                      </a:schemeClr>
                    </a:solidFill>
                  </a:tcPr>
                </a:tc>
                <a:tc>
                  <a:txBody>
                    <a:bodyPr/>
                    <a:lstStyle/>
                    <a:p>
                      <a:pPr algn="l" fontAlgn="ctr"/>
                      <a:r>
                        <a:rPr lang="en-IN" sz="1200" u="none" strike="noStrike" dirty="0">
                          <a:solidFill>
                            <a:schemeClr val="bg2"/>
                          </a:solidFill>
                          <a:effectLst/>
                        </a:rPr>
                        <a:t>Progressive</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tc>
                  <a:txBody>
                    <a:bodyPr/>
                    <a:lstStyle/>
                    <a:p>
                      <a:pPr algn="l" fontAlgn="b"/>
                      <a:r>
                        <a:rPr lang="en-IN" sz="1200" u="none" strike="noStrike" dirty="0">
                          <a:solidFill>
                            <a:schemeClr val="bg2"/>
                          </a:solidFill>
                          <a:effectLst/>
                        </a:rPr>
                        <a:t>Tonga</a:t>
                      </a:r>
                      <a:endParaRPr lang="en-IN" sz="1200" b="0" i="0" u="none" strike="noStrike" dirty="0">
                        <a:solidFill>
                          <a:schemeClr val="bg2"/>
                        </a:solidFill>
                        <a:effectLst/>
                        <a:latin typeface="+mn-lt"/>
                      </a:endParaRPr>
                    </a:p>
                  </a:txBody>
                  <a:tcPr marL="72000" marR="0" marT="0" marB="0" anchor="ctr">
                    <a:solidFill>
                      <a:schemeClr val="accent3">
                        <a:lumMod val="20000"/>
                        <a:lumOff val="80000"/>
                      </a:schemeClr>
                    </a:solidFill>
                  </a:tcPr>
                </a:tc>
                <a:extLst>
                  <a:ext uri="{0D108BD9-81ED-4DB2-BD59-A6C34878D82A}">
                    <a16:rowId xmlns:a16="http://schemas.microsoft.com/office/drawing/2014/main" val="3560682462"/>
                  </a:ext>
                </a:extLst>
              </a:tr>
              <a:tr h="220040">
                <a:tc>
                  <a:txBody>
                    <a:bodyPr/>
                    <a:lstStyle/>
                    <a:p>
                      <a:pPr algn="ctr" fontAlgn="b"/>
                      <a:r>
                        <a:rPr lang="en-IN" sz="1050" b="0" i="0" u="none" strike="noStrike" dirty="0">
                          <a:solidFill>
                            <a:srgbClr val="000000"/>
                          </a:solidFill>
                          <a:effectLst/>
                          <a:latin typeface="+mn-lt"/>
                        </a:rPr>
                        <a:t>15</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Myanmar</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69201530"/>
                  </a:ext>
                </a:extLst>
              </a:tr>
              <a:tr h="220040">
                <a:tc>
                  <a:txBody>
                    <a:bodyPr/>
                    <a:lstStyle/>
                    <a:p>
                      <a:pPr algn="ctr" fontAlgn="b"/>
                      <a:r>
                        <a:rPr lang="en-IN" sz="1050" b="0" i="0" u="none" strike="noStrike" dirty="0">
                          <a:solidFill>
                            <a:srgbClr val="000000"/>
                          </a:solidFill>
                          <a:effectLst/>
                          <a:latin typeface="+mn-lt"/>
                        </a:rPr>
                        <a:t>16</a:t>
                      </a:r>
                    </a:p>
                  </a:txBody>
                  <a:tcPr marL="0" marR="0" marT="0" marB="0" anchor="ctr">
                    <a:solidFill>
                      <a:schemeClr val="accent6">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Papua New Guinea</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1581709966"/>
                  </a:ext>
                </a:extLst>
              </a:tr>
              <a:tr h="224664">
                <a:tc>
                  <a:txBody>
                    <a:bodyPr/>
                    <a:lstStyle/>
                    <a:p>
                      <a:pPr algn="ctr" fontAlgn="b"/>
                      <a:r>
                        <a:rPr lang="en-IN" sz="1050" b="0" i="0" u="none" strike="noStrike" dirty="0">
                          <a:solidFill>
                            <a:srgbClr val="000000"/>
                          </a:solidFill>
                          <a:effectLst/>
                          <a:latin typeface="+mn-lt"/>
                        </a:rPr>
                        <a:t>17</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Vanuatu</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912822469"/>
                  </a:ext>
                </a:extLst>
              </a:tr>
              <a:tr h="220040">
                <a:tc>
                  <a:txBody>
                    <a:bodyPr/>
                    <a:lstStyle/>
                    <a:p>
                      <a:pPr algn="ctr" fontAlgn="b"/>
                      <a:r>
                        <a:rPr lang="en-IN" sz="1050" b="0" i="0" u="none" strike="noStrike" dirty="0">
                          <a:solidFill>
                            <a:srgbClr val="000000"/>
                          </a:solidFill>
                          <a:effectLst/>
                          <a:latin typeface="+mn-lt"/>
                        </a:rPr>
                        <a:t>18</a:t>
                      </a:r>
                    </a:p>
                  </a:txBody>
                  <a:tcPr marL="0" marR="0" marT="0" marB="0" anchor="ctr">
                    <a:solidFill>
                      <a:schemeClr val="accent6">
                        <a:lumMod val="20000"/>
                        <a:lumOff val="80000"/>
                      </a:schemeClr>
                    </a:solidFill>
                  </a:tcPr>
                </a:tc>
                <a:tc>
                  <a:txBody>
                    <a:bodyPr/>
                    <a:lstStyle/>
                    <a:p>
                      <a:pPr algn="l" fontAlgn="ctr"/>
                      <a:r>
                        <a:rPr lang="en-IN" sz="1200" u="none" strike="noStrike" dirty="0">
                          <a:solidFill>
                            <a:schemeClr val="bg2"/>
                          </a:solidFill>
                          <a:effectLst/>
                        </a:rPr>
                        <a:t>Potential</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tc>
                  <a:txBody>
                    <a:bodyPr/>
                    <a:lstStyle/>
                    <a:p>
                      <a:pPr algn="l" fontAlgn="b"/>
                      <a:r>
                        <a:rPr lang="en-IN" sz="1200" u="none" strike="noStrike" dirty="0">
                          <a:solidFill>
                            <a:schemeClr val="bg2"/>
                          </a:solidFill>
                          <a:effectLst/>
                        </a:rPr>
                        <a:t>Yemen</a:t>
                      </a:r>
                      <a:endParaRPr lang="en-IN" sz="1200" b="0" i="0" u="none" strike="noStrike" dirty="0">
                        <a:solidFill>
                          <a:schemeClr val="bg2"/>
                        </a:solidFill>
                        <a:effectLst/>
                        <a:latin typeface="+mn-lt"/>
                      </a:endParaRPr>
                    </a:p>
                  </a:txBody>
                  <a:tcPr marL="72000" marR="0" marT="0" marB="0" anchor="ctr">
                    <a:solidFill>
                      <a:schemeClr val="accent6">
                        <a:lumMod val="20000"/>
                        <a:lumOff val="80000"/>
                      </a:schemeClr>
                    </a:solidFill>
                  </a:tcPr>
                </a:tc>
                <a:extLst>
                  <a:ext uri="{0D108BD9-81ED-4DB2-BD59-A6C34878D82A}">
                    <a16:rowId xmlns:a16="http://schemas.microsoft.com/office/drawing/2014/main" val="320371219"/>
                  </a:ext>
                </a:extLst>
              </a:tr>
            </a:tbl>
          </a:graphicData>
        </a:graphic>
      </p:graphicFrame>
      <p:sp>
        <p:nvSpPr>
          <p:cNvPr id="12" name="Rectangle 11">
            <a:extLst>
              <a:ext uri="{FF2B5EF4-FFF2-40B4-BE49-F238E27FC236}">
                <a16:creationId xmlns:a16="http://schemas.microsoft.com/office/drawing/2014/main" id="{1DADDCDD-DCDE-4B07-B740-A39E857192BE}"/>
              </a:ext>
            </a:extLst>
          </p:cNvPr>
          <p:cNvSpPr/>
          <p:nvPr/>
        </p:nvSpPr>
        <p:spPr>
          <a:xfrm>
            <a:off x="550417" y="3618206"/>
            <a:ext cx="10972800" cy="791050"/>
          </a:xfrm>
          <a:prstGeom prst="rect">
            <a:avLst/>
          </a:prstGeom>
          <a:solidFill>
            <a:srgbClr val="FFE600"/>
          </a:solidFill>
          <a:ln w="9525" cap="flat" cmpd="sng" algn="ctr">
            <a:noFill/>
            <a:prstDash val="solid"/>
          </a:ln>
          <a:effectLst/>
        </p:spPr>
        <p:txBody>
          <a:bodyPr lIns="180000" rtlCol="0" anchor="ctr" anchorCtr="0"/>
          <a:lstStyle/>
          <a:p>
            <a:pPr lvl="0">
              <a:lnSpc>
                <a:spcPct val="120000"/>
              </a:lnSpc>
              <a:defRPr/>
            </a:pPr>
            <a:r>
              <a:rPr lang="en-IN" sz="1400" kern="0" dirty="0">
                <a:solidFill>
                  <a:srgbClr val="000000"/>
                </a:solidFill>
                <a:cs typeface="Arial" panose="020B0604020202020204" pitchFamily="34" charset="0"/>
              </a:rPr>
              <a:t>Most countries in the region have shown strong technological feasibility owing to higher solar irradiation, a robust infrastructure and key energy imperatives. However, in some countries, Financing and Policy related enablers can be seen as areas for improvement.</a:t>
            </a:r>
          </a:p>
        </p:txBody>
      </p:sp>
      <p:sp>
        <p:nvSpPr>
          <p:cNvPr id="13" name="Rectangle 12">
            <a:extLst>
              <a:ext uri="{FF2B5EF4-FFF2-40B4-BE49-F238E27FC236}">
                <a16:creationId xmlns:a16="http://schemas.microsoft.com/office/drawing/2014/main" id="{7782E849-C22D-440D-ACB6-57D457FAAF4F}"/>
              </a:ext>
            </a:extLst>
          </p:cNvPr>
          <p:cNvSpPr/>
          <p:nvPr/>
        </p:nvSpPr>
        <p:spPr>
          <a:xfrm>
            <a:off x="1749546" y="5495515"/>
            <a:ext cx="1414130"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defRPr/>
            </a:pPr>
            <a:r>
              <a:rPr lang="en-IN" sz="1400" b="1" dirty="0">
                <a:solidFill>
                  <a:srgbClr val="2E2E38"/>
                </a:solidFill>
              </a:rPr>
              <a:t>Grid Infrastructure</a:t>
            </a:r>
          </a:p>
        </p:txBody>
      </p:sp>
      <p:sp>
        <p:nvSpPr>
          <p:cNvPr id="14" name="Rectangle 13">
            <a:extLst>
              <a:ext uri="{FF2B5EF4-FFF2-40B4-BE49-F238E27FC236}">
                <a16:creationId xmlns:a16="http://schemas.microsoft.com/office/drawing/2014/main" id="{B0C8144F-6B37-458E-86CB-7D450C86CB6B}"/>
              </a:ext>
            </a:extLst>
          </p:cNvPr>
          <p:cNvSpPr/>
          <p:nvPr/>
        </p:nvSpPr>
        <p:spPr>
          <a:xfrm>
            <a:off x="1749546" y="4557983"/>
            <a:ext cx="1414130" cy="774734"/>
          </a:xfrm>
          <a:prstGeom prst="rect">
            <a:avLst/>
          </a:prstGeom>
          <a:solidFill>
            <a:schemeClr val="tx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defRPr/>
            </a:pPr>
            <a:r>
              <a:rPr lang="en-IN" sz="1400" b="1" dirty="0">
                <a:solidFill>
                  <a:srgbClr val="2E2E38"/>
                </a:solidFill>
              </a:rPr>
              <a:t>Support for Renewables</a:t>
            </a:r>
          </a:p>
        </p:txBody>
      </p:sp>
      <p:sp>
        <p:nvSpPr>
          <p:cNvPr id="15" name="TextBox 14">
            <a:extLst>
              <a:ext uri="{FF2B5EF4-FFF2-40B4-BE49-F238E27FC236}">
                <a16:creationId xmlns:a16="http://schemas.microsoft.com/office/drawing/2014/main" id="{8167930D-6D14-415D-8EB3-A0A4436EE0FF}"/>
              </a:ext>
            </a:extLst>
          </p:cNvPr>
          <p:cNvSpPr txBox="1"/>
          <p:nvPr/>
        </p:nvSpPr>
        <p:spPr>
          <a:xfrm>
            <a:off x="3260901" y="4673251"/>
            <a:ext cx="8230478" cy="532518"/>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pPr lvl="0">
              <a:buClr>
                <a:srgbClr val="27ACAA"/>
              </a:buClr>
              <a:defRPr/>
            </a:pPr>
            <a:r>
              <a:rPr lang="en-IN" dirty="0">
                <a:solidFill>
                  <a:srgbClr val="2E2E38"/>
                </a:solidFill>
              </a:rPr>
              <a:t>Leading countries in the region have various solar supportive initiatives like Feed-In-Tariffs, Net-metering, financial support mechanisms and supportive policies for a conducive Solar ecosystem.</a:t>
            </a:r>
          </a:p>
        </p:txBody>
      </p:sp>
      <p:sp>
        <p:nvSpPr>
          <p:cNvPr id="16" name="TextBox 15">
            <a:extLst>
              <a:ext uri="{FF2B5EF4-FFF2-40B4-BE49-F238E27FC236}">
                <a16:creationId xmlns:a16="http://schemas.microsoft.com/office/drawing/2014/main" id="{4067C668-9123-4B4E-BBAA-88E7296E8B4B}"/>
              </a:ext>
            </a:extLst>
          </p:cNvPr>
          <p:cNvSpPr txBox="1"/>
          <p:nvPr/>
        </p:nvSpPr>
        <p:spPr>
          <a:xfrm>
            <a:off x="3260901" y="5628325"/>
            <a:ext cx="7883878" cy="532518"/>
          </a:xfrm>
          <a:prstGeom prst="rect">
            <a:avLst/>
          </a:prstGeom>
          <a:noFill/>
        </p:spPr>
        <p:txBody>
          <a:bodyPr wrap="square" lIns="0" tIns="36576" rIns="0" bIns="0" rtlCol="0">
            <a:spAutoFit/>
          </a:bodyPr>
          <a:lstStyle>
            <a:defPPr>
              <a:defRPr lang="en-US"/>
            </a:defPPr>
            <a:lvl1pPr marL="356616" indent="-356616">
              <a:lnSpc>
                <a:spcPct val="120000"/>
              </a:lnSpc>
              <a:spcAft>
                <a:spcPts val="600"/>
              </a:spcAft>
              <a:buClr>
                <a:schemeClr val="accent2"/>
              </a:buClr>
              <a:buSzPct val="70000"/>
              <a:buFont typeface="Arial" pitchFamily="34" charset="0"/>
              <a:buChar char="►"/>
              <a:defRPr sz="1400">
                <a:solidFill>
                  <a:schemeClr val="bg1"/>
                </a:solidFill>
              </a:defRPr>
            </a:lvl1pPr>
          </a:lstStyle>
          <a:p>
            <a:pPr>
              <a:buClr>
                <a:srgbClr val="27ACAA"/>
              </a:buClr>
              <a:defRPr/>
            </a:pPr>
            <a:r>
              <a:rPr lang="en-IN" dirty="0">
                <a:solidFill>
                  <a:srgbClr val="2E2E38"/>
                </a:solidFill>
              </a:rPr>
              <a:t>Leading countries in the region have a robust infrastructure along with long-term visions related to infrastructure growth and supportive investment plans.</a:t>
            </a:r>
          </a:p>
        </p:txBody>
      </p:sp>
      <p:sp>
        <p:nvSpPr>
          <p:cNvPr id="17" name="Rectangle 16">
            <a:extLst>
              <a:ext uri="{FF2B5EF4-FFF2-40B4-BE49-F238E27FC236}">
                <a16:creationId xmlns:a16="http://schemas.microsoft.com/office/drawing/2014/main" id="{747693CD-1B60-4F8F-9C19-569BECE56DD3}"/>
              </a:ext>
            </a:extLst>
          </p:cNvPr>
          <p:cNvSpPr/>
          <p:nvPr/>
        </p:nvSpPr>
        <p:spPr>
          <a:xfrm>
            <a:off x="557717" y="4557983"/>
            <a:ext cx="1090330" cy="171452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IN" sz="1400" b="1" dirty="0">
                <a:solidFill>
                  <a:schemeClr val="bg1"/>
                </a:solidFill>
              </a:rPr>
              <a:t>Aspects where leading performers in the region acted differently</a:t>
            </a:r>
            <a:endParaRPr lang="en-IN" sz="1400" dirty="0">
              <a:solidFill>
                <a:schemeClr val="tx1"/>
              </a:solidFill>
            </a:endParaRPr>
          </a:p>
        </p:txBody>
      </p:sp>
    </p:spTree>
    <p:extLst>
      <p:ext uri="{BB962C8B-B14F-4D97-AF65-F5344CB8AC3E}">
        <p14:creationId xmlns:p14="http://schemas.microsoft.com/office/powerpoint/2010/main" val="411691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754D-02AA-4B6C-B6C9-092AD749A38E}"/>
              </a:ext>
            </a:extLst>
          </p:cNvPr>
          <p:cNvSpPr>
            <a:spLocks noGrp="1"/>
          </p:cNvSpPr>
          <p:nvPr>
            <p:ph type="title"/>
          </p:nvPr>
        </p:nvSpPr>
        <p:spPr/>
        <p:txBody>
          <a:bodyPr vert="horz" lIns="0" tIns="0" rIns="0" bIns="0" rtlCol="0" anchor="ctr" anchorCtr="0">
            <a:noAutofit/>
          </a:bodyPr>
          <a:lstStyle/>
          <a:p>
            <a:r>
              <a:rPr lang="en-IN" b="1" kern="0" dirty="0"/>
              <a:t>Way forward</a:t>
            </a:r>
          </a:p>
        </p:txBody>
      </p:sp>
      <p:sp>
        <p:nvSpPr>
          <p:cNvPr id="4" name="Slide Number Placeholder 3">
            <a:extLst>
              <a:ext uri="{FF2B5EF4-FFF2-40B4-BE49-F238E27FC236}">
                <a16:creationId xmlns:a16="http://schemas.microsoft.com/office/drawing/2014/main" id="{088777F0-A1E2-40CC-937E-5662C513488F}"/>
              </a:ext>
            </a:extLst>
          </p:cNvPr>
          <p:cNvSpPr>
            <a:spLocks noGrp="1"/>
          </p:cNvSpPr>
          <p:nvPr>
            <p:ph type="sldNum" sz="quarter" idx="12"/>
          </p:nvPr>
        </p:nvSpPr>
        <p:spPr/>
        <p:txBody>
          <a:bodyPr/>
          <a:lstStyle/>
          <a:p>
            <a:r>
              <a:rPr lang="en-IN"/>
              <a:t>Page </a:t>
            </a:r>
            <a:fld id="{F1BC30E3-FFE5-4B91-AA19-87A149EBB9EE}" type="slidenum">
              <a:rPr smtClean="0"/>
              <a:pPr/>
              <a:t>13</a:t>
            </a:fld>
            <a:endParaRPr dirty="0"/>
          </a:p>
        </p:txBody>
      </p:sp>
      <p:sp>
        <p:nvSpPr>
          <p:cNvPr id="3" name="Footer Placeholder 2">
            <a:extLst>
              <a:ext uri="{FF2B5EF4-FFF2-40B4-BE49-F238E27FC236}">
                <a16:creationId xmlns:a16="http://schemas.microsoft.com/office/drawing/2014/main" id="{1111DB94-B023-4030-ABBD-452141A00D37}"/>
              </a:ext>
            </a:extLst>
          </p:cNvPr>
          <p:cNvSpPr>
            <a:spLocks noGrp="1"/>
          </p:cNvSpPr>
          <p:nvPr>
            <p:ph type="ftr" sz="quarter" idx="15"/>
          </p:nvPr>
        </p:nvSpPr>
        <p:spPr>
          <a:xfrm>
            <a:off x="1428184" y="6467429"/>
            <a:ext cx="3084493" cy="180000"/>
          </a:xfrm>
        </p:spPr>
        <p:txBody>
          <a:bodyPr/>
          <a:lstStyle/>
          <a:p>
            <a:r>
              <a:rPr lang="en-IN"/>
              <a:t>Ease of Doing Solar 2020</a:t>
            </a:r>
            <a:endParaRPr lang="en-IN" dirty="0"/>
          </a:p>
        </p:txBody>
      </p:sp>
      <p:sp>
        <p:nvSpPr>
          <p:cNvPr id="41" name="TextBox 40">
            <a:extLst>
              <a:ext uri="{FF2B5EF4-FFF2-40B4-BE49-F238E27FC236}">
                <a16:creationId xmlns:a16="http://schemas.microsoft.com/office/drawing/2014/main" id="{F27D54B3-8E90-4C42-9414-F45505DBABF0}"/>
              </a:ext>
            </a:extLst>
          </p:cNvPr>
          <p:cNvSpPr txBox="1"/>
          <p:nvPr/>
        </p:nvSpPr>
        <p:spPr>
          <a:xfrm>
            <a:off x="609600" y="1155113"/>
            <a:ext cx="10972799" cy="3112199"/>
          </a:xfrm>
          <a:prstGeom prst="rect">
            <a:avLst/>
          </a:prstGeom>
          <a:noFill/>
        </p:spPr>
        <p:txBody>
          <a:bodyPr wrap="square" lIns="0" tIns="36576" rIns="0" bIns="0" rtlCol="0" anchor="ctr">
            <a:spAutoFit/>
          </a:bodyPr>
          <a:lstStyle/>
          <a:p>
            <a:pPr marL="360116" lvl="0" indent="-360116" fontAlgn="base">
              <a:lnSpc>
                <a:spcPct val="150000"/>
              </a:lnSpc>
              <a:spcBef>
                <a:spcPts val="600"/>
              </a:spcBef>
              <a:spcAft>
                <a:spcPts val="1000"/>
              </a:spcAft>
              <a:buClr>
                <a:srgbClr val="FFD200"/>
              </a:buClr>
              <a:buSzPct val="70000"/>
              <a:buFont typeface="Arial" charset="0"/>
              <a:buChar char="►"/>
              <a:defRPr/>
            </a:pPr>
            <a:r>
              <a:rPr lang="en-IN" sz="2000" dirty="0">
                <a:solidFill>
                  <a:schemeClr val="bg2"/>
                </a:solidFill>
                <a:cs typeface="Arial" panose="020B0604020202020204" pitchFamily="34" charset="0"/>
              </a:rPr>
              <a:t>Strengthened </a:t>
            </a:r>
            <a:r>
              <a:rPr lang="en-IN" sz="2000" b="1" dirty="0">
                <a:solidFill>
                  <a:schemeClr val="bg2"/>
                </a:solidFill>
                <a:cs typeface="Arial" panose="020B0604020202020204" pitchFamily="34" charset="0"/>
              </a:rPr>
              <a:t>stakeholder consultations </a:t>
            </a:r>
            <a:r>
              <a:rPr lang="en-IN" sz="2000" dirty="0">
                <a:solidFill>
                  <a:schemeClr val="bg2"/>
                </a:solidFill>
                <a:cs typeface="Arial" panose="020B0604020202020204" pitchFamily="34" charset="0"/>
              </a:rPr>
              <a:t>through regional and country level engagements</a:t>
            </a:r>
          </a:p>
          <a:p>
            <a:pPr marL="360116" lvl="0" indent="-360116" fontAlgn="base">
              <a:lnSpc>
                <a:spcPct val="150000"/>
              </a:lnSpc>
              <a:spcBef>
                <a:spcPts val="600"/>
              </a:spcBef>
              <a:spcAft>
                <a:spcPts val="1000"/>
              </a:spcAft>
              <a:buClr>
                <a:srgbClr val="FFD200"/>
              </a:buClr>
              <a:buSzPct val="70000"/>
              <a:buFont typeface="Arial" charset="0"/>
              <a:buChar char="►"/>
              <a:defRPr/>
            </a:pPr>
            <a:r>
              <a:rPr lang="en-IN" sz="2000" b="1" dirty="0">
                <a:solidFill>
                  <a:schemeClr val="bg2"/>
                </a:solidFill>
                <a:cs typeface="Arial" panose="020B0604020202020204" pitchFamily="34" charset="0"/>
              </a:rPr>
              <a:t>Improved country profiling </a:t>
            </a:r>
            <a:r>
              <a:rPr lang="en-IN" sz="2000" dirty="0">
                <a:solidFill>
                  <a:schemeClr val="bg2"/>
                </a:solidFill>
                <a:cs typeface="Arial" panose="020B0604020202020204" pitchFamily="34" charset="0"/>
              </a:rPr>
              <a:t>to strengthen regional and similar size benchmarks</a:t>
            </a:r>
          </a:p>
          <a:p>
            <a:pPr marL="360116" lvl="0" indent="-360116" fontAlgn="base">
              <a:lnSpc>
                <a:spcPct val="150000"/>
              </a:lnSpc>
              <a:spcBef>
                <a:spcPts val="600"/>
              </a:spcBef>
              <a:spcAft>
                <a:spcPts val="1000"/>
              </a:spcAft>
              <a:buClr>
                <a:srgbClr val="FFD200"/>
              </a:buClr>
              <a:buSzPct val="70000"/>
              <a:buFont typeface="Arial" charset="0"/>
              <a:buChar char="►"/>
              <a:defRPr/>
            </a:pPr>
            <a:r>
              <a:rPr lang="en-IN" sz="2000" dirty="0">
                <a:solidFill>
                  <a:schemeClr val="bg2"/>
                </a:solidFill>
                <a:cs typeface="Arial" panose="020B0604020202020204" pitchFamily="34" charset="0"/>
              </a:rPr>
              <a:t>Evolve as a base case to plan </a:t>
            </a:r>
            <a:r>
              <a:rPr lang="en-IN" sz="2000" b="1" dirty="0">
                <a:solidFill>
                  <a:schemeClr val="bg2"/>
                </a:solidFill>
                <a:cs typeface="Arial" panose="020B0604020202020204" pitchFamily="34" charset="0"/>
              </a:rPr>
              <a:t>Technical Assistance </a:t>
            </a:r>
            <a:r>
              <a:rPr lang="en-IN" sz="2000" dirty="0">
                <a:solidFill>
                  <a:schemeClr val="bg2"/>
                </a:solidFill>
                <a:cs typeface="Arial" panose="020B0604020202020204" pitchFamily="34" charset="0"/>
              </a:rPr>
              <a:t>for the ISA member countries    </a:t>
            </a:r>
          </a:p>
          <a:p>
            <a:pPr marL="360116" indent="-360116" fontAlgn="base">
              <a:lnSpc>
                <a:spcPct val="150000"/>
              </a:lnSpc>
              <a:spcBef>
                <a:spcPts val="600"/>
              </a:spcBef>
              <a:spcAft>
                <a:spcPts val="1000"/>
              </a:spcAft>
              <a:buClr>
                <a:srgbClr val="FFD200"/>
              </a:buClr>
              <a:buSzPct val="70000"/>
              <a:buFont typeface="Arial" charset="0"/>
              <a:buChar char="►"/>
              <a:defRPr/>
            </a:pPr>
            <a:r>
              <a:rPr lang="en-IN" sz="2000" b="1" dirty="0">
                <a:solidFill>
                  <a:schemeClr val="bg2"/>
                </a:solidFill>
                <a:cs typeface="Arial" panose="020B0604020202020204" pitchFamily="34" charset="0"/>
              </a:rPr>
              <a:t>Online dashboards </a:t>
            </a:r>
            <a:r>
              <a:rPr lang="en-IN" sz="2000" dirty="0">
                <a:solidFill>
                  <a:schemeClr val="bg2"/>
                </a:solidFill>
                <a:cs typeface="Arial" panose="020B0604020202020204" pitchFamily="34" charset="0"/>
              </a:rPr>
              <a:t>for better visualisation and user interaction</a:t>
            </a:r>
          </a:p>
          <a:p>
            <a:pPr marL="360116" indent="-360116" fontAlgn="base">
              <a:lnSpc>
                <a:spcPct val="150000"/>
              </a:lnSpc>
              <a:spcBef>
                <a:spcPts val="600"/>
              </a:spcBef>
              <a:spcAft>
                <a:spcPts val="1000"/>
              </a:spcAft>
              <a:buClr>
                <a:srgbClr val="FFD200"/>
              </a:buClr>
              <a:buSzPct val="70000"/>
              <a:buFont typeface="Arial" charset="0"/>
              <a:buChar char="►"/>
              <a:defRPr/>
            </a:pPr>
            <a:r>
              <a:rPr lang="en-IN" sz="2000" b="1" dirty="0">
                <a:solidFill>
                  <a:schemeClr val="bg2"/>
                </a:solidFill>
                <a:cs typeface="Arial" panose="020B0604020202020204" pitchFamily="34" charset="0"/>
              </a:rPr>
              <a:t>Higher publication frequency</a:t>
            </a:r>
          </a:p>
        </p:txBody>
      </p:sp>
    </p:spTree>
    <p:extLst>
      <p:ext uri="{BB962C8B-B14F-4D97-AF65-F5344CB8AC3E}">
        <p14:creationId xmlns:p14="http://schemas.microsoft.com/office/powerpoint/2010/main" val="2115877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BFB78F5C-5BAD-436C-9A94-21C2859AC420}"/>
              </a:ext>
            </a:extLst>
          </p:cNvPr>
          <p:cNvSpPr/>
          <p:nvPr/>
        </p:nvSpPr>
        <p:spPr>
          <a:xfrm>
            <a:off x="9158334" y="1054455"/>
            <a:ext cx="2423026" cy="372909"/>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099" dirty="0">
              <a:solidFill>
                <a:schemeClr val="tx1"/>
              </a:solidFill>
              <a:latin typeface="+mj-lt"/>
            </a:endParaRPr>
          </a:p>
        </p:txBody>
      </p:sp>
      <p:sp>
        <p:nvSpPr>
          <p:cNvPr id="43" name="Rectangle 42">
            <a:extLst>
              <a:ext uri="{FF2B5EF4-FFF2-40B4-BE49-F238E27FC236}">
                <a16:creationId xmlns:a16="http://schemas.microsoft.com/office/drawing/2014/main" id="{0A806869-B673-4ADF-A1E1-D798520096A7}"/>
              </a:ext>
            </a:extLst>
          </p:cNvPr>
          <p:cNvSpPr/>
          <p:nvPr/>
        </p:nvSpPr>
        <p:spPr>
          <a:xfrm>
            <a:off x="6001094" y="1064145"/>
            <a:ext cx="2423026" cy="379694"/>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099" dirty="0">
              <a:solidFill>
                <a:schemeClr val="tx1"/>
              </a:solidFill>
              <a:latin typeface="+mj-lt"/>
            </a:endParaRPr>
          </a:p>
        </p:txBody>
      </p:sp>
      <p:sp>
        <p:nvSpPr>
          <p:cNvPr id="42" name="Rectangle 41">
            <a:extLst>
              <a:ext uri="{FF2B5EF4-FFF2-40B4-BE49-F238E27FC236}">
                <a16:creationId xmlns:a16="http://schemas.microsoft.com/office/drawing/2014/main" id="{EFD9DD10-A009-47B3-B4C2-8A0A092F4583}"/>
              </a:ext>
            </a:extLst>
          </p:cNvPr>
          <p:cNvSpPr/>
          <p:nvPr/>
        </p:nvSpPr>
        <p:spPr>
          <a:xfrm>
            <a:off x="3203117" y="1069234"/>
            <a:ext cx="2423026" cy="351337"/>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099" dirty="0">
              <a:solidFill>
                <a:schemeClr val="tx1"/>
              </a:solidFill>
              <a:latin typeface="+mj-lt"/>
            </a:endParaRPr>
          </a:p>
        </p:txBody>
      </p:sp>
      <p:sp>
        <p:nvSpPr>
          <p:cNvPr id="2" name="Title 1">
            <a:extLst>
              <a:ext uri="{FF2B5EF4-FFF2-40B4-BE49-F238E27FC236}">
                <a16:creationId xmlns:a16="http://schemas.microsoft.com/office/drawing/2014/main" id="{AE5A754D-02AA-4B6C-B6C9-092AD749A38E}"/>
              </a:ext>
            </a:extLst>
          </p:cNvPr>
          <p:cNvSpPr>
            <a:spLocks noGrp="1"/>
          </p:cNvSpPr>
          <p:nvPr>
            <p:ph type="title"/>
          </p:nvPr>
        </p:nvSpPr>
        <p:spPr/>
        <p:txBody>
          <a:bodyPr vert="horz" lIns="0" tIns="0" rIns="0" bIns="0" rtlCol="0" anchor="ctr" anchorCtr="0">
            <a:noAutofit/>
          </a:bodyPr>
          <a:lstStyle/>
          <a:p>
            <a:r>
              <a:rPr lang="en-IN" b="1" kern="0" dirty="0"/>
              <a:t>Ranking Framework evolution roadmap</a:t>
            </a:r>
          </a:p>
        </p:txBody>
      </p:sp>
      <p:sp>
        <p:nvSpPr>
          <p:cNvPr id="5" name="TextBox 4">
            <a:extLst>
              <a:ext uri="{FF2B5EF4-FFF2-40B4-BE49-F238E27FC236}">
                <a16:creationId xmlns:a16="http://schemas.microsoft.com/office/drawing/2014/main" id="{0EF6CB1A-A9F7-43E7-BE43-A2DAF3B18985}"/>
              </a:ext>
            </a:extLst>
          </p:cNvPr>
          <p:cNvSpPr txBox="1"/>
          <p:nvPr/>
        </p:nvSpPr>
        <p:spPr>
          <a:xfrm>
            <a:off x="3587526" y="1116613"/>
            <a:ext cx="2601952" cy="272240"/>
          </a:xfrm>
          <a:prstGeom prst="rect">
            <a:avLst/>
          </a:prstGeom>
          <a:noFill/>
        </p:spPr>
        <p:txBody>
          <a:bodyPr wrap="square" lIns="0" tIns="36557" rIns="0" bIns="0" rtlCol="0">
            <a:spAutoFit/>
          </a:bodyPr>
          <a:lstStyle/>
          <a:p>
            <a:pPr>
              <a:lnSpc>
                <a:spcPct val="85000"/>
              </a:lnSpc>
              <a:spcAft>
                <a:spcPts val="600"/>
              </a:spcAft>
              <a:buClr>
                <a:schemeClr val="accent2"/>
              </a:buClr>
              <a:buSzPct val="70000"/>
            </a:pPr>
            <a:r>
              <a:rPr lang="en-IN" sz="1799" dirty="0">
                <a:solidFill>
                  <a:schemeClr val="bg1"/>
                </a:solidFill>
              </a:rPr>
              <a:t>Bucketing (Y1)</a:t>
            </a:r>
          </a:p>
        </p:txBody>
      </p:sp>
      <p:sp>
        <p:nvSpPr>
          <p:cNvPr id="6" name="TextBox 5">
            <a:extLst>
              <a:ext uri="{FF2B5EF4-FFF2-40B4-BE49-F238E27FC236}">
                <a16:creationId xmlns:a16="http://schemas.microsoft.com/office/drawing/2014/main" id="{90EA34EA-331C-4EB5-9D79-62B5516F04D5}"/>
              </a:ext>
            </a:extLst>
          </p:cNvPr>
          <p:cNvSpPr txBox="1"/>
          <p:nvPr/>
        </p:nvSpPr>
        <p:spPr>
          <a:xfrm>
            <a:off x="6545278" y="1116872"/>
            <a:ext cx="2129850" cy="272240"/>
          </a:xfrm>
          <a:prstGeom prst="rect">
            <a:avLst/>
          </a:prstGeom>
          <a:noFill/>
        </p:spPr>
        <p:txBody>
          <a:bodyPr wrap="square" lIns="0" tIns="36557" rIns="0" bIns="0" rtlCol="0">
            <a:spAutoFit/>
          </a:bodyPr>
          <a:lstStyle/>
          <a:p>
            <a:pPr>
              <a:lnSpc>
                <a:spcPct val="85000"/>
              </a:lnSpc>
              <a:spcAft>
                <a:spcPts val="600"/>
              </a:spcAft>
              <a:buClr>
                <a:schemeClr val="accent2"/>
              </a:buClr>
              <a:buSzPct val="70000"/>
            </a:pPr>
            <a:r>
              <a:rPr lang="en-IN" sz="1799" dirty="0">
                <a:solidFill>
                  <a:schemeClr val="bg1"/>
                </a:solidFill>
              </a:rPr>
              <a:t>Grading (Y2)</a:t>
            </a:r>
          </a:p>
        </p:txBody>
      </p:sp>
      <p:sp>
        <p:nvSpPr>
          <p:cNvPr id="7" name="TextBox 6">
            <a:extLst>
              <a:ext uri="{FF2B5EF4-FFF2-40B4-BE49-F238E27FC236}">
                <a16:creationId xmlns:a16="http://schemas.microsoft.com/office/drawing/2014/main" id="{B7D311B5-5071-4F77-AB81-1D8496834FE2}"/>
              </a:ext>
            </a:extLst>
          </p:cNvPr>
          <p:cNvSpPr txBox="1"/>
          <p:nvPr/>
        </p:nvSpPr>
        <p:spPr>
          <a:xfrm>
            <a:off x="9242414" y="1096329"/>
            <a:ext cx="4511898" cy="272240"/>
          </a:xfrm>
          <a:prstGeom prst="rect">
            <a:avLst/>
          </a:prstGeom>
          <a:noFill/>
        </p:spPr>
        <p:txBody>
          <a:bodyPr wrap="square" lIns="0" tIns="36557" rIns="0" bIns="0" rtlCol="0">
            <a:spAutoFit/>
          </a:bodyPr>
          <a:lstStyle/>
          <a:p>
            <a:pPr>
              <a:lnSpc>
                <a:spcPct val="85000"/>
              </a:lnSpc>
              <a:spcAft>
                <a:spcPts val="600"/>
              </a:spcAft>
              <a:buClr>
                <a:schemeClr val="accent2"/>
              </a:buClr>
              <a:buSzPct val="70000"/>
            </a:pPr>
            <a:r>
              <a:rPr lang="en-IN" sz="1799" dirty="0">
                <a:solidFill>
                  <a:schemeClr val="bg1"/>
                </a:solidFill>
              </a:rPr>
              <a:t>Absolute Ranking (Y3)</a:t>
            </a:r>
          </a:p>
        </p:txBody>
      </p:sp>
      <p:sp>
        <p:nvSpPr>
          <p:cNvPr id="14" name="Rectangle 13">
            <a:extLst>
              <a:ext uri="{FF2B5EF4-FFF2-40B4-BE49-F238E27FC236}">
                <a16:creationId xmlns:a16="http://schemas.microsoft.com/office/drawing/2014/main" id="{3B728EE8-2549-4154-85BC-BBCB320CBF36}"/>
              </a:ext>
            </a:extLst>
          </p:cNvPr>
          <p:cNvSpPr/>
          <p:nvPr/>
        </p:nvSpPr>
        <p:spPr>
          <a:xfrm>
            <a:off x="3560727" y="3187597"/>
            <a:ext cx="1568101" cy="590093"/>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Influencer</a:t>
            </a:r>
          </a:p>
        </p:txBody>
      </p:sp>
      <p:sp>
        <p:nvSpPr>
          <p:cNvPr id="15" name="Rectangle 14">
            <a:extLst>
              <a:ext uri="{FF2B5EF4-FFF2-40B4-BE49-F238E27FC236}">
                <a16:creationId xmlns:a16="http://schemas.microsoft.com/office/drawing/2014/main" id="{7B11D20C-9E11-4299-B1CA-A082257329D4}"/>
              </a:ext>
            </a:extLst>
          </p:cNvPr>
          <p:cNvSpPr/>
          <p:nvPr/>
        </p:nvSpPr>
        <p:spPr>
          <a:xfrm>
            <a:off x="3560727" y="4150046"/>
            <a:ext cx="1568101" cy="592372"/>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Progressive</a:t>
            </a:r>
          </a:p>
        </p:txBody>
      </p:sp>
      <p:sp>
        <p:nvSpPr>
          <p:cNvPr id="16" name="Rectangle 15">
            <a:extLst>
              <a:ext uri="{FF2B5EF4-FFF2-40B4-BE49-F238E27FC236}">
                <a16:creationId xmlns:a16="http://schemas.microsoft.com/office/drawing/2014/main" id="{C0D6C452-0E8A-4115-B05C-FCB024867AA3}"/>
              </a:ext>
            </a:extLst>
          </p:cNvPr>
          <p:cNvSpPr/>
          <p:nvPr/>
        </p:nvSpPr>
        <p:spPr>
          <a:xfrm>
            <a:off x="3560727" y="5129298"/>
            <a:ext cx="1568101" cy="592372"/>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Potential</a:t>
            </a:r>
          </a:p>
        </p:txBody>
      </p:sp>
      <p:sp>
        <p:nvSpPr>
          <p:cNvPr id="17" name="Rectangle 16">
            <a:extLst>
              <a:ext uri="{FF2B5EF4-FFF2-40B4-BE49-F238E27FC236}">
                <a16:creationId xmlns:a16="http://schemas.microsoft.com/office/drawing/2014/main" id="{82445667-D3D7-44CF-9D3D-64BE2447728A}"/>
              </a:ext>
            </a:extLst>
          </p:cNvPr>
          <p:cNvSpPr/>
          <p:nvPr/>
        </p:nvSpPr>
        <p:spPr>
          <a:xfrm>
            <a:off x="6428557" y="1945371"/>
            <a:ext cx="1568101" cy="438048"/>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sz="1600" b="1" dirty="0">
                <a:solidFill>
                  <a:schemeClr val="bg2">
                    <a:lumMod val="75000"/>
                    <a:lumOff val="25000"/>
                  </a:schemeClr>
                </a:solidFill>
              </a:rPr>
              <a:t>A+ (9.5 to 10)</a:t>
            </a:r>
          </a:p>
        </p:txBody>
      </p:sp>
      <p:sp>
        <p:nvSpPr>
          <p:cNvPr id="18" name="Rectangle 17">
            <a:extLst>
              <a:ext uri="{FF2B5EF4-FFF2-40B4-BE49-F238E27FC236}">
                <a16:creationId xmlns:a16="http://schemas.microsoft.com/office/drawing/2014/main" id="{DE68DA61-0FBF-4D44-B89A-820472CF7B70}"/>
              </a:ext>
            </a:extLst>
          </p:cNvPr>
          <p:cNvSpPr/>
          <p:nvPr/>
        </p:nvSpPr>
        <p:spPr>
          <a:xfrm>
            <a:off x="6428557" y="2498538"/>
            <a:ext cx="1568101" cy="438048"/>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sz="1600" b="1" dirty="0">
                <a:solidFill>
                  <a:schemeClr val="bg2">
                    <a:lumMod val="75000"/>
                    <a:lumOff val="25000"/>
                  </a:schemeClr>
                </a:solidFill>
              </a:rPr>
              <a:t>A (9 to 9.5)</a:t>
            </a:r>
          </a:p>
        </p:txBody>
      </p:sp>
      <p:sp>
        <p:nvSpPr>
          <p:cNvPr id="20" name="Rectangle 19">
            <a:extLst>
              <a:ext uri="{FF2B5EF4-FFF2-40B4-BE49-F238E27FC236}">
                <a16:creationId xmlns:a16="http://schemas.microsoft.com/office/drawing/2014/main" id="{64E3C75C-835A-4473-842E-2D1A25D347A7}"/>
              </a:ext>
            </a:extLst>
          </p:cNvPr>
          <p:cNvSpPr/>
          <p:nvPr/>
        </p:nvSpPr>
        <p:spPr>
          <a:xfrm>
            <a:off x="6428557" y="3620908"/>
            <a:ext cx="1568101" cy="438048"/>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sz="1600" b="1" dirty="0">
                <a:solidFill>
                  <a:schemeClr val="bg2">
                    <a:lumMod val="75000"/>
                    <a:lumOff val="25000"/>
                  </a:schemeClr>
                </a:solidFill>
              </a:rPr>
              <a:t>B+ (8 to 8.5)</a:t>
            </a:r>
          </a:p>
        </p:txBody>
      </p:sp>
      <p:sp>
        <p:nvSpPr>
          <p:cNvPr id="21" name="Rectangle 20">
            <a:extLst>
              <a:ext uri="{FF2B5EF4-FFF2-40B4-BE49-F238E27FC236}">
                <a16:creationId xmlns:a16="http://schemas.microsoft.com/office/drawing/2014/main" id="{60FF8DA8-295D-435F-8252-08FC653F6504}"/>
              </a:ext>
            </a:extLst>
          </p:cNvPr>
          <p:cNvSpPr/>
          <p:nvPr/>
        </p:nvSpPr>
        <p:spPr>
          <a:xfrm>
            <a:off x="6428557" y="4876346"/>
            <a:ext cx="1568101" cy="438048"/>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sz="1600" b="1" dirty="0">
                <a:solidFill>
                  <a:schemeClr val="bg2">
                    <a:lumMod val="75000"/>
                    <a:lumOff val="25000"/>
                  </a:schemeClr>
                </a:solidFill>
              </a:rPr>
              <a:t>C- (3.5 to 4)</a:t>
            </a:r>
          </a:p>
        </p:txBody>
      </p:sp>
      <p:sp>
        <p:nvSpPr>
          <p:cNvPr id="22" name="Rectangle 21">
            <a:extLst>
              <a:ext uri="{FF2B5EF4-FFF2-40B4-BE49-F238E27FC236}">
                <a16:creationId xmlns:a16="http://schemas.microsoft.com/office/drawing/2014/main" id="{EFFB7336-6424-4292-82CF-3778C259217A}"/>
              </a:ext>
            </a:extLst>
          </p:cNvPr>
          <p:cNvSpPr/>
          <p:nvPr/>
        </p:nvSpPr>
        <p:spPr>
          <a:xfrm>
            <a:off x="6428557" y="5419889"/>
            <a:ext cx="1568101" cy="438048"/>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sz="1600" b="1" dirty="0">
                <a:solidFill>
                  <a:schemeClr val="bg2">
                    <a:lumMod val="75000"/>
                    <a:lumOff val="25000"/>
                  </a:schemeClr>
                </a:solidFill>
              </a:rPr>
              <a:t>D (&lt;3.5)</a:t>
            </a:r>
          </a:p>
        </p:txBody>
      </p:sp>
      <p:sp>
        <p:nvSpPr>
          <p:cNvPr id="23" name="TextBox 22">
            <a:extLst>
              <a:ext uri="{FF2B5EF4-FFF2-40B4-BE49-F238E27FC236}">
                <a16:creationId xmlns:a16="http://schemas.microsoft.com/office/drawing/2014/main" id="{81C5B94F-593B-4AD1-BA35-88B9FF42CAC4}"/>
              </a:ext>
            </a:extLst>
          </p:cNvPr>
          <p:cNvSpPr txBox="1"/>
          <p:nvPr/>
        </p:nvSpPr>
        <p:spPr>
          <a:xfrm>
            <a:off x="6428557" y="4030008"/>
            <a:ext cx="1568101" cy="818666"/>
          </a:xfrm>
          <a:prstGeom prst="rect">
            <a:avLst/>
          </a:prstGeom>
          <a:noFill/>
          <a:ln>
            <a:noFill/>
          </a:ln>
        </p:spPr>
        <p:txBody>
          <a:bodyPr wrap="square" lIns="0" tIns="36557" rIns="0" bIns="0" rtlCol="0" anchor="ctr">
            <a:spAutoFit/>
          </a:bodyPr>
          <a:lstStyle/>
          <a:p>
            <a:pPr algn="ctr">
              <a:lnSpc>
                <a:spcPct val="85000"/>
              </a:lnSpc>
              <a:spcAft>
                <a:spcPts val="600"/>
              </a:spcAft>
              <a:buClr>
                <a:schemeClr val="accent2"/>
              </a:buClr>
              <a:buSzPct val="70000"/>
            </a:pPr>
            <a:r>
              <a:rPr lang="en-IN" sz="1600" b="1" dirty="0">
                <a:solidFill>
                  <a:schemeClr val="bg2">
                    <a:lumMod val="75000"/>
                    <a:lumOff val="25000"/>
                  </a:schemeClr>
                </a:solidFill>
              </a:rPr>
              <a:t>:</a:t>
            </a:r>
          </a:p>
          <a:p>
            <a:pPr algn="ctr">
              <a:lnSpc>
                <a:spcPct val="85000"/>
              </a:lnSpc>
              <a:spcAft>
                <a:spcPts val="600"/>
              </a:spcAft>
              <a:buClr>
                <a:schemeClr val="accent2"/>
              </a:buClr>
              <a:buSzPct val="70000"/>
            </a:pPr>
            <a:r>
              <a:rPr lang="en-IN" sz="1600" b="1" dirty="0">
                <a:solidFill>
                  <a:schemeClr val="bg2">
                    <a:lumMod val="75000"/>
                    <a:lumOff val="25000"/>
                  </a:schemeClr>
                </a:solidFill>
              </a:rPr>
              <a:t>:</a:t>
            </a:r>
          </a:p>
          <a:p>
            <a:pPr algn="ctr">
              <a:lnSpc>
                <a:spcPct val="85000"/>
              </a:lnSpc>
              <a:spcAft>
                <a:spcPts val="600"/>
              </a:spcAft>
              <a:buClr>
                <a:schemeClr val="accent2"/>
              </a:buClr>
              <a:buSzPct val="70000"/>
            </a:pPr>
            <a:r>
              <a:rPr lang="en-IN" sz="1600" b="1" dirty="0">
                <a:solidFill>
                  <a:schemeClr val="bg2">
                    <a:lumMod val="75000"/>
                    <a:lumOff val="25000"/>
                  </a:schemeClr>
                </a:solidFill>
              </a:rPr>
              <a:t>:</a:t>
            </a:r>
          </a:p>
        </p:txBody>
      </p:sp>
      <p:sp>
        <p:nvSpPr>
          <p:cNvPr id="24" name="Rectangle 23">
            <a:extLst>
              <a:ext uri="{FF2B5EF4-FFF2-40B4-BE49-F238E27FC236}">
                <a16:creationId xmlns:a16="http://schemas.microsoft.com/office/drawing/2014/main" id="{54FDD6B0-3B45-48EB-9389-35C01043F008}"/>
              </a:ext>
            </a:extLst>
          </p:cNvPr>
          <p:cNvSpPr/>
          <p:nvPr/>
        </p:nvSpPr>
        <p:spPr>
          <a:xfrm>
            <a:off x="9468465" y="1597769"/>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1</a:t>
            </a:r>
          </a:p>
        </p:txBody>
      </p:sp>
      <p:sp>
        <p:nvSpPr>
          <p:cNvPr id="25" name="Rectangle 24">
            <a:extLst>
              <a:ext uri="{FF2B5EF4-FFF2-40B4-BE49-F238E27FC236}">
                <a16:creationId xmlns:a16="http://schemas.microsoft.com/office/drawing/2014/main" id="{01B615B7-E4AA-4F64-96AF-5DF470786D78}"/>
              </a:ext>
            </a:extLst>
          </p:cNvPr>
          <p:cNvSpPr/>
          <p:nvPr/>
        </p:nvSpPr>
        <p:spPr>
          <a:xfrm>
            <a:off x="9468465" y="1948909"/>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2</a:t>
            </a:r>
          </a:p>
        </p:txBody>
      </p:sp>
      <p:sp>
        <p:nvSpPr>
          <p:cNvPr id="26" name="Rectangle 25">
            <a:extLst>
              <a:ext uri="{FF2B5EF4-FFF2-40B4-BE49-F238E27FC236}">
                <a16:creationId xmlns:a16="http://schemas.microsoft.com/office/drawing/2014/main" id="{CBAD55D5-3A2A-416D-B04C-517E677FDB3F}"/>
              </a:ext>
            </a:extLst>
          </p:cNvPr>
          <p:cNvSpPr/>
          <p:nvPr/>
        </p:nvSpPr>
        <p:spPr>
          <a:xfrm>
            <a:off x="9468465" y="2303259"/>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3</a:t>
            </a:r>
          </a:p>
        </p:txBody>
      </p:sp>
      <p:sp>
        <p:nvSpPr>
          <p:cNvPr id="27" name="Rectangle 26">
            <a:extLst>
              <a:ext uri="{FF2B5EF4-FFF2-40B4-BE49-F238E27FC236}">
                <a16:creationId xmlns:a16="http://schemas.microsoft.com/office/drawing/2014/main" id="{25070A98-3546-483E-98FE-3202137C4EBD}"/>
              </a:ext>
            </a:extLst>
          </p:cNvPr>
          <p:cNvSpPr/>
          <p:nvPr/>
        </p:nvSpPr>
        <p:spPr>
          <a:xfrm>
            <a:off x="9468465" y="2647991"/>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4</a:t>
            </a:r>
          </a:p>
        </p:txBody>
      </p:sp>
      <p:sp>
        <p:nvSpPr>
          <p:cNvPr id="28" name="Rectangle 27">
            <a:extLst>
              <a:ext uri="{FF2B5EF4-FFF2-40B4-BE49-F238E27FC236}">
                <a16:creationId xmlns:a16="http://schemas.microsoft.com/office/drawing/2014/main" id="{4B85C197-0C12-40D6-BF7B-A6ADA5A235DF}"/>
              </a:ext>
            </a:extLst>
          </p:cNvPr>
          <p:cNvSpPr/>
          <p:nvPr/>
        </p:nvSpPr>
        <p:spPr>
          <a:xfrm>
            <a:off x="9468465" y="4230517"/>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81</a:t>
            </a:r>
          </a:p>
        </p:txBody>
      </p:sp>
      <p:sp>
        <p:nvSpPr>
          <p:cNvPr id="29" name="Rectangle 28">
            <a:extLst>
              <a:ext uri="{FF2B5EF4-FFF2-40B4-BE49-F238E27FC236}">
                <a16:creationId xmlns:a16="http://schemas.microsoft.com/office/drawing/2014/main" id="{6982E122-12F1-4E13-9675-7FB77BB5DB77}"/>
              </a:ext>
            </a:extLst>
          </p:cNvPr>
          <p:cNvSpPr/>
          <p:nvPr/>
        </p:nvSpPr>
        <p:spPr>
          <a:xfrm>
            <a:off x="9468465" y="4581658"/>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82</a:t>
            </a:r>
          </a:p>
        </p:txBody>
      </p:sp>
      <p:sp>
        <p:nvSpPr>
          <p:cNvPr id="30" name="TextBox 29">
            <a:extLst>
              <a:ext uri="{FF2B5EF4-FFF2-40B4-BE49-F238E27FC236}">
                <a16:creationId xmlns:a16="http://schemas.microsoft.com/office/drawing/2014/main" id="{D310EAE0-2C96-4B65-96C2-604C94E85952}"/>
              </a:ext>
            </a:extLst>
          </p:cNvPr>
          <p:cNvSpPr txBox="1"/>
          <p:nvPr/>
        </p:nvSpPr>
        <p:spPr>
          <a:xfrm>
            <a:off x="9468465" y="3393039"/>
            <a:ext cx="1568101" cy="897149"/>
          </a:xfrm>
          <a:prstGeom prst="rect">
            <a:avLst/>
          </a:prstGeom>
          <a:noFill/>
          <a:ln>
            <a:noFill/>
          </a:ln>
        </p:spPr>
        <p:txBody>
          <a:bodyPr wrap="square" lIns="0" tIns="36557" rIns="0" bIns="0" rtlCol="0" anchor="ctr">
            <a:spAutoFit/>
          </a:bodyPr>
          <a:lstStyle/>
          <a:p>
            <a:pPr algn="ctr">
              <a:lnSpc>
                <a:spcPct val="85000"/>
              </a:lnSpc>
              <a:spcAft>
                <a:spcPts val="600"/>
              </a:spcAft>
              <a:buClr>
                <a:schemeClr val="accent2"/>
              </a:buClr>
              <a:buSzPct val="70000"/>
            </a:pPr>
            <a:r>
              <a:rPr lang="en-IN" b="1" dirty="0">
                <a:solidFill>
                  <a:schemeClr val="bg2">
                    <a:lumMod val="75000"/>
                    <a:lumOff val="25000"/>
                  </a:schemeClr>
                </a:solidFill>
              </a:rPr>
              <a:t>:</a:t>
            </a:r>
          </a:p>
          <a:p>
            <a:pPr algn="ctr">
              <a:lnSpc>
                <a:spcPct val="85000"/>
              </a:lnSpc>
              <a:spcAft>
                <a:spcPts val="600"/>
              </a:spcAft>
              <a:buClr>
                <a:schemeClr val="accent2"/>
              </a:buClr>
              <a:buSzPct val="70000"/>
            </a:pPr>
            <a:r>
              <a:rPr lang="en-IN" b="1" dirty="0">
                <a:solidFill>
                  <a:schemeClr val="bg2">
                    <a:lumMod val="75000"/>
                    <a:lumOff val="25000"/>
                  </a:schemeClr>
                </a:solidFill>
              </a:rPr>
              <a:t>:</a:t>
            </a:r>
          </a:p>
          <a:p>
            <a:pPr algn="ctr">
              <a:lnSpc>
                <a:spcPct val="85000"/>
              </a:lnSpc>
              <a:spcAft>
                <a:spcPts val="600"/>
              </a:spcAft>
              <a:buClr>
                <a:schemeClr val="accent2"/>
              </a:buClr>
              <a:buSzPct val="70000"/>
            </a:pPr>
            <a:r>
              <a:rPr lang="en-IN" b="1" dirty="0">
                <a:solidFill>
                  <a:schemeClr val="bg2">
                    <a:lumMod val="75000"/>
                    <a:lumOff val="25000"/>
                  </a:schemeClr>
                </a:solidFill>
              </a:rPr>
              <a:t>:</a:t>
            </a:r>
          </a:p>
        </p:txBody>
      </p:sp>
      <p:sp>
        <p:nvSpPr>
          <p:cNvPr id="31" name="Rectangle 30">
            <a:extLst>
              <a:ext uri="{FF2B5EF4-FFF2-40B4-BE49-F238E27FC236}">
                <a16:creationId xmlns:a16="http://schemas.microsoft.com/office/drawing/2014/main" id="{98265FEB-83AC-4541-91F3-B7DCB7D7F307}"/>
              </a:ext>
            </a:extLst>
          </p:cNvPr>
          <p:cNvSpPr/>
          <p:nvPr/>
        </p:nvSpPr>
        <p:spPr>
          <a:xfrm>
            <a:off x="9468465" y="4927359"/>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83</a:t>
            </a:r>
          </a:p>
        </p:txBody>
      </p:sp>
      <p:sp>
        <p:nvSpPr>
          <p:cNvPr id="32" name="Rectangle 31">
            <a:extLst>
              <a:ext uri="{FF2B5EF4-FFF2-40B4-BE49-F238E27FC236}">
                <a16:creationId xmlns:a16="http://schemas.microsoft.com/office/drawing/2014/main" id="{294389BE-F337-4616-882C-2299D39D25C2}"/>
              </a:ext>
            </a:extLst>
          </p:cNvPr>
          <p:cNvSpPr/>
          <p:nvPr/>
        </p:nvSpPr>
        <p:spPr>
          <a:xfrm>
            <a:off x="9468465" y="5278500"/>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84</a:t>
            </a:r>
          </a:p>
        </p:txBody>
      </p:sp>
      <p:sp>
        <p:nvSpPr>
          <p:cNvPr id="33" name="Rectangle 32">
            <a:extLst>
              <a:ext uri="{FF2B5EF4-FFF2-40B4-BE49-F238E27FC236}">
                <a16:creationId xmlns:a16="http://schemas.microsoft.com/office/drawing/2014/main" id="{33FDD6AC-A48C-4352-8392-E49B12AB6DE2}"/>
              </a:ext>
            </a:extLst>
          </p:cNvPr>
          <p:cNvSpPr/>
          <p:nvPr/>
        </p:nvSpPr>
        <p:spPr>
          <a:xfrm>
            <a:off x="9468465" y="5632848"/>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85</a:t>
            </a:r>
          </a:p>
        </p:txBody>
      </p:sp>
      <p:sp>
        <p:nvSpPr>
          <p:cNvPr id="34" name="Rectangle 33">
            <a:extLst>
              <a:ext uri="{FF2B5EF4-FFF2-40B4-BE49-F238E27FC236}">
                <a16:creationId xmlns:a16="http://schemas.microsoft.com/office/drawing/2014/main" id="{BF079D4C-1F0A-4D8E-A323-9121E4DA3066}"/>
              </a:ext>
            </a:extLst>
          </p:cNvPr>
          <p:cNvSpPr/>
          <p:nvPr/>
        </p:nvSpPr>
        <p:spPr>
          <a:xfrm>
            <a:off x="9468465" y="6012849"/>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86</a:t>
            </a:r>
          </a:p>
        </p:txBody>
      </p:sp>
      <p:sp>
        <p:nvSpPr>
          <p:cNvPr id="36" name="TextBox 35">
            <a:extLst>
              <a:ext uri="{FF2B5EF4-FFF2-40B4-BE49-F238E27FC236}">
                <a16:creationId xmlns:a16="http://schemas.microsoft.com/office/drawing/2014/main" id="{F6ACFC4F-011D-4A7D-94DF-1190A5E24A9D}"/>
              </a:ext>
            </a:extLst>
          </p:cNvPr>
          <p:cNvSpPr txBox="1"/>
          <p:nvPr/>
        </p:nvSpPr>
        <p:spPr>
          <a:xfrm>
            <a:off x="6256995" y="5940774"/>
            <a:ext cx="2280000" cy="246202"/>
          </a:xfrm>
          <a:prstGeom prst="rect">
            <a:avLst/>
          </a:prstGeom>
          <a:noFill/>
        </p:spPr>
        <p:txBody>
          <a:bodyPr wrap="square" lIns="0" tIns="36557" rIns="0" bIns="0" rtlCol="0">
            <a:spAutoFit/>
          </a:bodyPr>
          <a:lstStyle/>
          <a:p>
            <a:pPr>
              <a:lnSpc>
                <a:spcPct val="85000"/>
              </a:lnSpc>
              <a:spcAft>
                <a:spcPts val="600"/>
              </a:spcAft>
              <a:buClr>
                <a:schemeClr val="accent2"/>
              </a:buClr>
              <a:buSzPct val="70000"/>
            </a:pPr>
            <a:r>
              <a:rPr lang="en-IN" sz="1600" dirty="0">
                <a:solidFill>
                  <a:schemeClr val="bg1"/>
                </a:solidFill>
              </a:rPr>
              <a:t>(</a:t>
            </a:r>
            <a:r>
              <a:rPr lang="en-IN" sz="1200" dirty="0">
                <a:solidFill>
                  <a:schemeClr val="bg1"/>
                </a:solidFill>
              </a:rPr>
              <a:t>Normalized country score: 10)</a:t>
            </a:r>
            <a:endParaRPr lang="en-IN" sz="1600" dirty="0">
              <a:solidFill>
                <a:schemeClr val="bg1"/>
              </a:solidFill>
            </a:endParaRPr>
          </a:p>
        </p:txBody>
      </p:sp>
      <p:sp>
        <p:nvSpPr>
          <p:cNvPr id="37" name="Rectangle 36">
            <a:extLst>
              <a:ext uri="{FF2B5EF4-FFF2-40B4-BE49-F238E27FC236}">
                <a16:creationId xmlns:a16="http://schemas.microsoft.com/office/drawing/2014/main" id="{DDEF1EBA-894B-406C-94F2-0F8EA081C09B}"/>
              </a:ext>
            </a:extLst>
          </p:cNvPr>
          <p:cNvSpPr/>
          <p:nvPr/>
        </p:nvSpPr>
        <p:spPr>
          <a:xfrm>
            <a:off x="3560727" y="2288248"/>
            <a:ext cx="1568101" cy="590093"/>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Achiever</a:t>
            </a:r>
          </a:p>
        </p:txBody>
      </p:sp>
      <p:sp>
        <p:nvSpPr>
          <p:cNvPr id="38" name="Rectangle 37">
            <a:extLst>
              <a:ext uri="{FF2B5EF4-FFF2-40B4-BE49-F238E27FC236}">
                <a16:creationId xmlns:a16="http://schemas.microsoft.com/office/drawing/2014/main" id="{86B1C8B6-BA9C-4C43-BA4A-5DB863522523}"/>
              </a:ext>
            </a:extLst>
          </p:cNvPr>
          <p:cNvSpPr/>
          <p:nvPr/>
        </p:nvSpPr>
        <p:spPr>
          <a:xfrm>
            <a:off x="9468465" y="2984045"/>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5</a:t>
            </a:r>
          </a:p>
        </p:txBody>
      </p:sp>
      <p:sp>
        <p:nvSpPr>
          <p:cNvPr id="39" name="Rectangle 38">
            <a:extLst>
              <a:ext uri="{FF2B5EF4-FFF2-40B4-BE49-F238E27FC236}">
                <a16:creationId xmlns:a16="http://schemas.microsoft.com/office/drawing/2014/main" id="{29A1173F-E21E-4B83-953D-076B69B2C397}"/>
              </a:ext>
            </a:extLst>
          </p:cNvPr>
          <p:cNvSpPr/>
          <p:nvPr/>
        </p:nvSpPr>
        <p:spPr>
          <a:xfrm>
            <a:off x="9468465" y="3367256"/>
            <a:ext cx="1568101" cy="272240"/>
          </a:xfrm>
          <a:prstGeom prst="rect">
            <a:avLst/>
          </a:prstGeom>
          <a:solidFill>
            <a:schemeClr val="tx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r>
              <a:rPr lang="en-IN" b="1" dirty="0">
                <a:solidFill>
                  <a:schemeClr val="bg2">
                    <a:lumMod val="75000"/>
                    <a:lumOff val="25000"/>
                  </a:schemeClr>
                </a:solidFill>
              </a:rPr>
              <a:t>Rank 6</a:t>
            </a:r>
          </a:p>
        </p:txBody>
      </p:sp>
      <p:sp>
        <p:nvSpPr>
          <p:cNvPr id="45" name="Isosceles Triangle 44">
            <a:extLst>
              <a:ext uri="{FF2B5EF4-FFF2-40B4-BE49-F238E27FC236}">
                <a16:creationId xmlns:a16="http://schemas.microsoft.com/office/drawing/2014/main" id="{4A7B36B2-1683-4723-8004-BDA8B32620F2}"/>
              </a:ext>
            </a:extLst>
          </p:cNvPr>
          <p:cNvSpPr/>
          <p:nvPr/>
        </p:nvSpPr>
        <p:spPr>
          <a:xfrm rot="5400000">
            <a:off x="4524268" y="3854046"/>
            <a:ext cx="2582878" cy="321406"/>
          </a:xfrm>
          <a:prstGeom prst="triangle">
            <a:avLst>
              <a:gd name="adj" fmla="val 49516"/>
            </a:avLst>
          </a:prstGeom>
          <a:solidFill>
            <a:schemeClr val="bg1">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199" dirty="0">
              <a:solidFill>
                <a:schemeClr val="tx1"/>
              </a:solidFill>
            </a:endParaRPr>
          </a:p>
        </p:txBody>
      </p:sp>
      <p:sp>
        <p:nvSpPr>
          <p:cNvPr id="46" name="Isosceles Triangle 45">
            <a:extLst>
              <a:ext uri="{FF2B5EF4-FFF2-40B4-BE49-F238E27FC236}">
                <a16:creationId xmlns:a16="http://schemas.microsoft.com/office/drawing/2014/main" id="{929909A5-AC72-4B6B-8F47-9BC6E4B385E4}"/>
              </a:ext>
            </a:extLst>
          </p:cNvPr>
          <p:cNvSpPr/>
          <p:nvPr/>
        </p:nvSpPr>
        <p:spPr>
          <a:xfrm rot="5400000">
            <a:off x="7001606" y="3696072"/>
            <a:ext cx="3722792" cy="375748"/>
          </a:xfrm>
          <a:prstGeom prst="triangle">
            <a:avLst>
              <a:gd name="adj" fmla="val 49516"/>
            </a:avLst>
          </a:prstGeom>
          <a:solidFill>
            <a:schemeClr val="bg1">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199" dirty="0">
              <a:solidFill>
                <a:schemeClr val="tx1"/>
              </a:solidFill>
            </a:endParaRPr>
          </a:p>
        </p:txBody>
      </p:sp>
      <p:sp>
        <p:nvSpPr>
          <p:cNvPr id="47" name="Flowchart: Process 46">
            <a:extLst>
              <a:ext uri="{FF2B5EF4-FFF2-40B4-BE49-F238E27FC236}">
                <a16:creationId xmlns:a16="http://schemas.microsoft.com/office/drawing/2014/main" id="{EF249EC0-11D6-4FE4-ABB1-7C341694CC77}"/>
              </a:ext>
            </a:extLst>
          </p:cNvPr>
          <p:cNvSpPr/>
          <p:nvPr/>
        </p:nvSpPr>
        <p:spPr>
          <a:xfrm>
            <a:off x="686204" y="2141001"/>
            <a:ext cx="2406769" cy="3604342"/>
          </a:xfrm>
          <a:prstGeom prst="flowChartProcess">
            <a:avLst/>
          </a:prstGeom>
          <a:solidFill>
            <a:srgbClr val="FFE600"/>
          </a:solidFill>
          <a:ln w="9525" cap="flat" cmpd="sng" algn="ctr">
            <a:noFill/>
            <a:prstDash val="solid"/>
          </a:ln>
          <a:effectLst/>
        </p:spPr>
        <p:txBody>
          <a:bodyPr rtlCol="0" anchor="ctr" anchorCtr="0"/>
          <a:lstStyle/>
          <a:p>
            <a:pPr algn="ctr" defTabSz="913943">
              <a:lnSpc>
                <a:spcPct val="120000"/>
              </a:lnSpc>
              <a:defRPr/>
            </a:pPr>
            <a:r>
              <a:rPr lang="en-US" sz="1799" kern="0" dirty="0">
                <a:solidFill>
                  <a:schemeClr val="bg2">
                    <a:lumMod val="75000"/>
                    <a:lumOff val="25000"/>
                  </a:schemeClr>
                </a:solidFill>
                <a:latin typeface="EYInterstate" panose="02000503020000020004" pitchFamily="2" charset="0"/>
              </a:rPr>
              <a:t>Ranking framework may evolve from bucketing to absolute ranking over the years as the EoDS matures and used as a guiding tool for benchmarking and improvement</a:t>
            </a:r>
            <a:endParaRPr lang="en-IN" sz="1799" kern="0" dirty="0">
              <a:solidFill>
                <a:schemeClr val="bg2">
                  <a:lumMod val="75000"/>
                  <a:lumOff val="25000"/>
                </a:schemeClr>
              </a:solidFill>
              <a:latin typeface="EYInterstate" panose="02000503020000020004" pitchFamily="2" charset="0"/>
            </a:endParaRPr>
          </a:p>
        </p:txBody>
      </p:sp>
      <p:sp>
        <p:nvSpPr>
          <p:cNvPr id="4" name="Slide Number Placeholder 3">
            <a:extLst>
              <a:ext uri="{FF2B5EF4-FFF2-40B4-BE49-F238E27FC236}">
                <a16:creationId xmlns:a16="http://schemas.microsoft.com/office/drawing/2014/main" id="{088777F0-A1E2-40CC-937E-5662C513488F}"/>
              </a:ext>
            </a:extLst>
          </p:cNvPr>
          <p:cNvSpPr>
            <a:spLocks noGrp="1"/>
          </p:cNvSpPr>
          <p:nvPr>
            <p:ph type="sldNum" sz="quarter" idx="12"/>
          </p:nvPr>
        </p:nvSpPr>
        <p:spPr/>
        <p:txBody>
          <a:bodyPr/>
          <a:lstStyle/>
          <a:p>
            <a:r>
              <a:rPr lang="en-IN"/>
              <a:t>Page </a:t>
            </a:r>
            <a:fld id="{F1BC30E3-FFE5-4B91-AA19-87A149EBB9EE}" type="slidenum">
              <a:rPr smtClean="0"/>
              <a:pPr/>
              <a:t>14</a:t>
            </a:fld>
            <a:endParaRPr dirty="0"/>
          </a:p>
        </p:txBody>
      </p:sp>
      <p:sp>
        <p:nvSpPr>
          <p:cNvPr id="3" name="Footer Placeholder 2">
            <a:extLst>
              <a:ext uri="{FF2B5EF4-FFF2-40B4-BE49-F238E27FC236}">
                <a16:creationId xmlns:a16="http://schemas.microsoft.com/office/drawing/2014/main" id="{1111DB94-B023-4030-ABBD-452141A00D37}"/>
              </a:ext>
            </a:extLst>
          </p:cNvPr>
          <p:cNvSpPr>
            <a:spLocks noGrp="1"/>
          </p:cNvSpPr>
          <p:nvPr>
            <p:ph type="ftr" sz="quarter" idx="15"/>
          </p:nvPr>
        </p:nvSpPr>
        <p:spPr>
          <a:xfrm>
            <a:off x="1428184" y="6467429"/>
            <a:ext cx="3084493" cy="180000"/>
          </a:xfrm>
        </p:spPr>
        <p:txBody>
          <a:bodyPr/>
          <a:lstStyle/>
          <a:p>
            <a:r>
              <a:rPr lang="en-IN"/>
              <a:t>Ease of Doing Solar 2020</a:t>
            </a:r>
            <a:endParaRPr lang="en-IN" dirty="0"/>
          </a:p>
        </p:txBody>
      </p:sp>
    </p:spTree>
    <p:extLst>
      <p:ext uri="{BB962C8B-B14F-4D97-AF65-F5344CB8AC3E}">
        <p14:creationId xmlns:p14="http://schemas.microsoft.com/office/powerpoint/2010/main" val="3648165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
                    </a14:imgEffect>
                  </a14:imgLayer>
                </a14:imgProps>
              </a:ext>
            </a:extLst>
          </a:blip>
          <a:srcRect/>
          <a:stretch>
            <a:fillRect l="44000" t="-13000" r="-56000" b="-1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6CC283-50E3-4BC2-9CCB-A4E4D9D8322F}"/>
              </a:ext>
            </a:extLst>
          </p:cNvPr>
          <p:cNvSpPr/>
          <p:nvPr/>
        </p:nvSpPr>
        <p:spPr>
          <a:xfrm>
            <a:off x="1" y="1785"/>
            <a:ext cx="5508460" cy="6854430"/>
          </a:xfrm>
          <a:prstGeom prst="rect">
            <a:avLst/>
          </a:prstGeom>
          <a:solidFill>
            <a:srgbClr val="2E2E38"/>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3943">
              <a:defRPr/>
            </a:pPr>
            <a:endParaRPr lang="en-IN" sz="1199" dirty="0">
              <a:solidFill>
                <a:srgbClr val="000000"/>
              </a:solidFill>
              <a:latin typeface="Arial"/>
            </a:endParaRPr>
          </a:p>
        </p:txBody>
      </p:sp>
      <p:sp>
        <p:nvSpPr>
          <p:cNvPr id="5" name="Text Placeholder 3">
            <a:extLst>
              <a:ext uri="{FF2B5EF4-FFF2-40B4-BE49-F238E27FC236}">
                <a16:creationId xmlns:a16="http://schemas.microsoft.com/office/drawing/2014/main" id="{E26E2014-F832-49CF-B5ED-32EF6D770C56}"/>
              </a:ext>
            </a:extLst>
          </p:cNvPr>
          <p:cNvSpPr txBox="1">
            <a:spLocks/>
          </p:cNvSpPr>
          <p:nvPr/>
        </p:nvSpPr>
        <p:spPr>
          <a:xfrm>
            <a:off x="1497682" y="2835885"/>
            <a:ext cx="4443171" cy="1201692"/>
          </a:xfrm>
          <a:prstGeom prst="rect">
            <a:avLst/>
          </a:prstGeom>
        </p:spPr>
        <p:txBody>
          <a:bodyPr/>
          <a:lstStyle>
            <a:lvl1pPr marL="356438" indent="-356438" algn="l" defTabSz="913943" rtl="0" eaLnBrk="1" latinLnBrk="0" hangingPunct="1">
              <a:spcBef>
                <a:spcPct val="20000"/>
              </a:spcBef>
              <a:buClr>
                <a:schemeClr val="accent2"/>
              </a:buClr>
              <a:buSzPct val="70000"/>
              <a:buFont typeface="Arial" pitchFamily="34" charset="0"/>
              <a:buChar char="►"/>
              <a:defRPr sz="2399" kern="1200">
                <a:solidFill>
                  <a:schemeClr val="bg1"/>
                </a:solidFill>
                <a:latin typeface="+mn-lt"/>
                <a:ea typeface="+mn-ea"/>
                <a:cs typeface="+mn-cs"/>
              </a:defRPr>
            </a:lvl1pPr>
            <a:lvl2pPr marL="712875" indent="-356438" algn="l" defTabSz="913943" rtl="0" eaLnBrk="1" latinLnBrk="0" hangingPunct="1">
              <a:spcBef>
                <a:spcPct val="20000"/>
              </a:spcBef>
              <a:buClr>
                <a:schemeClr val="accent2"/>
              </a:buClr>
              <a:buSzPct val="70000"/>
              <a:buFont typeface="Arial" pitchFamily="34" charset="0"/>
              <a:buChar char="►"/>
              <a:defRPr sz="1999" kern="1200">
                <a:solidFill>
                  <a:schemeClr val="bg1"/>
                </a:solidFill>
                <a:latin typeface="+mn-lt"/>
                <a:ea typeface="+mn-ea"/>
                <a:cs typeface="+mn-cs"/>
              </a:defRPr>
            </a:lvl2pPr>
            <a:lvl3pPr marL="1069313" indent="-356438" algn="l" defTabSz="913943" rtl="0" eaLnBrk="1" latinLnBrk="0" hangingPunct="1">
              <a:spcBef>
                <a:spcPct val="20000"/>
              </a:spcBef>
              <a:buClr>
                <a:schemeClr val="accent2"/>
              </a:buClr>
              <a:buSzPct val="70000"/>
              <a:buFont typeface="Arial" pitchFamily="34" charset="0"/>
              <a:buChar char="►"/>
              <a:defRPr sz="1799" kern="1200">
                <a:solidFill>
                  <a:schemeClr val="bg1"/>
                </a:solidFill>
                <a:latin typeface="+mn-lt"/>
                <a:ea typeface="+mn-ea"/>
                <a:cs typeface="+mn-cs"/>
              </a:defRPr>
            </a:lvl3pPr>
            <a:lvl4pPr marL="1425751"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4pPr>
            <a:lvl5pPr marL="1782188"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defTabSz="913486">
              <a:buClr>
                <a:srgbClr val="FFE600"/>
              </a:buClr>
              <a:buNone/>
              <a:defRPr/>
            </a:pPr>
            <a:r>
              <a:rPr lang="en-IN" sz="3198" b="1" dirty="0">
                <a:solidFill>
                  <a:srgbClr val="FFFFFF"/>
                </a:solidFill>
                <a:latin typeface="EYInterstate Light" panose="02000506000000020004" pitchFamily="2" charset="0"/>
              </a:rPr>
              <a:t>Thank You</a:t>
            </a:r>
          </a:p>
        </p:txBody>
      </p:sp>
      <p:cxnSp>
        <p:nvCxnSpPr>
          <p:cNvPr id="6" name="Straight Connector 5">
            <a:extLst>
              <a:ext uri="{FF2B5EF4-FFF2-40B4-BE49-F238E27FC236}">
                <a16:creationId xmlns:a16="http://schemas.microsoft.com/office/drawing/2014/main" id="{CEB91AB6-AC26-4824-86BC-F5817430F07B}"/>
              </a:ext>
            </a:extLst>
          </p:cNvPr>
          <p:cNvCxnSpPr>
            <a:cxnSpLocks/>
          </p:cNvCxnSpPr>
          <p:nvPr/>
        </p:nvCxnSpPr>
        <p:spPr>
          <a:xfrm>
            <a:off x="1567016" y="3478135"/>
            <a:ext cx="2029714" cy="0"/>
          </a:xfrm>
          <a:prstGeom prst="line">
            <a:avLst/>
          </a:prstGeom>
          <a:ln w="28575">
            <a:solidFill>
              <a:srgbClr val="FFE600"/>
            </a:solidFill>
            <a:tailEnd type="none"/>
          </a:ln>
        </p:spPr>
        <p:style>
          <a:lnRef idx="1">
            <a:schemeClr val="accent2"/>
          </a:lnRef>
          <a:fillRef idx="0">
            <a:schemeClr val="accent2"/>
          </a:fillRef>
          <a:effectRef idx="0">
            <a:schemeClr val="accent2"/>
          </a:effectRef>
          <a:fontRef idx="minor">
            <a:schemeClr val="tx1"/>
          </a:fontRef>
        </p:style>
      </p:cxnSp>
      <p:sp>
        <p:nvSpPr>
          <p:cNvPr id="2" name="Footer Placeholder 1">
            <a:extLst>
              <a:ext uri="{FF2B5EF4-FFF2-40B4-BE49-F238E27FC236}">
                <a16:creationId xmlns:a16="http://schemas.microsoft.com/office/drawing/2014/main" id="{CF772EE6-78E0-4374-A820-48FBD1D66521}"/>
              </a:ext>
            </a:extLst>
          </p:cNvPr>
          <p:cNvSpPr>
            <a:spLocks noGrp="1"/>
          </p:cNvSpPr>
          <p:nvPr>
            <p:ph type="ftr" sz="quarter" idx="15"/>
          </p:nvPr>
        </p:nvSpPr>
        <p:spPr/>
        <p:txBody>
          <a:bodyPr/>
          <a:lstStyle/>
          <a:p>
            <a:r>
              <a:rPr lang="en-IN"/>
              <a:t>Ease of Doing Solar 2020</a:t>
            </a:r>
            <a:endParaRPr lang="en-IN" dirty="0"/>
          </a:p>
        </p:txBody>
      </p:sp>
    </p:spTree>
    <p:extLst>
      <p:ext uri="{BB962C8B-B14F-4D97-AF65-F5344CB8AC3E}">
        <p14:creationId xmlns:p14="http://schemas.microsoft.com/office/powerpoint/2010/main" val="2120296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
                    </a14:imgEffect>
                  </a14:imgLayer>
                </a14:imgProps>
              </a:ext>
            </a:extLst>
          </a:blip>
          <a:srcRect/>
          <a:stretch>
            <a:fillRect l="44000" t="-13000" r="-56000" b="-1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6CC283-50E3-4BC2-9CCB-A4E4D9D8322F}"/>
              </a:ext>
            </a:extLst>
          </p:cNvPr>
          <p:cNvSpPr/>
          <p:nvPr/>
        </p:nvSpPr>
        <p:spPr>
          <a:xfrm>
            <a:off x="1" y="1785"/>
            <a:ext cx="5508460" cy="6854430"/>
          </a:xfrm>
          <a:prstGeom prst="rect">
            <a:avLst/>
          </a:prstGeom>
          <a:solidFill>
            <a:srgbClr val="2E2E38"/>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13943">
              <a:defRPr/>
            </a:pPr>
            <a:endParaRPr lang="en-IN" sz="1199" dirty="0">
              <a:solidFill>
                <a:srgbClr val="000000"/>
              </a:solidFill>
              <a:latin typeface="Arial"/>
            </a:endParaRPr>
          </a:p>
        </p:txBody>
      </p:sp>
      <p:sp>
        <p:nvSpPr>
          <p:cNvPr id="5" name="Text Placeholder 3">
            <a:extLst>
              <a:ext uri="{FF2B5EF4-FFF2-40B4-BE49-F238E27FC236}">
                <a16:creationId xmlns:a16="http://schemas.microsoft.com/office/drawing/2014/main" id="{E26E2014-F832-49CF-B5ED-32EF6D770C56}"/>
              </a:ext>
            </a:extLst>
          </p:cNvPr>
          <p:cNvSpPr txBox="1">
            <a:spLocks/>
          </p:cNvSpPr>
          <p:nvPr/>
        </p:nvSpPr>
        <p:spPr>
          <a:xfrm>
            <a:off x="438648" y="1435878"/>
            <a:ext cx="4443171" cy="1201692"/>
          </a:xfrm>
          <a:prstGeom prst="rect">
            <a:avLst/>
          </a:prstGeom>
        </p:spPr>
        <p:txBody>
          <a:bodyPr/>
          <a:lstStyle>
            <a:lvl1pPr marL="356438" indent="-356438" algn="l" defTabSz="913943" rtl="0" eaLnBrk="1" latinLnBrk="0" hangingPunct="1">
              <a:spcBef>
                <a:spcPct val="20000"/>
              </a:spcBef>
              <a:buClr>
                <a:schemeClr val="accent2"/>
              </a:buClr>
              <a:buSzPct val="70000"/>
              <a:buFont typeface="Arial" pitchFamily="34" charset="0"/>
              <a:buChar char="►"/>
              <a:defRPr sz="2399" kern="1200">
                <a:solidFill>
                  <a:schemeClr val="bg1"/>
                </a:solidFill>
                <a:latin typeface="+mn-lt"/>
                <a:ea typeface="+mn-ea"/>
                <a:cs typeface="+mn-cs"/>
              </a:defRPr>
            </a:lvl1pPr>
            <a:lvl2pPr marL="712875" indent="-356438" algn="l" defTabSz="913943" rtl="0" eaLnBrk="1" latinLnBrk="0" hangingPunct="1">
              <a:spcBef>
                <a:spcPct val="20000"/>
              </a:spcBef>
              <a:buClr>
                <a:schemeClr val="accent2"/>
              </a:buClr>
              <a:buSzPct val="70000"/>
              <a:buFont typeface="Arial" pitchFamily="34" charset="0"/>
              <a:buChar char="►"/>
              <a:defRPr sz="1999" kern="1200">
                <a:solidFill>
                  <a:schemeClr val="bg1"/>
                </a:solidFill>
                <a:latin typeface="+mn-lt"/>
                <a:ea typeface="+mn-ea"/>
                <a:cs typeface="+mn-cs"/>
              </a:defRPr>
            </a:lvl2pPr>
            <a:lvl3pPr marL="1069313" indent="-356438" algn="l" defTabSz="913943" rtl="0" eaLnBrk="1" latinLnBrk="0" hangingPunct="1">
              <a:spcBef>
                <a:spcPct val="20000"/>
              </a:spcBef>
              <a:buClr>
                <a:schemeClr val="accent2"/>
              </a:buClr>
              <a:buSzPct val="70000"/>
              <a:buFont typeface="Arial" pitchFamily="34" charset="0"/>
              <a:buChar char="►"/>
              <a:defRPr sz="1799" kern="1200">
                <a:solidFill>
                  <a:schemeClr val="bg1"/>
                </a:solidFill>
                <a:latin typeface="+mn-lt"/>
                <a:ea typeface="+mn-ea"/>
                <a:cs typeface="+mn-cs"/>
              </a:defRPr>
            </a:lvl3pPr>
            <a:lvl4pPr marL="1425751"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4pPr>
            <a:lvl5pPr marL="1782188"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defTabSz="913486">
              <a:buClr>
                <a:srgbClr val="FFE600"/>
              </a:buClr>
              <a:buNone/>
              <a:defRPr/>
            </a:pPr>
            <a:r>
              <a:rPr lang="en-IN" sz="2799" b="1" dirty="0">
                <a:solidFill>
                  <a:schemeClr val="tx1">
                    <a:lumMod val="95000"/>
                  </a:schemeClr>
                </a:solidFill>
                <a:latin typeface="EYInterstate Light" panose="02000506000000020004" pitchFamily="2" charset="0"/>
              </a:rPr>
              <a:t>Contents</a:t>
            </a:r>
          </a:p>
        </p:txBody>
      </p:sp>
      <p:graphicFrame>
        <p:nvGraphicFramePr>
          <p:cNvPr id="2" name="Table 5">
            <a:extLst>
              <a:ext uri="{FF2B5EF4-FFF2-40B4-BE49-F238E27FC236}">
                <a16:creationId xmlns:a16="http://schemas.microsoft.com/office/drawing/2014/main" id="{03AED6CC-BBFB-4862-A8C1-68BA377F1CB9}"/>
              </a:ext>
            </a:extLst>
          </p:cNvPr>
          <p:cNvGraphicFramePr>
            <a:graphicFrameLocks noGrp="1"/>
          </p:cNvGraphicFramePr>
          <p:nvPr>
            <p:extLst>
              <p:ext uri="{D42A27DB-BD31-4B8C-83A1-F6EECF244321}">
                <p14:modId xmlns:p14="http://schemas.microsoft.com/office/powerpoint/2010/main" val="2687045255"/>
              </p:ext>
            </p:extLst>
          </p:nvPr>
        </p:nvGraphicFramePr>
        <p:xfrm>
          <a:off x="438648" y="2304828"/>
          <a:ext cx="5002699" cy="1809140"/>
        </p:xfrm>
        <a:graphic>
          <a:graphicData uri="http://schemas.openxmlformats.org/drawingml/2006/table">
            <a:tbl>
              <a:tblPr firstRow="1" bandRow="1">
                <a:tableStyleId>{5C22544A-7EE6-4342-B048-85BDC9FD1C3A}</a:tableStyleId>
              </a:tblPr>
              <a:tblGrid>
                <a:gridCol w="515198">
                  <a:extLst>
                    <a:ext uri="{9D8B030D-6E8A-4147-A177-3AD203B41FA5}">
                      <a16:colId xmlns:a16="http://schemas.microsoft.com/office/drawing/2014/main" val="319275946"/>
                    </a:ext>
                  </a:extLst>
                </a:gridCol>
                <a:gridCol w="4487501">
                  <a:extLst>
                    <a:ext uri="{9D8B030D-6E8A-4147-A177-3AD203B41FA5}">
                      <a16:colId xmlns:a16="http://schemas.microsoft.com/office/drawing/2014/main" val="2967899039"/>
                    </a:ext>
                  </a:extLst>
                </a:gridCol>
              </a:tblGrid>
              <a:tr h="599794">
                <a:tc>
                  <a:txBody>
                    <a:bodyPr/>
                    <a:lstStyle/>
                    <a:p>
                      <a:r>
                        <a:rPr lang="en-IN" sz="2000" b="0" dirty="0">
                          <a:solidFill>
                            <a:schemeClr val="tx1"/>
                          </a:solidFill>
                          <a:latin typeface="+mn-lt"/>
                        </a:rPr>
                        <a:t>1.</a:t>
                      </a:r>
                    </a:p>
                  </a:txBody>
                  <a:tcPr marL="91392" marR="91392" marT="45696" marB="45696">
                    <a:noFill/>
                  </a:tcPr>
                </a:tc>
                <a:tc>
                  <a:txBody>
                    <a:bodyPr/>
                    <a:lstStyle/>
                    <a:p>
                      <a:r>
                        <a:rPr lang="en-IN" sz="2000" b="0" dirty="0">
                          <a:solidFill>
                            <a:schemeClr val="tx1"/>
                          </a:solidFill>
                          <a:latin typeface="+mn-lt"/>
                        </a:rPr>
                        <a:t>Perspective &amp; Frameworks</a:t>
                      </a:r>
                    </a:p>
                  </a:txBody>
                  <a:tcPr marL="91392" marR="91392" marT="45696" marB="45696">
                    <a:noFill/>
                  </a:tcPr>
                </a:tc>
                <a:extLst>
                  <a:ext uri="{0D108BD9-81ED-4DB2-BD59-A6C34878D82A}">
                    <a16:rowId xmlns:a16="http://schemas.microsoft.com/office/drawing/2014/main" val="2856299424"/>
                  </a:ext>
                </a:extLst>
              </a:tr>
              <a:tr h="599794">
                <a:tc>
                  <a:txBody>
                    <a:bodyPr/>
                    <a:lstStyle/>
                    <a:p>
                      <a:r>
                        <a:rPr lang="en-IN" sz="2000" dirty="0">
                          <a:solidFill>
                            <a:schemeClr val="tx1"/>
                          </a:solidFill>
                          <a:latin typeface="+mn-lt"/>
                        </a:rPr>
                        <a:t>2.</a:t>
                      </a:r>
                    </a:p>
                  </a:txBody>
                  <a:tcPr marL="91392" marR="91392" marT="45696" marB="45696">
                    <a:noFill/>
                  </a:tcPr>
                </a:tc>
                <a:tc>
                  <a:txBody>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mn-lt"/>
                        </a:rPr>
                        <a:t>2020 Results</a:t>
                      </a:r>
                    </a:p>
                    <a:p>
                      <a:endParaRPr lang="en-IN" sz="1400" dirty="0">
                        <a:solidFill>
                          <a:schemeClr val="tx1"/>
                        </a:solidFill>
                        <a:latin typeface="+mn-lt"/>
                      </a:endParaRPr>
                    </a:p>
                  </a:txBody>
                  <a:tcPr marL="91392" marR="91392" marT="45696" marB="45696">
                    <a:noFill/>
                  </a:tcPr>
                </a:tc>
                <a:extLst>
                  <a:ext uri="{0D108BD9-81ED-4DB2-BD59-A6C34878D82A}">
                    <a16:rowId xmlns:a16="http://schemas.microsoft.com/office/drawing/2014/main" val="3995766585"/>
                  </a:ext>
                </a:extLst>
              </a:tr>
              <a:tr h="599794">
                <a:tc>
                  <a:txBody>
                    <a:bodyPr/>
                    <a:lstStyle/>
                    <a:p>
                      <a:endParaRPr lang="en-IN" sz="2000" dirty="0">
                        <a:solidFill>
                          <a:schemeClr val="tx1"/>
                        </a:solidFill>
                        <a:latin typeface="+mn-lt"/>
                      </a:endParaRPr>
                    </a:p>
                  </a:txBody>
                  <a:tcPr marL="91392" marR="91392" marT="45696" marB="45696">
                    <a:noFill/>
                  </a:tcPr>
                </a:tc>
                <a:tc>
                  <a:txBody>
                    <a:bodyPr/>
                    <a:lstStyle/>
                    <a:p>
                      <a:endParaRPr lang="en-IN" sz="2000" dirty="0">
                        <a:solidFill>
                          <a:schemeClr val="tx1"/>
                        </a:solidFill>
                        <a:latin typeface="+mn-lt"/>
                      </a:endParaRPr>
                    </a:p>
                  </a:txBody>
                  <a:tcPr marL="91392" marR="91392" marT="45696" marB="45696">
                    <a:noFill/>
                  </a:tcPr>
                </a:tc>
                <a:extLst>
                  <a:ext uri="{0D108BD9-81ED-4DB2-BD59-A6C34878D82A}">
                    <a16:rowId xmlns:a16="http://schemas.microsoft.com/office/drawing/2014/main" val="1563799488"/>
                  </a:ext>
                </a:extLst>
              </a:tr>
            </a:tbl>
          </a:graphicData>
        </a:graphic>
      </p:graphicFrame>
      <p:cxnSp>
        <p:nvCxnSpPr>
          <p:cNvPr id="8" name="Straight Connector 7">
            <a:extLst>
              <a:ext uri="{FF2B5EF4-FFF2-40B4-BE49-F238E27FC236}">
                <a16:creationId xmlns:a16="http://schemas.microsoft.com/office/drawing/2014/main" id="{00BFAE66-BCC2-46A6-82C3-81BC73922F8B}"/>
              </a:ext>
            </a:extLst>
          </p:cNvPr>
          <p:cNvCxnSpPr>
            <a:cxnSpLocks/>
          </p:cNvCxnSpPr>
          <p:nvPr/>
        </p:nvCxnSpPr>
        <p:spPr>
          <a:xfrm>
            <a:off x="502419" y="2027105"/>
            <a:ext cx="2338913" cy="0"/>
          </a:xfrm>
          <a:prstGeom prst="line">
            <a:avLst/>
          </a:prstGeom>
          <a:ln w="9525">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6222AE8C-5678-4A93-B87B-F6D2498A82AF}"/>
              </a:ext>
            </a:extLst>
          </p:cNvPr>
          <p:cNvSpPr>
            <a:spLocks noGrp="1"/>
          </p:cNvSpPr>
          <p:nvPr>
            <p:ph type="ftr" sz="quarter" idx="15"/>
          </p:nvPr>
        </p:nvSpPr>
        <p:spPr/>
        <p:txBody>
          <a:bodyPr/>
          <a:lstStyle/>
          <a:p>
            <a:r>
              <a:rPr lang="en-IN"/>
              <a:t>Ease of Doing Solar 2020</a:t>
            </a:r>
            <a:endParaRPr lang="en-IN" dirty="0"/>
          </a:p>
        </p:txBody>
      </p:sp>
    </p:spTree>
    <p:extLst>
      <p:ext uri="{BB962C8B-B14F-4D97-AF65-F5344CB8AC3E}">
        <p14:creationId xmlns:p14="http://schemas.microsoft.com/office/powerpoint/2010/main" val="3009225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
                    </a14:imgEffect>
                  </a14:imgLayer>
                </a14:imgProps>
              </a:ext>
            </a:extLst>
          </a:blip>
          <a:srcRect/>
          <a:stretch>
            <a:fillRect l="44000" t="-13000" r="-56000" b="-1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6CC283-50E3-4BC2-9CCB-A4E4D9D8322F}"/>
              </a:ext>
            </a:extLst>
          </p:cNvPr>
          <p:cNvSpPr/>
          <p:nvPr/>
        </p:nvSpPr>
        <p:spPr>
          <a:xfrm>
            <a:off x="1" y="1785"/>
            <a:ext cx="5508460" cy="6854430"/>
          </a:xfrm>
          <a:prstGeom prst="rect">
            <a:avLst/>
          </a:prstGeom>
          <a:solidFill>
            <a:srgbClr val="2E2E38"/>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Placeholder 1">
            <a:extLst>
              <a:ext uri="{FF2B5EF4-FFF2-40B4-BE49-F238E27FC236}">
                <a16:creationId xmlns:a16="http://schemas.microsoft.com/office/drawing/2014/main" id="{07AD0F0A-54AE-4725-BB06-F61A0B5AF6FF}"/>
              </a:ext>
            </a:extLst>
          </p:cNvPr>
          <p:cNvSpPr txBox="1">
            <a:spLocks/>
          </p:cNvSpPr>
          <p:nvPr/>
        </p:nvSpPr>
        <p:spPr>
          <a:xfrm>
            <a:off x="293893" y="-728842"/>
            <a:ext cx="5214567" cy="6850862"/>
          </a:xfrm>
          <a:prstGeom prst="rect">
            <a:avLst/>
          </a:prstGeom>
        </p:spPr>
        <p:txBody>
          <a:bodyPr vert="horz" lIns="0" tIns="0" rIns="0" bIns="0" rtlCol="0">
            <a:noAutofit/>
          </a:bodyPr>
          <a:lstStyle>
            <a:lvl1pPr marL="0" marR="0" indent="0" algn="l" defTabSz="1007887" rtl="0" eaLnBrk="1" fontAlgn="auto" latinLnBrk="0" hangingPunct="1">
              <a:lnSpc>
                <a:spcPct val="100000"/>
              </a:lnSpc>
              <a:spcBef>
                <a:spcPts val="0"/>
              </a:spcBef>
              <a:spcAft>
                <a:spcPts val="200"/>
              </a:spcAft>
              <a:buClrTx/>
              <a:buSzTx/>
              <a:buFont typeface="Arial" panose="020B0604020202020204" pitchFamily="34" charset="0"/>
              <a:buNone/>
              <a:tabLst/>
              <a:defRPr sz="55000" b="1" kern="1200">
                <a:solidFill>
                  <a:schemeClr val="bg2">
                    <a:lumMod val="20000"/>
                    <a:lumOff val="80000"/>
                    <a:alpha val="20000"/>
                  </a:schemeClr>
                </a:solidFill>
                <a:latin typeface="+mj-lt"/>
                <a:ea typeface="+mn-ea"/>
                <a:cs typeface="+mn-cs"/>
              </a:defRPr>
            </a:lvl1pPr>
            <a:lvl2pPr marL="216000" marR="0" indent="-216000" algn="l" defTabSz="1007887" rtl="0" eaLnBrk="1" fontAlgn="auto" latinLnBrk="0" hangingPunct="1">
              <a:lnSpc>
                <a:spcPct val="100000"/>
              </a:lnSpc>
              <a:spcBef>
                <a:spcPts val="0"/>
              </a:spcBef>
              <a:spcAft>
                <a:spcPts val="200"/>
              </a:spcAft>
              <a:buClrTx/>
              <a:buSzTx/>
              <a:buFont typeface="Arial" charset="0"/>
              <a:buChar char="•"/>
              <a:tabLst/>
              <a:defRPr sz="1600" kern="1200">
                <a:solidFill>
                  <a:schemeClr val="bg1"/>
                </a:solidFill>
                <a:latin typeface="+mn-lt"/>
                <a:ea typeface="+mn-ea"/>
                <a:cs typeface="+mn-cs"/>
              </a:defRPr>
            </a:lvl2pPr>
            <a:lvl3pPr marL="457200" marR="0" indent="-231775" algn="l" defTabSz="1007887" rtl="0" eaLnBrk="1" fontAlgn="auto" latinLnBrk="0" hangingPunct="1">
              <a:lnSpc>
                <a:spcPct val="100000"/>
              </a:lnSpc>
              <a:spcBef>
                <a:spcPts val="0"/>
              </a:spcBef>
              <a:spcAft>
                <a:spcPts val="200"/>
              </a:spcAft>
              <a:buClrTx/>
              <a:buSzTx/>
              <a:buFont typeface="Arial" panose="020B0604020202020204" pitchFamily="34" charset="0"/>
              <a:buChar char="•"/>
              <a:tabLst>
                <a:tab pos="231775" algn="l"/>
              </a:tabLst>
              <a:defRPr sz="1400" kern="1200">
                <a:solidFill>
                  <a:schemeClr val="bg1"/>
                </a:solidFill>
                <a:latin typeface="+mn-lt"/>
                <a:ea typeface="+mn-ea"/>
                <a:cs typeface="+mn-cs"/>
              </a:defRPr>
            </a:lvl3pPr>
            <a:lvl4pPr marL="690563" marR="0" indent="-230188" algn="l" defTabSz="1007887" rtl="0" eaLnBrk="1" fontAlgn="auto" latinLnBrk="0" hangingPunct="1">
              <a:lnSpc>
                <a:spcPct val="100000"/>
              </a:lnSpc>
              <a:spcBef>
                <a:spcPts val="0"/>
              </a:spcBef>
              <a:spcAft>
                <a:spcPts val="200"/>
              </a:spcAft>
              <a:buClrTx/>
              <a:buSzTx/>
              <a:buFont typeface="Arial" panose="020B0604020202020204" pitchFamily="34" charset="0"/>
              <a:buChar char="•"/>
              <a:tabLst/>
              <a:defRPr sz="1200" kern="1200">
                <a:solidFill>
                  <a:schemeClr val="bg1"/>
                </a:solidFill>
                <a:latin typeface="+mn-lt"/>
                <a:ea typeface="+mn-ea"/>
                <a:cs typeface="+mn-cs"/>
              </a:defRPr>
            </a:lvl4pPr>
            <a:lvl5pPr marL="922338" marR="0" indent="-228600" algn="l" defTabSz="1007887" rtl="0" eaLnBrk="1" fontAlgn="auto" latinLnBrk="0" hangingPunct="1">
              <a:lnSpc>
                <a:spcPct val="100000"/>
              </a:lnSpc>
              <a:spcBef>
                <a:spcPts val="0"/>
              </a:spcBef>
              <a:spcAft>
                <a:spcPts val="200"/>
              </a:spcAft>
              <a:buClrTx/>
              <a:buSzTx/>
              <a:buFont typeface="Arial" panose="020B0604020202020204" pitchFamily="34" charset="0"/>
              <a:buChar char="•"/>
              <a:tabLst/>
              <a:defRPr sz="1200" kern="1200">
                <a:solidFill>
                  <a:schemeClr val="bg1"/>
                </a:solidFill>
                <a:latin typeface="+mn-lt"/>
                <a:ea typeface="+mn-ea"/>
                <a:cs typeface="+mn-cs"/>
              </a:defRPr>
            </a:lvl5pPr>
            <a:lvl6pPr marL="2771691"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634"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578"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522"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marR="0" lvl="0" indent="0" algn="l" defTabSz="1006879" rtl="0" eaLnBrk="1" fontAlgn="auto" latinLnBrk="0" hangingPunct="1">
              <a:lnSpc>
                <a:spcPct val="100000"/>
              </a:lnSpc>
              <a:spcBef>
                <a:spcPts val="0"/>
              </a:spcBef>
              <a:spcAft>
                <a:spcPts val="200"/>
              </a:spcAft>
              <a:buClrTx/>
              <a:buSzTx/>
              <a:buFont typeface="Arial" panose="020B0604020202020204" pitchFamily="34" charset="0"/>
              <a:buNone/>
              <a:tabLst/>
              <a:defRPr/>
            </a:pPr>
            <a:r>
              <a:rPr kumimoji="0" lang="en-GB" sz="54946" b="1" i="0" u="none" strike="noStrike" kern="1200" cap="none" spc="0" normalizeH="0" baseline="0" noProof="0" dirty="0">
                <a:ln>
                  <a:noFill/>
                </a:ln>
                <a:solidFill>
                  <a:srgbClr val="747480">
                    <a:alpha val="50000"/>
                  </a:srgbClr>
                </a:solidFill>
                <a:effectLst/>
                <a:uLnTx/>
                <a:uFillTx/>
                <a:latin typeface="EYInterstate Light" panose="02000506000000020004" pitchFamily="2" charset="0"/>
                <a:ea typeface="+mn-ea"/>
                <a:cs typeface="+mn-cs"/>
              </a:rPr>
              <a:t>1</a:t>
            </a:r>
          </a:p>
        </p:txBody>
      </p:sp>
      <p:sp>
        <p:nvSpPr>
          <p:cNvPr id="5" name="Text Placeholder 3">
            <a:extLst>
              <a:ext uri="{FF2B5EF4-FFF2-40B4-BE49-F238E27FC236}">
                <a16:creationId xmlns:a16="http://schemas.microsoft.com/office/drawing/2014/main" id="{E26E2014-F832-49CF-B5ED-32EF6D770C56}"/>
              </a:ext>
            </a:extLst>
          </p:cNvPr>
          <p:cNvSpPr txBox="1">
            <a:spLocks/>
          </p:cNvSpPr>
          <p:nvPr/>
        </p:nvSpPr>
        <p:spPr>
          <a:xfrm>
            <a:off x="388163" y="3051592"/>
            <a:ext cx="4443171" cy="1201692"/>
          </a:xfrm>
          <a:prstGeom prst="rect">
            <a:avLst/>
          </a:prstGeom>
        </p:spPr>
        <p:txBody>
          <a:bodyPr/>
          <a:lstStyle>
            <a:lvl1pPr marL="356438" indent="-356438" algn="l" defTabSz="913943" rtl="0" eaLnBrk="1" latinLnBrk="0" hangingPunct="1">
              <a:spcBef>
                <a:spcPct val="20000"/>
              </a:spcBef>
              <a:buClr>
                <a:schemeClr val="accent2"/>
              </a:buClr>
              <a:buSzPct val="70000"/>
              <a:buFont typeface="Arial" pitchFamily="34" charset="0"/>
              <a:buChar char="►"/>
              <a:defRPr sz="2399" kern="1200">
                <a:solidFill>
                  <a:schemeClr val="bg1"/>
                </a:solidFill>
                <a:latin typeface="+mn-lt"/>
                <a:ea typeface="+mn-ea"/>
                <a:cs typeface="+mn-cs"/>
              </a:defRPr>
            </a:lvl1pPr>
            <a:lvl2pPr marL="712875" indent="-356438" algn="l" defTabSz="913943" rtl="0" eaLnBrk="1" latinLnBrk="0" hangingPunct="1">
              <a:spcBef>
                <a:spcPct val="20000"/>
              </a:spcBef>
              <a:buClr>
                <a:schemeClr val="accent2"/>
              </a:buClr>
              <a:buSzPct val="70000"/>
              <a:buFont typeface="Arial" pitchFamily="34" charset="0"/>
              <a:buChar char="►"/>
              <a:defRPr sz="1999" kern="1200">
                <a:solidFill>
                  <a:schemeClr val="bg1"/>
                </a:solidFill>
                <a:latin typeface="+mn-lt"/>
                <a:ea typeface="+mn-ea"/>
                <a:cs typeface="+mn-cs"/>
              </a:defRPr>
            </a:lvl2pPr>
            <a:lvl3pPr marL="1069313" indent="-356438" algn="l" defTabSz="913943" rtl="0" eaLnBrk="1" latinLnBrk="0" hangingPunct="1">
              <a:spcBef>
                <a:spcPct val="20000"/>
              </a:spcBef>
              <a:buClr>
                <a:schemeClr val="accent2"/>
              </a:buClr>
              <a:buSzPct val="70000"/>
              <a:buFont typeface="Arial" pitchFamily="34" charset="0"/>
              <a:buChar char="►"/>
              <a:defRPr sz="1799" kern="1200">
                <a:solidFill>
                  <a:schemeClr val="bg1"/>
                </a:solidFill>
                <a:latin typeface="+mn-lt"/>
                <a:ea typeface="+mn-ea"/>
                <a:cs typeface="+mn-cs"/>
              </a:defRPr>
            </a:lvl3pPr>
            <a:lvl4pPr marL="1425751"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4pPr>
            <a:lvl5pPr marL="1782188"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marR="0" lvl="0" indent="0" algn="ctr" defTabSz="913486" rtl="0" eaLnBrk="1" fontAlgn="auto" latinLnBrk="0" hangingPunct="1">
              <a:lnSpc>
                <a:spcPct val="120000"/>
              </a:lnSpc>
              <a:spcBef>
                <a:spcPct val="20000"/>
              </a:spcBef>
              <a:spcAft>
                <a:spcPts val="0"/>
              </a:spcAft>
              <a:buClr>
                <a:srgbClr val="FFE600"/>
              </a:buClr>
              <a:buSzPct val="70000"/>
              <a:buFont typeface="Arial" pitchFamily="34" charset="0"/>
              <a:buNone/>
              <a:tabLst/>
              <a:defRPr/>
            </a:pPr>
            <a:r>
              <a:rPr kumimoji="0" lang="en-IN" sz="3198" b="1"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mn-cs"/>
              </a:rPr>
              <a:t>Perspectives &amp; Frameworks</a:t>
            </a:r>
          </a:p>
        </p:txBody>
      </p:sp>
      <p:sp>
        <p:nvSpPr>
          <p:cNvPr id="2" name="Footer Placeholder 1">
            <a:extLst>
              <a:ext uri="{FF2B5EF4-FFF2-40B4-BE49-F238E27FC236}">
                <a16:creationId xmlns:a16="http://schemas.microsoft.com/office/drawing/2014/main" id="{A72AD125-05CF-4446-8EAA-ED42F79F1009}"/>
              </a:ext>
            </a:extLst>
          </p:cNvPr>
          <p:cNvSpPr>
            <a:spLocks noGrp="1"/>
          </p:cNvSpPr>
          <p:nvPr>
            <p:ph type="ftr" sz="quarter" idx="15"/>
          </p:nvPr>
        </p:nvSpPr>
        <p:spPr/>
        <p:txBody>
          <a:bodyPr/>
          <a:lstStyle/>
          <a:p>
            <a:r>
              <a:rPr lang="en-IN"/>
              <a:t>Ease of Doing Solar 2020</a:t>
            </a:r>
            <a:endParaRPr lang="en-IN" dirty="0"/>
          </a:p>
        </p:txBody>
      </p:sp>
    </p:spTree>
    <p:extLst>
      <p:ext uri="{BB962C8B-B14F-4D97-AF65-F5344CB8AC3E}">
        <p14:creationId xmlns:p14="http://schemas.microsoft.com/office/powerpoint/2010/main" val="224026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D27B6-7337-45C7-8B55-F9F3C8333A66}"/>
              </a:ext>
            </a:extLst>
          </p:cNvPr>
          <p:cNvSpPr/>
          <p:nvPr/>
        </p:nvSpPr>
        <p:spPr>
          <a:xfrm>
            <a:off x="654225" y="3470570"/>
            <a:ext cx="10781548" cy="680633"/>
          </a:xfrm>
          <a:prstGeom prst="rect">
            <a:avLst/>
          </a:prstGeom>
          <a:solidFill>
            <a:schemeClr val="bg2">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t" anchorCtr="0" forceAA="0" compatLnSpc="1">
            <a:prstTxWarp prst="textNoShape">
              <a:avLst/>
            </a:prstTxWarp>
            <a:noAutofit/>
          </a:bodyPr>
          <a:lstStyle/>
          <a:p>
            <a:pPr algn="ctr"/>
            <a:endParaRPr lang="en-IN" sz="1199" dirty="0">
              <a:solidFill>
                <a:schemeClr val="tx1"/>
              </a:solidFill>
            </a:endParaRPr>
          </a:p>
        </p:txBody>
      </p:sp>
      <p:sp>
        <p:nvSpPr>
          <p:cNvPr id="2" name="Title 1">
            <a:extLst>
              <a:ext uri="{FF2B5EF4-FFF2-40B4-BE49-F238E27FC236}">
                <a16:creationId xmlns:a16="http://schemas.microsoft.com/office/drawing/2014/main" id="{96A24C31-CCBB-4967-AD9E-D674AC3D2109}"/>
              </a:ext>
            </a:extLst>
          </p:cNvPr>
          <p:cNvSpPr>
            <a:spLocks noGrp="1"/>
          </p:cNvSpPr>
          <p:nvPr>
            <p:ph type="title"/>
          </p:nvPr>
        </p:nvSpPr>
        <p:spPr>
          <a:xfrm>
            <a:off x="609601" y="469374"/>
            <a:ext cx="10972800" cy="416550"/>
          </a:xfrm>
        </p:spPr>
        <p:txBody>
          <a:bodyPr/>
          <a:lstStyle/>
          <a:p>
            <a:r>
              <a:rPr lang="en-US" b="1" kern="0" dirty="0"/>
              <a:t>Ease of Doing Solar: Perspective</a:t>
            </a:r>
            <a:endParaRPr lang="en-IN" dirty="0"/>
          </a:p>
        </p:txBody>
      </p:sp>
      <p:sp>
        <p:nvSpPr>
          <p:cNvPr id="3" name="Rectangle 2">
            <a:extLst>
              <a:ext uri="{FF2B5EF4-FFF2-40B4-BE49-F238E27FC236}">
                <a16:creationId xmlns:a16="http://schemas.microsoft.com/office/drawing/2014/main" id="{5F622219-0613-4006-9DAC-DD99A26661BA}"/>
              </a:ext>
            </a:extLst>
          </p:cNvPr>
          <p:cNvSpPr/>
          <p:nvPr/>
        </p:nvSpPr>
        <p:spPr>
          <a:xfrm>
            <a:off x="654224" y="3781039"/>
            <a:ext cx="10972800" cy="541080"/>
          </a:xfrm>
          <a:prstGeom prst="rect">
            <a:avLst/>
          </a:prstGeom>
          <a:noFill/>
          <a:ln w="9525" cap="flat" cmpd="sng" algn="ctr">
            <a:noFill/>
            <a:prstDash val="dash"/>
          </a:ln>
          <a:effectLst/>
        </p:spPr>
        <p:txBody>
          <a:bodyPr lIns="71963" tIns="0" bIns="431775" rtlCol="0" anchor="ctr" anchorCtr="0"/>
          <a:lstStyle/>
          <a:p>
            <a:pPr algn="ctr" defTabSz="913943">
              <a:buClr>
                <a:srgbClr val="FFE600"/>
              </a:buClr>
              <a:buSzPct val="70000"/>
              <a:defRPr/>
            </a:pPr>
            <a:r>
              <a:rPr lang="en-IN" sz="2799" b="1" kern="0" dirty="0">
                <a:solidFill>
                  <a:srgbClr val="FFE600"/>
                </a:solidFill>
                <a:latin typeface="+mj-lt"/>
              </a:rPr>
              <a:t>Ease of Doing Solar</a:t>
            </a:r>
            <a:endParaRPr lang="en-IN" sz="1999" b="1" kern="0" dirty="0">
              <a:solidFill>
                <a:schemeClr val="bg1"/>
              </a:solidFill>
              <a:latin typeface="+mj-lt"/>
            </a:endParaRPr>
          </a:p>
        </p:txBody>
      </p:sp>
      <p:sp>
        <p:nvSpPr>
          <p:cNvPr id="4" name="Rectangle 3">
            <a:extLst>
              <a:ext uri="{FF2B5EF4-FFF2-40B4-BE49-F238E27FC236}">
                <a16:creationId xmlns:a16="http://schemas.microsoft.com/office/drawing/2014/main" id="{5F92F0DE-8165-4379-BE70-1450C69EBFB3}"/>
              </a:ext>
            </a:extLst>
          </p:cNvPr>
          <p:cNvSpPr/>
          <p:nvPr/>
        </p:nvSpPr>
        <p:spPr>
          <a:xfrm>
            <a:off x="654224" y="1289615"/>
            <a:ext cx="5270960" cy="1952472"/>
          </a:xfrm>
          <a:prstGeom prst="rect">
            <a:avLst/>
          </a:prstGeom>
          <a:solidFill>
            <a:srgbClr val="646464">
              <a:lumMod val="20000"/>
              <a:lumOff val="80000"/>
            </a:srgbClr>
          </a:solidFill>
          <a:ln w="9525" cap="flat" cmpd="sng" algn="ctr">
            <a:noFill/>
            <a:prstDash val="solid"/>
          </a:ln>
          <a:effectLst/>
        </p:spPr>
        <p:txBody>
          <a:bodyPr rtlCol="0" anchor="t" anchorCtr="0"/>
          <a:lstStyle/>
          <a:p>
            <a:pPr defTabSz="913658">
              <a:lnSpc>
                <a:spcPct val="120000"/>
              </a:lnSpc>
              <a:buClr>
                <a:srgbClr val="FFD200"/>
              </a:buClr>
              <a:buSzPct val="70000"/>
              <a:defRPr/>
            </a:pPr>
            <a:endParaRPr lang="en-IN" sz="1599" kern="0" dirty="0">
              <a:solidFill>
                <a:schemeClr val="bg1"/>
              </a:solidFill>
              <a:latin typeface="+mj-lt"/>
            </a:endParaRPr>
          </a:p>
          <a:p>
            <a:pPr defTabSz="913658">
              <a:lnSpc>
                <a:spcPct val="200000"/>
              </a:lnSpc>
              <a:buClr>
                <a:srgbClr val="FFD200"/>
              </a:buClr>
              <a:buSzPct val="70000"/>
              <a:defRPr/>
            </a:pPr>
            <a:endParaRPr lang="en-IN" sz="1199" kern="0" dirty="0">
              <a:solidFill>
                <a:schemeClr val="bg1"/>
              </a:solidFill>
              <a:latin typeface="+mj-lt"/>
            </a:endParaRPr>
          </a:p>
          <a:p>
            <a:pPr defTabSz="913658">
              <a:lnSpc>
                <a:spcPct val="120000"/>
              </a:lnSpc>
              <a:buClr>
                <a:srgbClr val="FFD200"/>
              </a:buClr>
              <a:buSzPct val="70000"/>
              <a:defRPr/>
            </a:pPr>
            <a:r>
              <a:rPr lang="en-IN" sz="1799" kern="0" dirty="0">
                <a:solidFill>
                  <a:schemeClr val="bg1"/>
                </a:solidFill>
                <a:latin typeface="+mj-lt"/>
              </a:rPr>
              <a:t>A common platform to assess and compare </a:t>
            </a:r>
            <a:r>
              <a:rPr lang="en-IN" sz="1799" b="1" kern="0" dirty="0">
                <a:solidFill>
                  <a:schemeClr val="bg1"/>
                </a:solidFill>
                <a:latin typeface="+mj-lt"/>
              </a:rPr>
              <a:t>Policy and Investment climate </a:t>
            </a:r>
            <a:r>
              <a:rPr lang="en-IN" sz="1799" kern="0" dirty="0">
                <a:solidFill>
                  <a:schemeClr val="bg1"/>
                </a:solidFill>
                <a:latin typeface="+mj-lt"/>
              </a:rPr>
              <a:t>for Solar projects by the member countries</a:t>
            </a:r>
          </a:p>
        </p:txBody>
      </p:sp>
      <p:sp>
        <p:nvSpPr>
          <p:cNvPr id="5" name="Rectangle 4">
            <a:extLst>
              <a:ext uri="{FF2B5EF4-FFF2-40B4-BE49-F238E27FC236}">
                <a16:creationId xmlns:a16="http://schemas.microsoft.com/office/drawing/2014/main" id="{B1BD09A2-724A-4803-8C59-D51C3DA28971}"/>
              </a:ext>
            </a:extLst>
          </p:cNvPr>
          <p:cNvSpPr/>
          <p:nvPr/>
        </p:nvSpPr>
        <p:spPr>
          <a:xfrm>
            <a:off x="646924" y="1174122"/>
            <a:ext cx="2277871" cy="541080"/>
          </a:xfrm>
          <a:prstGeom prst="rect">
            <a:avLst/>
          </a:prstGeom>
          <a:solidFill>
            <a:srgbClr val="FFD200"/>
          </a:solidFill>
          <a:ln w="9525" cap="flat" cmpd="sng" algn="ctr">
            <a:noFill/>
            <a:prstDash val="solid"/>
          </a:ln>
          <a:effectLst/>
        </p:spPr>
        <p:txBody>
          <a:bodyPr rtlCol="0" anchor="ctr" anchorCtr="0"/>
          <a:lstStyle/>
          <a:p>
            <a:pPr algn="ctr" defTabSz="913658">
              <a:defRPr/>
            </a:pPr>
            <a:r>
              <a:rPr lang="en-US" sz="1999" b="1" kern="0" dirty="0">
                <a:solidFill>
                  <a:schemeClr val="bg1"/>
                </a:solidFill>
                <a:latin typeface="+mj-lt"/>
              </a:rPr>
              <a:t>Objective</a:t>
            </a:r>
            <a:endParaRPr lang="en-IN" sz="1999" b="1" kern="0" dirty="0">
              <a:solidFill>
                <a:schemeClr val="bg1"/>
              </a:solidFill>
              <a:latin typeface="+mj-lt"/>
            </a:endParaRPr>
          </a:p>
        </p:txBody>
      </p:sp>
      <p:sp>
        <p:nvSpPr>
          <p:cNvPr id="6" name="Right Triangle 5">
            <a:extLst>
              <a:ext uri="{FF2B5EF4-FFF2-40B4-BE49-F238E27FC236}">
                <a16:creationId xmlns:a16="http://schemas.microsoft.com/office/drawing/2014/main" id="{73051EE2-19DF-4FB4-AE11-D9ED7BE3E499}"/>
              </a:ext>
            </a:extLst>
          </p:cNvPr>
          <p:cNvSpPr/>
          <p:nvPr/>
        </p:nvSpPr>
        <p:spPr>
          <a:xfrm rot="10800000">
            <a:off x="652364" y="1715201"/>
            <a:ext cx="130561" cy="228483"/>
          </a:xfrm>
          <a:prstGeom prst="rtTriangle">
            <a:avLst/>
          </a:prstGeom>
          <a:solidFill>
            <a:srgbClr val="FFD200">
              <a:lumMod val="75000"/>
            </a:srgbClr>
          </a:solidFill>
          <a:ln w="9525" cap="flat" cmpd="sng" algn="ctr">
            <a:solidFill>
              <a:srgbClr val="FFD200">
                <a:lumMod val="75000"/>
              </a:srgbClr>
            </a:solidFill>
            <a:prstDash val="solid"/>
          </a:ln>
          <a:effectLst/>
        </p:spPr>
        <p:txBody>
          <a:bodyPr rtlCol="0" anchor="t" anchorCtr="0"/>
          <a:lstStyle/>
          <a:p>
            <a:pPr algn="ctr" defTabSz="913658">
              <a:defRPr/>
            </a:pPr>
            <a:endParaRPr lang="en-IN" sz="1199" kern="0" dirty="0">
              <a:solidFill>
                <a:srgbClr val="000000"/>
              </a:solidFill>
              <a:latin typeface="+mj-lt"/>
            </a:endParaRPr>
          </a:p>
        </p:txBody>
      </p:sp>
      <p:sp>
        <p:nvSpPr>
          <p:cNvPr id="7" name="Rectangle 6">
            <a:extLst>
              <a:ext uri="{FF2B5EF4-FFF2-40B4-BE49-F238E27FC236}">
                <a16:creationId xmlns:a16="http://schemas.microsoft.com/office/drawing/2014/main" id="{171F38AA-7D7D-4276-B230-6A6D91ABC021}"/>
              </a:ext>
            </a:extLst>
          </p:cNvPr>
          <p:cNvSpPr/>
          <p:nvPr/>
        </p:nvSpPr>
        <p:spPr>
          <a:xfrm>
            <a:off x="6357230" y="4379685"/>
            <a:ext cx="5094307" cy="1905501"/>
          </a:xfrm>
          <a:prstGeom prst="rect">
            <a:avLst/>
          </a:prstGeom>
          <a:solidFill>
            <a:srgbClr val="FFD200">
              <a:lumMod val="20000"/>
              <a:lumOff val="80000"/>
            </a:srgbClr>
          </a:solidFill>
          <a:ln w="9525" cap="flat" cmpd="sng" algn="ctr">
            <a:noFill/>
            <a:prstDash val="solid"/>
          </a:ln>
          <a:effectLst/>
        </p:spPr>
        <p:txBody>
          <a:bodyPr rtlCol="0" anchor="t" anchorCtr="0"/>
          <a:lstStyle/>
          <a:p>
            <a:pPr defTabSz="913658">
              <a:lnSpc>
                <a:spcPct val="120000"/>
              </a:lnSpc>
              <a:defRPr/>
            </a:pPr>
            <a:endParaRPr lang="en-IN" sz="1199" kern="0" dirty="0">
              <a:solidFill>
                <a:schemeClr val="bg1"/>
              </a:solidFill>
              <a:latin typeface="+mj-lt"/>
            </a:endParaRPr>
          </a:p>
          <a:p>
            <a:pPr defTabSz="913658">
              <a:lnSpc>
                <a:spcPct val="120000"/>
              </a:lnSpc>
              <a:defRPr/>
            </a:pPr>
            <a:endParaRPr lang="en-IN" sz="1199" kern="0" dirty="0">
              <a:solidFill>
                <a:schemeClr val="bg1"/>
              </a:solidFill>
              <a:latin typeface="+mj-lt"/>
            </a:endParaRPr>
          </a:p>
          <a:p>
            <a:pPr defTabSz="913658">
              <a:lnSpc>
                <a:spcPct val="120000"/>
              </a:lnSpc>
              <a:defRPr/>
            </a:pPr>
            <a:endParaRPr lang="en-IN" sz="1400" kern="0" dirty="0">
              <a:solidFill>
                <a:schemeClr val="bg1"/>
              </a:solidFill>
              <a:latin typeface="+mj-lt"/>
            </a:endParaRPr>
          </a:p>
          <a:p>
            <a:pPr defTabSz="913658">
              <a:lnSpc>
                <a:spcPct val="120000"/>
              </a:lnSpc>
              <a:defRPr/>
            </a:pPr>
            <a:r>
              <a:rPr lang="en-IN" sz="1799" kern="0" dirty="0">
                <a:solidFill>
                  <a:schemeClr val="bg1"/>
                </a:solidFill>
                <a:latin typeface="+mj-lt"/>
              </a:rPr>
              <a:t>Evaluation framework design, data collection, collation &amp; analysis and dissemination among member nations</a:t>
            </a:r>
            <a:endParaRPr lang="en-IN" sz="1199" kern="0" dirty="0">
              <a:solidFill>
                <a:schemeClr val="bg1"/>
              </a:solidFill>
              <a:latin typeface="+mj-lt"/>
            </a:endParaRPr>
          </a:p>
        </p:txBody>
      </p:sp>
      <p:sp>
        <p:nvSpPr>
          <p:cNvPr id="8" name="Rectangle 7">
            <a:extLst>
              <a:ext uri="{FF2B5EF4-FFF2-40B4-BE49-F238E27FC236}">
                <a16:creationId xmlns:a16="http://schemas.microsoft.com/office/drawing/2014/main" id="{022EB049-E030-4711-BA3D-8830DD0B5486}"/>
              </a:ext>
            </a:extLst>
          </p:cNvPr>
          <p:cNvSpPr/>
          <p:nvPr/>
        </p:nvSpPr>
        <p:spPr>
          <a:xfrm>
            <a:off x="6357231" y="4264192"/>
            <a:ext cx="2322726" cy="480168"/>
          </a:xfrm>
          <a:prstGeom prst="rect">
            <a:avLst/>
          </a:prstGeom>
          <a:solidFill>
            <a:srgbClr val="FFD200"/>
          </a:solidFill>
          <a:ln w="9525" cap="flat" cmpd="sng" algn="ctr">
            <a:noFill/>
            <a:prstDash val="solid"/>
          </a:ln>
          <a:effectLst/>
        </p:spPr>
        <p:txBody>
          <a:bodyPr rtlCol="0" anchor="ctr" anchorCtr="0"/>
          <a:lstStyle/>
          <a:p>
            <a:pPr algn="ctr" defTabSz="913658">
              <a:defRPr/>
            </a:pPr>
            <a:r>
              <a:rPr lang="en-US" sz="1999" b="1" kern="0" dirty="0">
                <a:solidFill>
                  <a:schemeClr val="bg1"/>
                </a:solidFill>
                <a:latin typeface="+mj-lt"/>
              </a:rPr>
              <a:t>ISA’s role</a:t>
            </a:r>
            <a:endParaRPr lang="en-IN" sz="1999" b="1" kern="0" dirty="0">
              <a:solidFill>
                <a:schemeClr val="bg1"/>
              </a:solidFill>
              <a:latin typeface="+mj-lt"/>
            </a:endParaRPr>
          </a:p>
        </p:txBody>
      </p:sp>
      <p:sp>
        <p:nvSpPr>
          <p:cNvPr id="13" name="Rectangle 12">
            <a:extLst>
              <a:ext uri="{FF2B5EF4-FFF2-40B4-BE49-F238E27FC236}">
                <a16:creationId xmlns:a16="http://schemas.microsoft.com/office/drawing/2014/main" id="{0B38D7D3-DDCB-4096-8B5D-463F431B3E4B}"/>
              </a:ext>
            </a:extLst>
          </p:cNvPr>
          <p:cNvSpPr/>
          <p:nvPr/>
        </p:nvSpPr>
        <p:spPr>
          <a:xfrm>
            <a:off x="680504" y="4405924"/>
            <a:ext cx="5355736" cy="1879262"/>
          </a:xfrm>
          <a:prstGeom prst="rect">
            <a:avLst/>
          </a:prstGeom>
          <a:solidFill>
            <a:srgbClr val="646464">
              <a:lumMod val="20000"/>
              <a:lumOff val="80000"/>
            </a:srgbClr>
          </a:solidFill>
          <a:ln w="9525" cap="flat" cmpd="sng" algn="ctr">
            <a:noFill/>
            <a:prstDash val="solid"/>
          </a:ln>
          <a:effectLst/>
        </p:spPr>
        <p:txBody>
          <a:bodyPr rtlCol="0" anchor="t" anchorCtr="0"/>
          <a:lstStyle/>
          <a:p>
            <a:pPr defTabSz="913658">
              <a:lnSpc>
                <a:spcPct val="120000"/>
              </a:lnSpc>
              <a:buClr>
                <a:srgbClr val="FFD200"/>
              </a:buClr>
              <a:buSzPct val="70000"/>
              <a:defRPr/>
            </a:pPr>
            <a:endParaRPr lang="en-IN" sz="1599" kern="0" dirty="0">
              <a:solidFill>
                <a:schemeClr val="bg1"/>
              </a:solidFill>
              <a:latin typeface="+mj-lt"/>
            </a:endParaRPr>
          </a:p>
          <a:p>
            <a:pPr marL="285607" indent="-285607" defTabSz="913658">
              <a:lnSpc>
                <a:spcPct val="150000"/>
              </a:lnSpc>
              <a:buClr>
                <a:srgbClr val="FFD200"/>
              </a:buClr>
              <a:buSzPct val="70000"/>
              <a:buFont typeface="Arial" panose="020B0604020202020204" pitchFamily="34" charset="0"/>
              <a:buChar char="►"/>
              <a:defRPr/>
            </a:pPr>
            <a:endParaRPr lang="en-IN" sz="1799" kern="0" dirty="0">
              <a:solidFill>
                <a:schemeClr val="bg1"/>
              </a:solidFill>
              <a:latin typeface="+mj-lt"/>
            </a:endParaRPr>
          </a:p>
          <a:p>
            <a:pPr defTabSz="913658">
              <a:lnSpc>
                <a:spcPct val="120000"/>
              </a:lnSpc>
              <a:buClr>
                <a:srgbClr val="FFD200"/>
              </a:buClr>
              <a:buSzPct val="70000"/>
              <a:defRPr/>
            </a:pPr>
            <a:r>
              <a:rPr lang="en-IN" sz="1799" kern="0" dirty="0">
                <a:solidFill>
                  <a:schemeClr val="bg1"/>
                </a:solidFill>
                <a:latin typeface="+mj-lt"/>
              </a:rPr>
              <a:t>Guide for Governments to adopt best practices to strengthen solar investments and reference for financing institutions investing in solar </a:t>
            </a:r>
          </a:p>
        </p:txBody>
      </p:sp>
      <p:sp>
        <p:nvSpPr>
          <p:cNvPr id="14" name="Rectangle 13">
            <a:extLst>
              <a:ext uri="{FF2B5EF4-FFF2-40B4-BE49-F238E27FC236}">
                <a16:creationId xmlns:a16="http://schemas.microsoft.com/office/drawing/2014/main" id="{15113BFB-D6FC-4548-8117-C39ABDD55162}"/>
              </a:ext>
            </a:extLst>
          </p:cNvPr>
          <p:cNvSpPr/>
          <p:nvPr/>
        </p:nvSpPr>
        <p:spPr>
          <a:xfrm>
            <a:off x="673204" y="4290431"/>
            <a:ext cx="2409072" cy="541080"/>
          </a:xfrm>
          <a:prstGeom prst="rect">
            <a:avLst/>
          </a:prstGeom>
          <a:solidFill>
            <a:srgbClr val="FFD200"/>
          </a:solidFill>
          <a:ln w="9525" cap="flat" cmpd="sng" algn="ctr">
            <a:noFill/>
            <a:prstDash val="solid"/>
          </a:ln>
          <a:effectLst/>
        </p:spPr>
        <p:txBody>
          <a:bodyPr rtlCol="0" anchor="ctr" anchorCtr="0"/>
          <a:lstStyle/>
          <a:p>
            <a:pPr algn="ctr" defTabSz="913658">
              <a:defRPr/>
            </a:pPr>
            <a:r>
              <a:rPr lang="en-US" sz="1999" b="1" kern="0" dirty="0">
                <a:solidFill>
                  <a:schemeClr val="bg1"/>
                </a:solidFill>
                <a:latin typeface="+mj-lt"/>
              </a:rPr>
              <a:t>Intended audience</a:t>
            </a:r>
            <a:endParaRPr lang="en-IN" sz="1999" b="1" kern="0" dirty="0">
              <a:solidFill>
                <a:schemeClr val="bg1"/>
              </a:solidFill>
              <a:latin typeface="+mj-lt"/>
            </a:endParaRPr>
          </a:p>
        </p:txBody>
      </p:sp>
      <p:sp>
        <p:nvSpPr>
          <p:cNvPr id="15" name="Rectangle 14">
            <a:extLst>
              <a:ext uri="{FF2B5EF4-FFF2-40B4-BE49-F238E27FC236}">
                <a16:creationId xmlns:a16="http://schemas.microsoft.com/office/drawing/2014/main" id="{60998671-9C6B-44D6-A42C-451664585088}"/>
              </a:ext>
            </a:extLst>
          </p:cNvPr>
          <p:cNvSpPr/>
          <p:nvPr/>
        </p:nvSpPr>
        <p:spPr>
          <a:xfrm>
            <a:off x="6341465" y="1354950"/>
            <a:ext cx="5094307" cy="1858193"/>
          </a:xfrm>
          <a:prstGeom prst="rect">
            <a:avLst/>
          </a:prstGeom>
          <a:solidFill>
            <a:srgbClr val="FFD200">
              <a:lumMod val="20000"/>
              <a:lumOff val="80000"/>
            </a:srgbClr>
          </a:solidFill>
          <a:ln w="9525" cap="flat" cmpd="sng" algn="ctr">
            <a:noFill/>
            <a:prstDash val="solid"/>
          </a:ln>
          <a:effectLst/>
        </p:spPr>
        <p:txBody>
          <a:bodyPr rtlCol="0" anchor="t" anchorCtr="0"/>
          <a:lstStyle/>
          <a:p>
            <a:pPr defTabSz="913658">
              <a:lnSpc>
                <a:spcPct val="120000"/>
              </a:lnSpc>
              <a:defRPr/>
            </a:pPr>
            <a:endParaRPr lang="en-IN" sz="1199" kern="0" dirty="0">
              <a:solidFill>
                <a:schemeClr val="bg1"/>
              </a:solidFill>
              <a:latin typeface="+mj-lt"/>
            </a:endParaRPr>
          </a:p>
          <a:p>
            <a:pPr defTabSz="913658">
              <a:lnSpc>
                <a:spcPct val="150000"/>
              </a:lnSpc>
              <a:defRPr/>
            </a:pPr>
            <a:endParaRPr lang="en-IN" sz="1799" kern="0" dirty="0">
              <a:solidFill>
                <a:schemeClr val="bg1"/>
              </a:solidFill>
              <a:latin typeface="+mj-lt"/>
            </a:endParaRPr>
          </a:p>
          <a:p>
            <a:pPr defTabSz="913658">
              <a:lnSpc>
                <a:spcPct val="120000"/>
              </a:lnSpc>
              <a:defRPr/>
            </a:pPr>
            <a:r>
              <a:rPr lang="en-IN" sz="1799" kern="0" dirty="0">
                <a:solidFill>
                  <a:schemeClr val="bg1"/>
                </a:solidFill>
                <a:latin typeface="+mj-lt"/>
              </a:rPr>
              <a:t>Provide current progress and best practices for adoption across enabling parameters for solar related investments across member nations</a:t>
            </a:r>
            <a:endParaRPr lang="en-IN" sz="1199" kern="0" dirty="0">
              <a:solidFill>
                <a:schemeClr val="bg1"/>
              </a:solidFill>
              <a:latin typeface="+mj-lt"/>
            </a:endParaRPr>
          </a:p>
        </p:txBody>
      </p:sp>
      <p:sp>
        <p:nvSpPr>
          <p:cNvPr id="16" name="Rectangle 15">
            <a:extLst>
              <a:ext uri="{FF2B5EF4-FFF2-40B4-BE49-F238E27FC236}">
                <a16:creationId xmlns:a16="http://schemas.microsoft.com/office/drawing/2014/main" id="{73C69A58-2172-4533-BC67-97F06B56E524}"/>
              </a:ext>
            </a:extLst>
          </p:cNvPr>
          <p:cNvSpPr/>
          <p:nvPr/>
        </p:nvSpPr>
        <p:spPr>
          <a:xfrm>
            <a:off x="6341465" y="1200248"/>
            <a:ext cx="2322726" cy="514954"/>
          </a:xfrm>
          <a:prstGeom prst="rect">
            <a:avLst/>
          </a:prstGeom>
          <a:solidFill>
            <a:srgbClr val="FFD200"/>
          </a:solidFill>
          <a:ln w="9525" cap="flat" cmpd="sng" algn="ctr">
            <a:noFill/>
            <a:prstDash val="solid"/>
          </a:ln>
          <a:effectLst/>
        </p:spPr>
        <p:txBody>
          <a:bodyPr rtlCol="0" anchor="ctr" anchorCtr="0"/>
          <a:lstStyle/>
          <a:p>
            <a:pPr algn="ctr" defTabSz="913658">
              <a:defRPr/>
            </a:pPr>
            <a:r>
              <a:rPr lang="en-US" sz="1999" b="1" kern="0" dirty="0">
                <a:solidFill>
                  <a:schemeClr val="bg1"/>
                </a:solidFill>
                <a:latin typeface="+mj-lt"/>
              </a:rPr>
              <a:t>Outcome</a:t>
            </a:r>
            <a:endParaRPr lang="en-IN" sz="1999" b="1" kern="0" dirty="0">
              <a:solidFill>
                <a:schemeClr val="bg1"/>
              </a:solidFill>
              <a:latin typeface="+mj-lt"/>
            </a:endParaRPr>
          </a:p>
        </p:txBody>
      </p:sp>
      <p:sp>
        <p:nvSpPr>
          <p:cNvPr id="18" name="Slide Number Placeholder 17">
            <a:extLst>
              <a:ext uri="{FF2B5EF4-FFF2-40B4-BE49-F238E27FC236}">
                <a16:creationId xmlns:a16="http://schemas.microsoft.com/office/drawing/2014/main" id="{594518FF-3B1E-49A7-99CF-BF5EB3CC0635}"/>
              </a:ext>
            </a:extLst>
          </p:cNvPr>
          <p:cNvSpPr>
            <a:spLocks noGrp="1"/>
          </p:cNvSpPr>
          <p:nvPr>
            <p:ph type="sldNum" sz="quarter" idx="12"/>
          </p:nvPr>
        </p:nvSpPr>
        <p:spPr/>
        <p:txBody>
          <a:bodyPr/>
          <a:lstStyle/>
          <a:p>
            <a:r>
              <a:rPr lang="en-IN"/>
              <a:t>Page </a:t>
            </a:r>
            <a:fld id="{F1BC30E3-FFE5-4B91-AA19-87A149EBB9EE}" type="slidenum">
              <a:rPr smtClean="0"/>
              <a:pPr/>
              <a:t>4</a:t>
            </a:fld>
            <a:endParaRPr dirty="0"/>
          </a:p>
        </p:txBody>
      </p:sp>
      <p:sp>
        <p:nvSpPr>
          <p:cNvPr id="10" name="Footer Placeholder 9">
            <a:extLst>
              <a:ext uri="{FF2B5EF4-FFF2-40B4-BE49-F238E27FC236}">
                <a16:creationId xmlns:a16="http://schemas.microsoft.com/office/drawing/2014/main" id="{AC15D7B7-57D9-4A2C-A53A-B3C704CBF03A}"/>
              </a:ext>
            </a:extLst>
          </p:cNvPr>
          <p:cNvSpPr>
            <a:spLocks noGrp="1"/>
          </p:cNvSpPr>
          <p:nvPr>
            <p:ph type="ftr" sz="quarter" idx="11"/>
          </p:nvPr>
        </p:nvSpPr>
        <p:spPr/>
        <p:txBody>
          <a:bodyPr/>
          <a:lstStyle/>
          <a:p>
            <a:r>
              <a:rPr lang="en-IN" dirty="0"/>
              <a:t>Ease of Doing Solar 2020</a:t>
            </a:r>
          </a:p>
        </p:txBody>
      </p:sp>
      <p:sp>
        <p:nvSpPr>
          <p:cNvPr id="9" name="Right Triangle 8">
            <a:extLst>
              <a:ext uri="{FF2B5EF4-FFF2-40B4-BE49-F238E27FC236}">
                <a16:creationId xmlns:a16="http://schemas.microsoft.com/office/drawing/2014/main" id="{17F64B61-E5BB-4011-A291-5FB175773032}"/>
              </a:ext>
            </a:extLst>
          </p:cNvPr>
          <p:cNvSpPr/>
          <p:nvPr/>
        </p:nvSpPr>
        <p:spPr>
          <a:xfrm rot="10800000">
            <a:off x="6345283" y="1713948"/>
            <a:ext cx="130561" cy="228483"/>
          </a:xfrm>
          <a:prstGeom prst="rtTriangle">
            <a:avLst/>
          </a:prstGeom>
          <a:solidFill>
            <a:srgbClr val="FFD200">
              <a:lumMod val="75000"/>
            </a:srgbClr>
          </a:solidFill>
          <a:ln w="9525" cap="flat" cmpd="sng" algn="ctr">
            <a:solidFill>
              <a:srgbClr val="FFD200">
                <a:lumMod val="75000"/>
              </a:srgbClr>
            </a:solidFill>
            <a:prstDash val="solid"/>
          </a:ln>
          <a:effectLst/>
        </p:spPr>
        <p:txBody>
          <a:bodyPr rtlCol="0" anchor="t" anchorCtr="0"/>
          <a:lstStyle/>
          <a:p>
            <a:pPr algn="ctr" defTabSz="913658">
              <a:defRPr/>
            </a:pPr>
            <a:endParaRPr lang="en-IN" sz="1199" kern="0" dirty="0">
              <a:solidFill>
                <a:srgbClr val="000000"/>
              </a:solidFill>
              <a:latin typeface="+mj-lt"/>
            </a:endParaRPr>
          </a:p>
        </p:txBody>
      </p:sp>
      <p:sp>
        <p:nvSpPr>
          <p:cNvPr id="20" name="Right Triangle 19">
            <a:extLst>
              <a:ext uri="{FF2B5EF4-FFF2-40B4-BE49-F238E27FC236}">
                <a16:creationId xmlns:a16="http://schemas.microsoft.com/office/drawing/2014/main" id="{D02191F1-0F02-44BA-A697-0924B155696F}"/>
              </a:ext>
            </a:extLst>
          </p:cNvPr>
          <p:cNvSpPr/>
          <p:nvPr/>
        </p:nvSpPr>
        <p:spPr>
          <a:xfrm rot="10800000">
            <a:off x="684550" y="4820473"/>
            <a:ext cx="130561" cy="228483"/>
          </a:xfrm>
          <a:prstGeom prst="rtTriangle">
            <a:avLst/>
          </a:prstGeom>
          <a:solidFill>
            <a:srgbClr val="FFD200">
              <a:lumMod val="75000"/>
            </a:srgbClr>
          </a:solidFill>
          <a:ln w="9525" cap="flat" cmpd="sng" algn="ctr">
            <a:solidFill>
              <a:srgbClr val="FFD200">
                <a:lumMod val="75000"/>
              </a:srgbClr>
            </a:solidFill>
            <a:prstDash val="solid"/>
          </a:ln>
          <a:effectLst/>
        </p:spPr>
        <p:txBody>
          <a:bodyPr rtlCol="0" anchor="t" anchorCtr="0"/>
          <a:lstStyle/>
          <a:p>
            <a:pPr algn="ctr" defTabSz="913658">
              <a:defRPr/>
            </a:pPr>
            <a:endParaRPr lang="en-IN" sz="1199" kern="0" dirty="0">
              <a:solidFill>
                <a:srgbClr val="000000"/>
              </a:solidFill>
              <a:latin typeface="+mj-lt"/>
            </a:endParaRPr>
          </a:p>
        </p:txBody>
      </p:sp>
      <p:sp>
        <p:nvSpPr>
          <p:cNvPr id="21" name="Right Triangle 20">
            <a:extLst>
              <a:ext uri="{FF2B5EF4-FFF2-40B4-BE49-F238E27FC236}">
                <a16:creationId xmlns:a16="http://schemas.microsoft.com/office/drawing/2014/main" id="{A2383DB4-C67F-45DE-9B80-4A3464DC6305}"/>
              </a:ext>
            </a:extLst>
          </p:cNvPr>
          <p:cNvSpPr/>
          <p:nvPr/>
        </p:nvSpPr>
        <p:spPr>
          <a:xfrm rot="10800000">
            <a:off x="6359364" y="4744359"/>
            <a:ext cx="130561" cy="228483"/>
          </a:xfrm>
          <a:prstGeom prst="rtTriangle">
            <a:avLst/>
          </a:prstGeom>
          <a:solidFill>
            <a:srgbClr val="FFD200">
              <a:lumMod val="75000"/>
            </a:srgbClr>
          </a:solidFill>
          <a:ln w="9525" cap="flat" cmpd="sng" algn="ctr">
            <a:solidFill>
              <a:srgbClr val="FFD200">
                <a:lumMod val="75000"/>
              </a:srgbClr>
            </a:solidFill>
            <a:prstDash val="solid"/>
          </a:ln>
          <a:effectLst/>
        </p:spPr>
        <p:txBody>
          <a:bodyPr rtlCol="0" anchor="t" anchorCtr="0"/>
          <a:lstStyle/>
          <a:p>
            <a:pPr algn="ctr" defTabSz="913658">
              <a:defRPr/>
            </a:pPr>
            <a:endParaRPr lang="en-IN" sz="1199" kern="0" dirty="0">
              <a:solidFill>
                <a:srgbClr val="000000"/>
              </a:solidFill>
              <a:latin typeface="+mj-lt"/>
            </a:endParaRPr>
          </a:p>
        </p:txBody>
      </p:sp>
    </p:spTree>
    <p:extLst>
      <p:ext uri="{BB962C8B-B14F-4D97-AF65-F5344CB8AC3E}">
        <p14:creationId xmlns:p14="http://schemas.microsoft.com/office/powerpoint/2010/main" val="209821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spid="_x0000_s4117" name="think-cell Slide" r:id="rId6" imgW="415" imgH="416" progId="TCLayout.ActiveDocument.1">
                  <p:embed/>
                </p:oleObj>
              </mc:Choice>
              <mc:Fallback>
                <p:oleObj name="think-cell Slide" r:id="rId6" imgW="415" imgH="416" progId="TCLayout.ActiveDocument.1">
                  <p:embed/>
                  <p:pic>
                    <p:nvPicPr>
                      <p:cNvPr id="8" name="Object 7" hidden="1"/>
                      <p:cNvPicPr/>
                      <p:nvPr/>
                    </p:nvPicPr>
                    <p:blipFill>
                      <a:blip r:embed="rId7"/>
                      <a:stretch>
                        <a:fillRect/>
                      </a:stretch>
                    </p:blipFill>
                    <p:spPr>
                      <a:xfrm>
                        <a:off x="1587" y="3372"/>
                        <a:ext cx="1587" cy="1587"/>
                      </a:xfrm>
                      <a:prstGeom prst="rect">
                        <a:avLst/>
                      </a:prstGeom>
                    </p:spPr>
                  </p:pic>
                </p:oleObj>
              </mc:Fallback>
            </mc:AlternateContent>
          </a:graphicData>
        </a:graphic>
      </p:graphicFrame>
      <p:sp>
        <p:nvSpPr>
          <p:cNvPr id="7" name="Rectangle 6" hidden="1"/>
          <p:cNvSpPr/>
          <p:nvPr>
            <p:custDataLst>
              <p:tags r:id="rId3"/>
            </p:custDataLst>
          </p:nvPr>
        </p:nvSpPr>
        <p:spPr>
          <a:xfrm>
            <a:off x="0" y="1785"/>
            <a:ext cx="158667" cy="15866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marL="0" marR="0" lvl="0" indent="0" algn="ctr" defTabSz="914400" rtl="0" eaLnBrk="1" fontAlgn="auto" latinLnBrk="0" hangingPunct="1">
              <a:lnSpc>
                <a:spcPct val="85000"/>
              </a:lnSpc>
              <a:spcBef>
                <a:spcPct val="0"/>
              </a:spcBef>
              <a:spcAft>
                <a:spcPct val="0"/>
              </a:spcAft>
              <a:buClrTx/>
              <a:buSzTx/>
              <a:buFontTx/>
              <a:buNone/>
              <a:tabLst/>
              <a:defRPr/>
            </a:pPr>
            <a:endParaRPr kumimoji="0" lang="en-GB" sz="2399" b="0"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Arial" panose="020B0604020202020204" pitchFamily="34" charset="0"/>
              <a:sym typeface="EYInterstate Light" panose="02000506000000020004" pitchFamily="2" charset="0"/>
            </a:endParaRPr>
          </a:p>
        </p:txBody>
      </p:sp>
      <p:sp>
        <p:nvSpPr>
          <p:cNvPr id="2" name="Title 1"/>
          <p:cNvSpPr>
            <a:spLocks noGrp="1"/>
          </p:cNvSpPr>
          <p:nvPr>
            <p:ph type="title"/>
          </p:nvPr>
        </p:nvSpPr>
        <p:spPr>
          <a:xfrm>
            <a:off x="609601" y="294200"/>
            <a:ext cx="10972800" cy="590400"/>
          </a:xfrm>
        </p:spPr>
        <p:txBody>
          <a:bodyPr anchor="ctr"/>
          <a:lstStyle/>
          <a:p>
            <a:r>
              <a:rPr lang="en-IN" b="1" kern="0" dirty="0"/>
              <a:t>Study framework</a:t>
            </a:r>
            <a:endParaRPr lang="en-GB" dirty="0"/>
          </a:p>
        </p:txBody>
      </p:sp>
      <p:sp>
        <p:nvSpPr>
          <p:cNvPr id="4" name="Footer Placeholder 3">
            <a:extLst>
              <a:ext uri="{FF2B5EF4-FFF2-40B4-BE49-F238E27FC236}">
                <a16:creationId xmlns:a16="http://schemas.microsoft.com/office/drawing/2014/main" id="{0A13D55D-A92E-40A9-96A7-473D61E3CBA2}"/>
              </a:ext>
            </a:extLst>
          </p:cNvPr>
          <p:cNvSpPr>
            <a:spLocks noGrp="1"/>
          </p:cNvSpPr>
          <p:nvPr>
            <p:ph type="ftr" sz="quarter" idx="11"/>
          </p:nvPr>
        </p:nvSpPr>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E1B842C0-AB2C-4E42-A632-3ADF74ADD8C2}"/>
              </a:ext>
            </a:extLst>
          </p:cNvPr>
          <p:cNvSpPr>
            <a:spLocks noGrp="1"/>
          </p:cNvSpPr>
          <p:nvPr>
            <p:ph type="sldNum" sz="quarter" idx="12"/>
          </p:nvPr>
        </p:nvSpPr>
        <p:spPr>
          <a:xfrm>
            <a:off x="46451" y="6583712"/>
            <a:ext cx="903556" cy="312325"/>
          </a:xfrm>
        </p:spPr>
        <p:txBody>
          <a:bodyPr/>
          <a:lstStyle/>
          <a:p>
            <a:r>
              <a:rPr lang="en-IN" dirty="0"/>
              <a:t>Page </a:t>
            </a:r>
            <a:fld id="{F1BC30E3-FFE5-4B91-AA19-87A149EBB9EE}" type="slidenum">
              <a:rPr smtClean="0"/>
              <a:pPr/>
              <a:t>5</a:t>
            </a:fld>
            <a:endParaRPr dirty="0"/>
          </a:p>
        </p:txBody>
      </p:sp>
      <p:sp>
        <p:nvSpPr>
          <p:cNvPr id="78" name="Oval 77">
            <a:extLst>
              <a:ext uri="{FF2B5EF4-FFF2-40B4-BE49-F238E27FC236}">
                <a16:creationId xmlns:a16="http://schemas.microsoft.com/office/drawing/2014/main" id="{F3F05C2B-94EA-4240-BCDA-D73AF6CF27B0}"/>
              </a:ext>
            </a:extLst>
          </p:cNvPr>
          <p:cNvSpPr/>
          <p:nvPr/>
        </p:nvSpPr>
        <p:spPr>
          <a:xfrm>
            <a:off x="437461" y="4277400"/>
            <a:ext cx="1199552" cy="1006034"/>
          </a:xfrm>
          <a:prstGeom prst="ellipse">
            <a:avLst/>
          </a:prstGeom>
          <a:solidFill>
            <a:srgbClr val="808080"/>
          </a:solidFill>
          <a:ln w="9525" cap="flat" cmpd="sng" algn="ctr">
            <a:solidFill>
              <a:srgbClr val="808080"/>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dirty="0">
              <a:ln>
                <a:noFill/>
              </a:ln>
              <a:solidFill>
                <a:srgbClr val="000000"/>
              </a:solidFill>
              <a:effectLst/>
              <a:uLnTx/>
              <a:uFillTx/>
              <a:latin typeface="Arial"/>
              <a:ea typeface="+mn-ea"/>
              <a:cs typeface="+mn-cs"/>
            </a:endParaRPr>
          </a:p>
        </p:txBody>
      </p:sp>
      <p:sp>
        <p:nvSpPr>
          <p:cNvPr id="79" name="Oval 78">
            <a:extLst>
              <a:ext uri="{FF2B5EF4-FFF2-40B4-BE49-F238E27FC236}">
                <a16:creationId xmlns:a16="http://schemas.microsoft.com/office/drawing/2014/main" id="{06F1A0BA-28B2-4E7D-9FFF-730FF35CC56E}"/>
              </a:ext>
            </a:extLst>
          </p:cNvPr>
          <p:cNvSpPr/>
          <p:nvPr/>
        </p:nvSpPr>
        <p:spPr>
          <a:xfrm>
            <a:off x="463736" y="2027392"/>
            <a:ext cx="1199552" cy="1111885"/>
          </a:xfrm>
          <a:prstGeom prst="ellipse">
            <a:avLst/>
          </a:prstGeom>
          <a:solidFill>
            <a:srgbClr val="808080"/>
          </a:solidFill>
          <a:ln w="9525" cap="flat" cmpd="sng" algn="ctr">
            <a:solidFill>
              <a:srgbClr val="808080"/>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dirty="0">
              <a:ln>
                <a:noFill/>
              </a:ln>
              <a:solidFill>
                <a:srgbClr val="000000"/>
              </a:solidFill>
              <a:effectLst/>
              <a:uLnTx/>
              <a:uFillTx/>
              <a:latin typeface="Arial"/>
              <a:ea typeface="+mn-ea"/>
              <a:cs typeface="+mn-cs"/>
            </a:endParaRPr>
          </a:p>
        </p:txBody>
      </p:sp>
      <p:sp>
        <p:nvSpPr>
          <p:cNvPr id="81" name="Oval 80">
            <a:extLst>
              <a:ext uri="{FF2B5EF4-FFF2-40B4-BE49-F238E27FC236}">
                <a16:creationId xmlns:a16="http://schemas.microsoft.com/office/drawing/2014/main" id="{6DFBFFC1-BE5D-4003-98F4-5FBD09B0B1D7}"/>
              </a:ext>
            </a:extLst>
          </p:cNvPr>
          <p:cNvSpPr/>
          <p:nvPr/>
        </p:nvSpPr>
        <p:spPr>
          <a:xfrm>
            <a:off x="672458" y="2265843"/>
            <a:ext cx="761433" cy="673568"/>
          </a:xfrm>
          <a:prstGeom prst="ellipse">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0000"/>
                </a:solidFill>
                <a:effectLst/>
                <a:uLnTx/>
                <a:uFillTx/>
                <a:latin typeface="Arial"/>
                <a:ea typeface="+mn-ea"/>
                <a:cs typeface="+mn-cs"/>
              </a:rPr>
              <a:t>7</a:t>
            </a:r>
            <a:endParaRPr kumimoji="0" lang="en-IN" sz="3200" b="1" i="0" u="none" strike="noStrike" kern="0" cap="none" spc="0" normalizeH="0" baseline="0" noProof="0" dirty="0">
              <a:ln>
                <a:noFill/>
              </a:ln>
              <a:solidFill>
                <a:srgbClr val="000000"/>
              </a:solidFill>
              <a:effectLst/>
              <a:uLnTx/>
              <a:uFillTx/>
              <a:latin typeface="Arial"/>
              <a:ea typeface="+mn-ea"/>
              <a:cs typeface="+mn-cs"/>
            </a:endParaRPr>
          </a:p>
        </p:txBody>
      </p:sp>
      <p:sp>
        <p:nvSpPr>
          <p:cNvPr id="82" name="Rectangle 81">
            <a:extLst>
              <a:ext uri="{FF2B5EF4-FFF2-40B4-BE49-F238E27FC236}">
                <a16:creationId xmlns:a16="http://schemas.microsoft.com/office/drawing/2014/main" id="{D9C974C4-91EF-4106-B2FF-F3959AF8F8E6}"/>
              </a:ext>
            </a:extLst>
          </p:cNvPr>
          <p:cNvSpPr/>
          <p:nvPr/>
        </p:nvSpPr>
        <p:spPr>
          <a:xfrm>
            <a:off x="1726350" y="2300345"/>
            <a:ext cx="2948264" cy="664708"/>
          </a:xfrm>
          <a:prstGeom prst="rect">
            <a:avLst/>
          </a:prstGeom>
          <a:noFill/>
          <a:ln w="9525" cap="flat" cmpd="sng" algn="ctr">
            <a:no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0000"/>
                </a:solidFill>
                <a:effectLst/>
                <a:uLnTx/>
                <a:uFillTx/>
                <a:latin typeface="Arial"/>
                <a:ea typeface="+mn-ea"/>
                <a:cs typeface="+mn-cs"/>
              </a:rPr>
              <a:t>Drivers</a:t>
            </a:r>
            <a:r>
              <a:rPr kumimoji="0" lang="en-US" i="0" u="none" strike="noStrike" kern="0" cap="none" spc="0" normalizeH="0" baseline="0" noProof="0" dirty="0">
                <a:ln>
                  <a:noFill/>
                </a:ln>
                <a:solidFill>
                  <a:srgbClr val="000000"/>
                </a:solidFill>
                <a:effectLst/>
                <a:uLnTx/>
                <a:uFillTx/>
                <a:latin typeface="Arial"/>
                <a:ea typeface="+mn-ea"/>
                <a:cs typeface="+mn-cs"/>
              </a:rPr>
              <a:t> assessed for each country</a:t>
            </a:r>
            <a:endParaRPr kumimoji="0" lang="en-US" i="0" u="none" strike="noStrike" kern="0" cap="none" spc="0" normalizeH="0" baseline="0" noProof="0" dirty="0">
              <a:ln>
                <a:noFill/>
              </a:ln>
              <a:solidFill>
                <a:srgbClr val="FFFFFF"/>
              </a:solidFill>
              <a:effectLst/>
              <a:uLnTx/>
              <a:uFillTx/>
              <a:latin typeface="Arial"/>
              <a:ea typeface="+mn-ea"/>
              <a:cs typeface="+mn-cs"/>
            </a:endParaRPr>
          </a:p>
        </p:txBody>
      </p:sp>
      <p:sp>
        <p:nvSpPr>
          <p:cNvPr id="83" name="Oval 82">
            <a:extLst>
              <a:ext uri="{FF2B5EF4-FFF2-40B4-BE49-F238E27FC236}">
                <a16:creationId xmlns:a16="http://schemas.microsoft.com/office/drawing/2014/main" id="{91E28E74-5C22-4CC3-BA8D-5E137AF5DE87}"/>
              </a:ext>
            </a:extLst>
          </p:cNvPr>
          <p:cNvSpPr/>
          <p:nvPr/>
        </p:nvSpPr>
        <p:spPr>
          <a:xfrm>
            <a:off x="463854" y="3183789"/>
            <a:ext cx="1199552" cy="1046107"/>
          </a:xfrm>
          <a:prstGeom prst="ellipse">
            <a:avLst/>
          </a:prstGeom>
          <a:solidFill>
            <a:srgbClr val="808080"/>
          </a:solidFill>
          <a:ln w="9525" cap="flat" cmpd="sng" algn="ctr">
            <a:solidFill>
              <a:srgbClr val="808080"/>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dirty="0">
              <a:ln>
                <a:noFill/>
              </a:ln>
              <a:solidFill>
                <a:srgbClr val="000000"/>
              </a:solidFill>
              <a:effectLst/>
              <a:uLnTx/>
              <a:uFillTx/>
              <a:latin typeface="Arial"/>
              <a:ea typeface="+mn-ea"/>
              <a:cs typeface="+mn-cs"/>
            </a:endParaRPr>
          </a:p>
        </p:txBody>
      </p:sp>
      <p:sp>
        <p:nvSpPr>
          <p:cNvPr id="84" name="Oval 83">
            <a:extLst>
              <a:ext uri="{FF2B5EF4-FFF2-40B4-BE49-F238E27FC236}">
                <a16:creationId xmlns:a16="http://schemas.microsoft.com/office/drawing/2014/main" id="{17DFE2CC-CB21-41A5-9854-CFFC9932F7E8}"/>
              </a:ext>
            </a:extLst>
          </p:cNvPr>
          <p:cNvSpPr/>
          <p:nvPr/>
        </p:nvSpPr>
        <p:spPr>
          <a:xfrm>
            <a:off x="642640" y="3365210"/>
            <a:ext cx="850313" cy="690703"/>
          </a:xfrm>
          <a:prstGeom prst="ellipse">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000000"/>
                </a:solidFill>
                <a:latin typeface="Arial"/>
              </a:rPr>
              <a:t>23</a:t>
            </a:r>
            <a:r>
              <a:rPr kumimoji="0" lang="en-US" sz="2800" b="1" i="0" u="none" strike="noStrike" kern="0" cap="none" spc="0" normalizeH="0" baseline="0" noProof="0" dirty="0">
                <a:ln>
                  <a:noFill/>
                </a:ln>
                <a:solidFill>
                  <a:srgbClr val="000000"/>
                </a:solidFill>
                <a:effectLst/>
                <a:uLnTx/>
                <a:uFillTx/>
                <a:latin typeface="Arial"/>
                <a:ea typeface="+mn-ea"/>
                <a:cs typeface="+mn-cs"/>
              </a:rPr>
              <a:t> </a:t>
            </a:r>
            <a:endParaRPr kumimoji="0" lang="en-IN" sz="2800" b="1" i="0" u="none" strike="noStrike" kern="0" cap="none" spc="0" normalizeH="0" baseline="0" noProof="0" dirty="0">
              <a:ln>
                <a:noFill/>
              </a:ln>
              <a:solidFill>
                <a:srgbClr val="000000"/>
              </a:solidFill>
              <a:effectLst/>
              <a:uLnTx/>
              <a:uFillTx/>
              <a:latin typeface="Arial"/>
              <a:ea typeface="+mn-ea"/>
              <a:cs typeface="+mn-cs"/>
            </a:endParaRPr>
          </a:p>
        </p:txBody>
      </p:sp>
      <p:sp>
        <p:nvSpPr>
          <p:cNvPr id="85" name="Rectangle 84">
            <a:extLst>
              <a:ext uri="{FF2B5EF4-FFF2-40B4-BE49-F238E27FC236}">
                <a16:creationId xmlns:a16="http://schemas.microsoft.com/office/drawing/2014/main" id="{B5D647B0-7076-481A-98C7-B22CFDAB882A}"/>
              </a:ext>
            </a:extLst>
          </p:cNvPr>
          <p:cNvSpPr/>
          <p:nvPr/>
        </p:nvSpPr>
        <p:spPr>
          <a:xfrm>
            <a:off x="1729665" y="3412824"/>
            <a:ext cx="2948264" cy="664708"/>
          </a:xfrm>
          <a:prstGeom prst="rect">
            <a:avLst/>
          </a:prstGeom>
          <a:noFill/>
          <a:ln w="9525" cap="flat" cmpd="sng" algn="ctr">
            <a:no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lang="en-US" b="1" kern="0" dirty="0">
                <a:solidFill>
                  <a:srgbClr val="000000"/>
                </a:solidFill>
                <a:latin typeface="Arial"/>
              </a:rPr>
              <a:t>Parameters</a:t>
            </a:r>
            <a:r>
              <a:rPr kumimoji="0" lang="en-US" i="0" u="none" strike="noStrike" kern="0" cap="none" spc="0" normalizeH="0" baseline="0" noProof="0" dirty="0">
                <a:ln>
                  <a:noFill/>
                </a:ln>
                <a:solidFill>
                  <a:srgbClr val="000000"/>
                </a:solidFill>
                <a:effectLst/>
                <a:uLnTx/>
                <a:uFillTx/>
                <a:latin typeface="Arial"/>
                <a:ea typeface="+mn-ea"/>
                <a:cs typeface="+mn-cs"/>
              </a:rPr>
              <a:t>  assessed across 7 drivers</a:t>
            </a:r>
            <a:endParaRPr kumimoji="0" lang="en-US" i="0" u="none" strike="noStrike" kern="0" cap="none" spc="0" normalizeH="0" baseline="0" noProof="0" dirty="0">
              <a:ln>
                <a:noFill/>
              </a:ln>
              <a:solidFill>
                <a:srgbClr val="FFFFFF"/>
              </a:solidFill>
              <a:effectLst/>
              <a:uLnTx/>
              <a:uFillTx/>
              <a:latin typeface="Arial"/>
              <a:ea typeface="+mn-ea"/>
              <a:cs typeface="+mn-cs"/>
            </a:endParaRPr>
          </a:p>
        </p:txBody>
      </p:sp>
      <p:sp>
        <p:nvSpPr>
          <p:cNvPr id="86" name="Rectangle 85">
            <a:extLst>
              <a:ext uri="{FF2B5EF4-FFF2-40B4-BE49-F238E27FC236}">
                <a16:creationId xmlns:a16="http://schemas.microsoft.com/office/drawing/2014/main" id="{AF5DF1F1-B5F3-4CB8-B4C5-6D166FD2604C}"/>
              </a:ext>
            </a:extLst>
          </p:cNvPr>
          <p:cNvSpPr/>
          <p:nvPr/>
        </p:nvSpPr>
        <p:spPr>
          <a:xfrm>
            <a:off x="1726350" y="4469031"/>
            <a:ext cx="2948264" cy="835614"/>
          </a:xfrm>
          <a:prstGeom prst="rect">
            <a:avLst/>
          </a:prstGeom>
          <a:noFill/>
          <a:ln w="9525" cap="flat" cmpd="sng" algn="ctr">
            <a:no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0000"/>
                </a:solidFill>
                <a:effectLst/>
                <a:uLnTx/>
                <a:uFillTx/>
                <a:latin typeface="Arial"/>
                <a:ea typeface="+mn-ea"/>
                <a:cs typeface="+mn-cs"/>
              </a:rPr>
              <a:t>Indicators</a:t>
            </a:r>
            <a:r>
              <a:rPr kumimoji="0" lang="en-US" i="0" u="none" strike="noStrike" kern="0" cap="none" spc="0" normalizeH="0" baseline="0" noProof="0" dirty="0">
                <a:ln>
                  <a:noFill/>
                </a:ln>
                <a:solidFill>
                  <a:srgbClr val="000000"/>
                </a:solidFill>
                <a:effectLst/>
                <a:uLnTx/>
                <a:uFillTx/>
                <a:latin typeface="Arial"/>
                <a:ea typeface="+mn-ea"/>
                <a:cs typeface="+mn-cs"/>
              </a:rPr>
              <a:t>  to analyze parameters/ drivers</a:t>
            </a:r>
            <a:endParaRPr kumimoji="0" lang="en-US" i="0" u="none" strike="noStrike" kern="0" cap="none" spc="0" normalizeH="0" baseline="0" noProof="0" dirty="0">
              <a:ln>
                <a:noFill/>
              </a:ln>
              <a:solidFill>
                <a:srgbClr val="FFFFFF"/>
              </a:solidFill>
              <a:effectLst/>
              <a:uLnTx/>
              <a:uFillTx/>
              <a:latin typeface="Arial"/>
              <a:ea typeface="+mn-ea"/>
              <a:cs typeface="+mn-cs"/>
            </a:endParaRPr>
          </a:p>
        </p:txBody>
      </p:sp>
      <p:sp>
        <p:nvSpPr>
          <p:cNvPr id="87" name="Rectangle 86">
            <a:extLst>
              <a:ext uri="{FF2B5EF4-FFF2-40B4-BE49-F238E27FC236}">
                <a16:creationId xmlns:a16="http://schemas.microsoft.com/office/drawing/2014/main" id="{F6DD09BB-4CEA-43C1-9140-C280B20654C2}"/>
              </a:ext>
            </a:extLst>
          </p:cNvPr>
          <p:cNvSpPr/>
          <p:nvPr/>
        </p:nvSpPr>
        <p:spPr>
          <a:xfrm>
            <a:off x="4667515" y="4759617"/>
            <a:ext cx="7087024" cy="590400"/>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5696" rIns="91392" bIns="45696" numCol="1" spcCol="0" rtlCol="0" fromWordArt="0" anchor="ctr" anchorCtr="0" forceAA="0" compatLnSpc="1">
            <a:prstTxWarp prst="textNoShape">
              <a:avLst/>
            </a:prstTxWarp>
            <a:noAutofit/>
          </a:bodyPr>
          <a:lstStyle/>
          <a:p>
            <a:r>
              <a:rPr lang="en-IN" sz="1600" b="1" dirty="0">
                <a:solidFill>
                  <a:schemeClr val="bg1"/>
                </a:solidFill>
              </a:rPr>
              <a:t>Scoring methodology: </a:t>
            </a:r>
            <a:r>
              <a:rPr lang="en-IN" sz="1400" dirty="0">
                <a:solidFill>
                  <a:schemeClr val="bg1"/>
                </a:solidFill>
              </a:rPr>
              <a:t>Weights assigned to each driver, parameters and Indicators </a:t>
            </a:r>
            <a:endParaRPr lang="en-IN" dirty="0">
              <a:solidFill>
                <a:schemeClr val="bg1"/>
              </a:solidFill>
            </a:endParaRPr>
          </a:p>
        </p:txBody>
      </p:sp>
      <p:sp>
        <p:nvSpPr>
          <p:cNvPr id="88" name="Oval 87">
            <a:extLst>
              <a:ext uri="{FF2B5EF4-FFF2-40B4-BE49-F238E27FC236}">
                <a16:creationId xmlns:a16="http://schemas.microsoft.com/office/drawing/2014/main" id="{1835D53A-DDF8-435C-8002-2B398E2BD596}"/>
              </a:ext>
            </a:extLst>
          </p:cNvPr>
          <p:cNvSpPr/>
          <p:nvPr/>
        </p:nvSpPr>
        <p:spPr>
          <a:xfrm>
            <a:off x="626504" y="4447963"/>
            <a:ext cx="849997" cy="690703"/>
          </a:xfrm>
          <a:prstGeom prst="ellipse">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000000"/>
                </a:solidFill>
                <a:latin typeface="Arial"/>
              </a:rPr>
              <a:t>38</a:t>
            </a:r>
            <a:r>
              <a:rPr kumimoji="0" lang="en-US" sz="2800" b="1" i="0" u="none" strike="noStrike" kern="0" cap="none" spc="0" normalizeH="0" baseline="0" noProof="0" dirty="0">
                <a:ln>
                  <a:noFill/>
                </a:ln>
                <a:solidFill>
                  <a:srgbClr val="000000"/>
                </a:solidFill>
                <a:effectLst/>
                <a:uLnTx/>
                <a:uFillTx/>
                <a:latin typeface="Arial"/>
                <a:ea typeface="+mn-ea"/>
                <a:cs typeface="+mn-cs"/>
              </a:rPr>
              <a:t> </a:t>
            </a:r>
            <a:endParaRPr kumimoji="0" lang="en-IN" sz="2800" b="1" i="0" u="none" strike="noStrike" kern="0" cap="none" spc="0" normalizeH="0" baseline="0" noProof="0" dirty="0">
              <a:ln>
                <a:noFill/>
              </a:ln>
              <a:solidFill>
                <a:srgbClr val="000000"/>
              </a:solidFill>
              <a:effectLst/>
              <a:uLnTx/>
              <a:uFillTx/>
              <a:latin typeface="Arial"/>
              <a:ea typeface="+mn-ea"/>
              <a:cs typeface="+mn-cs"/>
            </a:endParaRPr>
          </a:p>
        </p:txBody>
      </p:sp>
      <p:sp>
        <p:nvSpPr>
          <p:cNvPr id="89" name="Rectangle 88">
            <a:extLst>
              <a:ext uri="{FF2B5EF4-FFF2-40B4-BE49-F238E27FC236}">
                <a16:creationId xmlns:a16="http://schemas.microsoft.com/office/drawing/2014/main" id="{8F2D678A-3BCB-4F84-BE23-9F4A8B3C945E}"/>
              </a:ext>
            </a:extLst>
          </p:cNvPr>
          <p:cNvSpPr/>
          <p:nvPr/>
        </p:nvSpPr>
        <p:spPr>
          <a:xfrm>
            <a:off x="1729665" y="1247373"/>
            <a:ext cx="2948264" cy="664708"/>
          </a:xfrm>
          <a:prstGeom prst="rect">
            <a:avLst/>
          </a:prstGeom>
          <a:noFill/>
          <a:ln w="9525" cap="flat" cmpd="sng" algn="ctr">
            <a:no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0000"/>
                </a:solidFill>
                <a:effectLst/>
                <a:uLnTx/>
                <a:uFillTx/>
                <a:latin typeface="Arial"/>
                <a:ea typeface="+mn-ea"/>
                <a:cs typeface="+mn-cs"/>
              </a:rPr>
              <a:t>Countries</a:t>
            </a:r>
            <a:r>
              <a:rPr kumimoji="0" lang="en-US" i="0" u="none" strike="noStrike" kern="0" cap="none" spc="0" normalizeH="0" baseline="0" noProof="0" dirty="0">
                <a:ln>
                  <a:noFill/>
                </a:ln>
                <a:solidFill>
                  <a:srgbClr val="000000"/>
                </a:solidFill>
                <a:effectLst/>
                <a:uLnTx/>
                <a:uFillTx/>
                <a:latin typeface="Arial"/>
                <a:ea typeface="+mn-ea"/>
                <a:cs typeface="+mn-cs"/>
              </a:rPr>
              <a:t> covered for EODS 2020 report</a:t>
            </a:r>
            <a:endParaRPr kumimoji="0" lang="en-US" i="0" u="none" strike="noStrike" kern="0" cap="none" spc="0" normalizeH="0" baseline="0" noProof="0" dirty="0">
              <a:ln>
                <a:noFill/>
              </a:ln>
              <a:solidFill>
                <a:srgbClr val="FFFFFF"/>
              </a:solidFill>
              <a:effectLst/>
              <a:uLnTx/>
              <a:uFillTx/>
              <a:latin typeface="Arial"/>
              <a:ea typeface="+mn-ea"/>
              <a:cs typeface="+mn-cs"/>
            </a:endParaRPr>
          </a:p>
        </p:txBody>
      </p:sp>
      <p:sp>
        <p:nvSpPr>
          <p:cNvPr id="91" name="Oval 90">
            <a:extLst>
              <a:ext uri="{FF2B5EF4-FFF2-40B4-BE49-F238E27FC236}">
                <a16:creationId xmlns:a16="http://schemas.microsoft.com/office/drawing/2014/main" id="{1B6AA918-148D-4DBB-BAED-335187EF34CF}"/>
              </a:ext>
            </a:extLst>
          </p:cNvPr>
          <p:cNvSpPr/>
          <p:nvPr/>
        </p:nvSpPr>
        <p:spPr>
          <a:xfrm>
            <a:off x="473428" y="5379706"/>
            <a:ext cx="1199552" cy="1111885"/>
          </a:xfrm>
          <a:prstGeom prst="ellipse">
            <a:avLst/>
          </a:prstGeom>
          <a:solidFill>
            <a:srgbClr val="808080"/>
          </a:solidFill>
          <a:ln w="9525" cap="flat" cmpd="sng" algn="ctr">
            <a:solidFill>
              <a:srgbClr val="808080"/>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dirty="0">
              <a:ln>
                <a:noFill/>
              </a:ln>
              <a:solidFill>
                <a:srgbClr val="000000"/>
              </a:solidFill>
              <a:effectLst/>
              <a:uLnTx/>
              <a:uFillTx/>
              <a:latin typeface="Arial"/>
              <a:ea typeface="+mn-ea"/>
              <a:cs typeface="+mn-cs"/>
            </a:endParaRPr>
          </a:p>
        </p:txBody>
      </p:sp>
      <p:sp>
        <p:nvSpPr>
          <p:cNvPr id="92" name="Rectangle 91">
            <a:extLst>
              <a:ext uri="{FF2B5EF4-FFF2-40B4-BE49-F238E27FC236}">
                <a16:creationId xmlns:a16="http://schemas.microsoft.com/office/drawing/2014/main" id="{C98DF736-8B45-49E3-B3F9-A6A7E0E81D7F}"/>
              </a:ext>
            </a:extLst>
          </p:cNvPr>
          <p:cNvSpPr/>
          <p:nvPr/>
        </p:nvSpPr>
        <p:spPr>
          <a:xfrm>
            <a:off x="1735838" y="5773057"/>
            <a:ext cx="2948264" cy="451408"/>
          </a:xfrm>
          <a:prstGeom prst="rect">
            <a:avLst/>
          </a:prstGeom>
          <a:noFill/>
          <a:ln w="9525" cap="flat" cmpd="sng" algn="ctr">
            <a:no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000000"/>
                </a:solidFill>
                <a:effectLst/>
                <a:uLnTx/>
                <a:uFillTx/>
                <a:latin typeface="Arial"/>
                <a:ea typeface="+mn-ea"/>
                <a:cs typeface="+mn-cs"/>
              </a:rPr>
              <a:t>Total Data Pointers</a:t>
            </a:r>
            <a:endParaRPr kumimoji="0" lang="en-US" i="0" u="none" strike="noStrike" kern="0" cap="none" spc="0" normalizeH="0" baseline="0" noProof="0" dirty="0">
              <a:ln>
                <a:noFill/>
              </a:ln>
              <a:solidFill>
                <a:srgbClr val="FFFFFF"/>
              </a:solidFill>
              <a:effectLst/>
              <a:uLnTx/>
              <a:uFillTx/>
              <a:latin typeface="Arial"/>
              <a:ea typeface="+mn-ea"/>
              <a:cs typeface="+mn-cs"/>
            </a:endParaRPr>
          </a:p>
        </p:txBody>
      </p:sp>
      <p:sp>
        <p:nvSpPr>
          <p:cNvPr id="93" name="Oval 92">
            <a:extLst>
              <a:ext uri="{FF2B5EF4-FFF2-40B4-BE49-F238E27FC236}">
                <a16:creationId xmlns:a16="http://schemas.microsoft.com/office/drawing/2014/main" id="{09ED5ABE-9E30-4717-814E-9A862C928A4F}"/>
              </a:ext>
            </a:extLst>
          </p:cNvPr>
          <p:cNvSpPr/>
          <p:nvPr/>
        </p:nvSpPr>
        <p:spPr>
          <a:xfrm>
            <a:off x="662471" y="5592802"/>
            <a:ext cx="849997" cy="690703"/>
          </a:xfrm>
          <a:prstGeom prst="ellipse">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2800" b="1" i="0" u="none" strike="noStrike" kern="0" cap="none" spc="0" normalizeH="0" baseline="0" noProof="0" dirty="0">
              <a:ln>
                <a:noFill/>
              </a:ln>
              <a:solidFill>
                <a:srgbClr val="000000"/>
              </a:solidFill>
              <a:effectLst/>
              <a:uLnTx/>
              <a:uFillTx/>
              <a:latin typeface="Arial"/>
              <a:ea typeface="+mn-ea"/>
              <a:cs typeface="+mn-cs"/>
            </a:endParaRPr>
          </a:p>
        </p:txBody>
      </p:sp>
      <p:sp>
        <p:nvSpPr>
          <p:cNvPr id="94" name="TextBox 93">
            <a:extLst>
              <a:ext uri="{FF2B5EF4-FFF2-40B4-BE49-F238E27FC236}">
                <a16:creationId xmlns:a16="http://schemas.microsoft.com/office/drawing/2014/main" id="{E48618A5-ABCB-441F-9212-F3D7DE20BC7B}"/>
              </a:ext>
            </a:extLst>
          </p:cNvPr>
          <p:cNvSpPr txBox="1"/>
          <p:nvPr/>
        </p:nvSpPr>
        <p:spPr>
          <a:xfrm>
            <a:off x="700571" y="5759638"/>
            <a:ext cx="1199552" cy="390107"/>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IN" sz="2700" b="1" dirty="0">
                <a:solidFill>
                  <a:schemeClr val="bg1"/>
                </a:solidFill>
                <a:latin typeface="Arial" panose="020B0604020202020204" pitchFamily="34" charset="0"/>
                <a:cs typeface="Arial" panose="020B0604020202020204" pitchFamily="34" charset="0"/>
              </a:rPr>
              <a:t>3040</a:t>
            </a:r>
          </a:p>
        </p:txBody>
      </p:sp>
      <p:sp>
        <p:nvSpPr>
          <p:cNvPr id="95" name="Oval 94">
            <a:extLst>
              <a:ext uri="{FF2B5EF4-FFF2-40B4-BE49-F238E27FC236}">
                <a16:creationId xmlns:a16="http://schemas.microsoft.com/office/drawing/2014/main" id="{87E07EB1-30B9-439F-9E28-9F8A04FD90B7}"/>
              </a:ext>
            </a:extLst>
          </p:cNvPr>
          <p:cNvSpPr/>
          <p:nvPr/>
        </p:nvSpPr>
        <p:spPr>
          <a:xfrm>
            <a:off x="483731" y="950378"/>
            <a:ext cx="1199552" cy="1046107"/>
          </a:xfrm>
          <a:prstGeom prst="ellipse">
            <a:avLst/>
          </a:prstGeom>
          <a:solidFill>
            <a:srgbClr val="808080"/>
          </a:solidFill>
          <a:ln w="9525" cap="flat" cmpd="sng" algn="ctr">
            <a:solidFill>
              <a:srgbClr val="808080"/>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200" b="0" i="0" u="none" strike="noStrike" kern="0" cap="none" spc="0" normalizeH="0" baseline="0" noProof="0" dirty="0">
              <a:ln>
                <a:noFill/>
              </a:ln>
              <a:solidFill>
                <a:srgbClr val="000000"/>
              </a:solidFill>
              <a:effectLst/>
              <a:uLnTx/>
              <a:uFillTx/>
              <a:latin typeface="Arial"/>
              <a:ea typeface="+mn-ea"/>
              <a:cs typeface="+mn-cs"/>
            </a:endParaRPr>
          </a:p>
        </p:txBody>
      </p:sp>
      <p:sp>
        <p:nvSpPr>
          <p:cNvPr id="96" name="Oval 95">
            <a:extLst>
              <a:ext uri="{FF2B5EF4-FFF2-40B4-BE49-F238E27FC236}">
                <a16:creationId xmlns:a16="http://schemas.microsoft.com/office/drawing/2014/main" id="{6BB0E13C-BDBF-4957-9475-DF48AF3E39CE}"/>
              </a:ext>
            </a:extLst>
          </p:cNvPr>
          <p:cNvSpPr/>
          <p:nvPr/>
        </p:nvSpPr>
        <p:spPr>
          <a:xfrm>
            <a:off x="715068" y="1153958"/>
            <a:ext cx="761433" cy="673568"/>
          </a:xfrm>
          <a:prstGeom prst="ellipse">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b="1" kern="0" dirty="0">
                <a:solidFill>
                  <a:srgbClr val="000000"/>
                </a:solidFill>
                <a:latin typeface="Arial"/>
              </a:rPr>
              <a:t>80</a:t>
            </a:r>
            <a:endParaRPr kumimoji="0" lang="en-IN" sz="2400" b="1" i="0" u="none" strike="noStrike" kern="0" cap="none" spc="0" normalizeH="0" baseline="0" noProof="0" dirty="0">
              <a:ln>
                <a:noFill/>
              </a:ln>
              <a:solidFill>
                <a:srgbClr val="000000"/>
              </a:solidFill>
              <a:effectLst/>
              <a:uLnTx/>
              <a:uFillTx/>
              <a:latin typeface="Arial"/>
              <a:ea typeface="+mn-ea"/>
              <a:cs typeface="+mn-cs"/>
            </a:endParaRPr>
          </a:p>
        </p:txBody>
      </p:sp>
      <p:pic>
        <p:nvPicPr>
          <p:cNvPr id="3" name="Picture 2">
            <a:extLst>
              <a:ext uri="{FF2B5EF4-FFF2-40B4-BE49-F238E27FC236}">
                <a16:creationId xmlns:a16="http://schemas.microsoft.com/office/drawing/2014/main" id="{54A3D4B1-1F6D-46AF-9A2A-FE49BA73D237}"/>
              </a:ext>
            </a:extLst>
          </p:cNvPr>
          <p:cNvPicPr>
            <a:picLocks noChangeAspect="1"/>
          </p:cNvPicPr>
          <p:nvPr/>
        </p:nvPicPr>
        <p:blipFill>
          <a:blip r:embed="rId8"/>
          <a:stretch>
            <a:fillRect/>
          </a:stretch>
        </p:blipFill>
        <p:spPr>
          <a:xfrm>
            <a:off x="4916609" y="1112218"/>
            <a:ext cx="6433893" cy="3312074"/>
          </a:xfrm>
          <a:prstGeom prst="rect">
            <a:avLst/>
          </a:prstGeom>
          <a:ln>
            <a:solidFill>
              <a:schemeClr val="accent1"/>
            </a:solidFill>
          </a:ln>
        </p:spPr>
      </p:pic>
      <p:sp>
        <p:nvSpPr>
          <p:cNvPr id="37" name="Rectangle 36">
            <a:extLst>
              <a:ext uri="{FF2B5EF4-FFF2-40B4-BE49-F238E27FC236}">
                <a16:creationId xmlns:a16="http://schemas.microsoft.com/office/drawing/2014/main" id="{D7D3F384-2181-4B66-9070-56FF740AC72C}"/>
              </a:ext>
            </a:extLst>
          </p:cNvPr>
          <p:cNvSpPr/>
          <p:nvPr/>
        </p:nvSpPr>
        <p:spPr>
          <a:xfrm>
            <a:off x="4684102" y="5634065"/>
            <a:ext cx="7087024" cy="590400"/>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5696" rIns="91392" bIns="45696" numCol="1" spcCol="0" rtlCol="0" fromWordArt="0" anchor="ctr" anchorCtr="0" forceAA="0" compatLnSpc="1">
            <a:prstTxWarp prst="textNoShape">
              <a:avLst/>
            </a:prstTxWarp>
            <a:noAutofit/>
          </a:bodyPr>
          <a:lstStyle/>
          <a:p>
            <a:r>
              <a:rPr lang="en-IN" sz="1600" b="1" dirty="0">
                <a:solidFill>
                  <a:schemeClr val="bg1"/>
                </a:solidFill>
              </a:rPr>
              <a:t>Country classification: </a:t>
            </a:r>
            <a:r>
              <a:rPr lang="en-IN" sz="1600" dirty="0">
                <a:solidFill>
                  <a:schemeClr val="bg1"/>
                </a:solidFill>
              </a:rPr>
              <a:t>Achiever, Influencer, Progressive and Potential</a:t>
            </a:r>
            <a:r>
              <a:rPr lang="en-IN" sz="1400" dirty="0">
                <a:solidFill>
                  <a:schemeClr val="bg1"/>
                </a:solidFill>
              </a:rPr>
              <a:t> </a:t>
            </a:r>
            <a:endParaRPr lang="en-IN" dirty="0">
              <a:solidFill>
                <a:schemeClr val="bg1"/>
              </a:solidFill>
            </a:endParaRPr>
          </a:p>
        </p:txBody>
      </p:sp>
    </p:spTree>
    <p:extLst>
      <p:ext uri="{BB962C8B-B14F-4D97-AF65-F5344CB8AC3E}">
        <p14:creationId xmlns:p14="http://schemas.microsoft.com/office/powerpoint/2010/main" val="4167321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2"/>
            </p:custDataLst>
          </p:nvPr>
        </p:nvGraphicFramePr>
        <p:xfrm>
          <a:off x="1587" y="3372"/>
          <a:ext cx="1587" cy="1587"/>
        </p:xfrm>
        <a:graphic>
          <a:graphicData uri="http://schemas.openxmlformats.org/presentationml/2006/ole">
            <mc:AlternateContent xmlns:mc="http://schemas.openxmlformats.org/markup-compatibility/2006">
              <mc:Choice xmlns:v="urn:schemas-microsoft-com:vml" Requires="v">
                <p:oleObj spid="_x0000_s9223" name="think-cell Slide" r:id="rId6" imgW="415" imgH="416" progId="TCLayout.ActiveDocument.1">
                  <p:embed/>
                </p:oleObj>
              </mc:Choice>
              <mc:Fallback>
                <p:oleObj name="think-cell Slide" r:id="rId6" imgW="415" imgH="416" progId="TCLayout.ActiveDocument.1">
                  <p:embed/>
                  <p:pic>
                    <p:nvPicPr>
                      <p:cNvPr id="8" name="Object 7" hidden="1"/>
                      <p:cNvPicPr/>
                      <p:nvPr/>
                    </p:nvPicPr>
                    <p:blipFill>
                      <a:blip r:embed="rId7"/>
                      <a:stretch>
                        <a:fillRect/>
                      </a:stretch>
                    </p:blipFill>
                    <p:spPr>
                      <a:xfrm>
                        <a:off x="1587" y="3372"/>
                        <a:ext cx="1587" cy="1587"/>
                      </a:xfrm>
                      <a:prstGeom prst="rect">
                        <a:avLst/>
                      </a:prstGeom>
                    </p:spPr>
                  </p:pic>
                </p:oleObj>
              </mc:Fallback>
            </mc:AlternateContent>
          </a:graphicData>
        </a:graphic>
      </p:graphicFrame>
      <p:sp>
        <p:nvSpPr>
          <p:cNvPr id="7" name="Rectangle 6" hidden="1"/>
          <p:cNvSpPr/>
          <p:nvPr>
            <p:custDataLst>
              <p:tags r:id="rId3"/>
            </p:custDataLst>
          </p:nvPr>
        </p:nvSpPr>
        <p:spPr>
          <a:xfrm>
            <a:off x="0" y="1785"/>
            <a:ext cx="158667" cy="15866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marL="0" marR="0" lvl="0" indent="0" algn="ctr" defTabSz="914400" rtl="0" eaLnBrk="1" fontAlgn="auto" latinLnBrk="0" hangingPunct="1">
              <a:lnSpc>
                <a:spcPct val="85000"/>
              </a:lnSpc>
              <a:spcBef>
                <a:spcPct val="0"/>
              </a:spcBef>
              <a:spcAft>
                <a:spcPct val="0"/>
              </a:spcAft>
              <a:buClrTx/>
              <a:buSzTx/>
              <a:buFontTx/>
              <a:buNone/>
              <a:tabLst/>
              <a:defRPr/>
            </a:pPr>
            <a:endParaRPr kumimoji="0" lang="en-GB" sz="2399" b="0" i="0" u="none" strike="noStrike" kern="1200" cap="none" spc="0" normalizeH="0" baseline="0" noProof="0" dirty="0">
              <a:ln>
                <a:noFill/>
              </a:ln>
              <a:solidFill>
                <a:srgbClr val="FFFFFF"/>
              </a:solidFill>
              <a:effectLst/>
              <a:uLnTx/>
              <a:uFillTx/>
              <a:latin typeface="EYInterstate Light" panose="02000506000000020004" pitchFamily="2" charset="0"/>
              <a:ea typeface="+mn-ea"/>
              <a:cs typeface="Arial" panose="020B0604020202020204" pitchFamily="34" charset="0"/>
              <a:sym typeface="EYInterstate Light" panose="02000506000000020004" pitchFamily="2" charset="0"/>
            </a:endParaRPr>
          </a:p>
        </p:txBody>
      </p:sp>
      <p:sp>
        <p:nvSpPr>
          <p:cNvPr id="2" name="Title 1"/>
          <p:cNvSpPr>
            <a:spLocks noGrp="1"/>
          </p:cNvSpPr>
          <p:nvPr>
            <p:ph type="title"/>
          </p:nvPr>
        </p:nvSpPr>
        <p:spPr>
          <a:xfrm>
            <a:off x="609601" y="294200"/>
            <a:ext cx="10972800" cy="590400"/>
          </a:xfrm>
        </p:spPr>
        <p:txBody>
          <a:bodyPr anchor="ctr"/>
          <a:lstStyle/>
          <a:p>
            <a:r>
              <a:rPr lang="en-US" b="1" kern="0" dirty="0"/>
              <a:t>Country Classification</a:t>
            </a:r>
            <a:endParaRPr lang="en-GB" dirty="0"/>
          </a:p>
        </p:txBody>
      </p:sp>
      <p:sp>
        <p:nvSpPr>
          <p:cNvPr id="4" name="Footer Placeholder 3">
            <a:extLst>
              <a:ext uri="{FF2B5EF4-FFF2-40B4-BE49-F238E27FC236}">
                <a16:creationId xmlns:a16="http://schemas.microsoft.com/office/drawing/2014/main" id="{0A13D55D-A92E-40A9-96A7-473D61E3CBA2}"/>
              </a:ext>
            </a:extLst>
          </p:cNvPr>
          <p:cNvSpPr>
            <a:spLocks noGrp="1"/>
          </p:cNvSpPr>
          <p:nvPr>
            <p:ph type="ftr" sz="quarter" idx="11"/>
          </p:nvPr>
        </p:nvSpPr>
        <p:spPr/>
        <p:txBody>
          <a:bodyPr/>
          <a:lstStyle/>
          <a:p>
            <a:r>
              <a:rPr lang="en-IN"/>
              <a:t>Ease of Doing Solar 2020</a:t>
            </a:r>
            <a:endParaRPr lang="en-IN" dirty="0"/>
          </a:p>
        </p:txBody>
      </p:sp>
      <p:sp>
        <p:nvSpPr>
          <p:cNvPr id="6" name="Slide Number Placeholder 5">
            <a:extLst>
              <a:ext uri="{FF2B5EF4-FFF2-40B4-BE49-F238E27FC236}">
                <a16:creationId xmlns:a16="http://schemas.microsoft.com/office/drawing/2014/main" id="{E1B842C0-AB2C-4E42-A632-3ADF74ADD8C2}"/>
              </a:ext>
            </a:extLst>
          </p:cNvPr>
          <p:cNvSpPr>
            <a:spLocks noGrp="1"/>
          </p:cNvSpPr>
          <p:nvPr>
            <p:ph type="sldNum" sz="quarter" idx="12"/>
          </p:nvPr>
        </p:nvSpPr>
        <p:spPr>
          <a:xfrm>
            <a:off x="46451" y="6583712"/>
            <a:ext cx="903556" cy="312325"/>
          </a:xfrm>
        </p:spPr>
        <p:txBody>
          <a:bodyPr/>
          <a:lstStyle/>
          <a:p>
            <a:r>
              <a:rPr lang="en-IN" dirty="0"/>
              <a:t>Page </a:t>
            </a:r>
            <a:fld id="{F1BC30E3-FFE5-4B91-AA19-87A149EBB9EE}" type="slidenum">
              <a:rPr smtClean="0"/>
              <a:pPr/>
              <a:t>6</a:t>
            </a:fld>
            <a:endParaRPr dirty="0"/>
          </a:p>
        </p:txBody>
      </p:sp>
      <p:sp>
        <p:nvSpPr>
          <p:cNvPr id="36" name="Rectangle 35">
            <a:extLst>
              <a:ext uri="{FF2B5EF4-FFF2-40B4-BE49-F238E27FC236}">
                <a16:creationId xmlns:a16="http://schemas.microsoft.com/office/drawing/2014/main" id="{09C2EC91-41C1-4F3E-A770-27E2A844D271}"/>
              </a:ext>
            </a:extLst>
          </p:cNvPr>
          <p:cNvSpPr/>
          <p:nvPr/>
        </p:nvSpPr>
        <p:spPr>
          <a:xfrm>
            <a:off x="609601" y="1077674"/>
            <a:ext cx="10972800" cy="951815"/>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696" rIns="91392" bIns="45696" numCol="1" spcCol="0" rtlCol="0" fromWordArt="0" anchor="ctr" anchorCtr="0" forceAA="0" compatLnSpc="1">
            <a:prstTxWarp prst="textNoShape">
              <a:avLst/>
            </a:prstTxWarp>
            <a:noAutofit/>
          </a:bodyPr>
          <a:lstStyle/>
          <a:p>
            <a:pPr algn="ctr"/>
            <a:r>
              <a:rPr lang="en-IN" sz="2000" b="1" dirty="0">
                <a:solidFill>
                  <a:schemeClr val="bg1"/>
                </a:solidFill>
              </a:rPr>
              <a:t>For the current edition of the EoDS report, Countries are classified as INFLUENCER, PROGRESSIVE, BEGINNER and NEUTRAL</a:t>
            </a:r>
          </a:p>
        </p:txBody>
      </p:sp>
      <p:sp>
        <p:nvSpPr>
          <p:cNvPr id="37" name="Rectangle: Top Corners Rounded 36">
            <a:extLst>
              <a:ext uri="{FF2B5EF4-FFF2-40B4-BE49-F238E27FC236}">
                <a16:creationId xmlns:a16="http://schemas.microsoft.com/office/drawing/2014/main" id="{4BC0D422-1FB6-4D4C-89D0-2A6A653D26DD}"/>
              </a:ext>
            </a:extLst>
          </p:cNvPr>
          <p:cNvSpPr/>
          <p:nvPr/>
        </p:nvSpPr>
        <p:spPr>
          <a:xfrm rot="5400000">
            <a:off x="6723463" y="863216"/>
            <a:ext cx="611414" cy="8306370"/>
          </a:xfrm>
          <a:prstGeom prst="round2SameRect">
            <a:avLst/>
          </a:prstGeom>
          <a:solidFill>
            <a:srgbClr val="FFFFFF">
              <a:lumMod val="95000"/>
            </a:srgbClr>
          </a:solidFill>
          <a:ln w="9525" cap="flat" cmpd="sng" algn="ctr">
            <a:noFill/>
            <a:prstDash val="solid"/>
          </a:ln>
          <a:effectLst>
            <a:outerShdw blurRad="50800" dist="38100" dir="8100000" algn="tr" rotWithShape="0">
              <a:prstClr val="black">
                <a:alpha val="40000"/>
              </a:prstClr>
            </a:outerShdw>
          </a:effectLst>
        </p:spPr>
        <p:txBody>
          <a:bodyPr vert="vert270" lIns="72000" tIns="144000" rIns="72000" bIns="14400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dirty="0">
                <a:ln>
                  <a:noFill/>
                </a:ln>
                <a:solidFill>
                  <a:srgbClr val="000000"/>
                </a:solidFill>
                <a:effectLst/>
                <a:uLnTx/>
                <a:uFillTx/>
                <a:ea typeface="+mn-ea"/>
                <a:cs typeface="Arial" panose="020B0604020202020204" pitchFamily="34" charset="0"/>
              </a:rPr>
              <a:t>Countries with untapped potential and at a nascent stage for development of favourable ecosystem</a:t>
            </a:r>
          </a:p>
        </p:txBody>
      </p:sp>
      <p:sp>
        <p:nvSpPr>
          <p:cNvPr id="38" name="Rectangle: Top Corners Rounded 37">
            <a:extLst>
              <a:ext uri="{FF2B5EF4-FFF2-40B4-BE49-F238E27FC236}">
                <a16:creationId xmlns:a16="http://schemas.microsoft.com/office/drawing/2014/main" id="{307E1D9B-9724-46A0-BA68-DD44ECB2250A}"/>
              </a:ext>
            </a:extLst>
          </p:cNvPr>
          <p:cNvSpPr/>
          <p:nvPr/>
        </p:nvSpPr>
        <p:spPr>
          <a:xfrm rot="5400000">
            <a:off x="6723469" y="19381"/>
            <a:ext cx="611409" cy="8306372"/>
          </a:xfrm>
          <a:prstGeom prst="round2SameRect">
            <a:avLst/>
          </a:prstGeom>
          <a:solidFill>
            <a:srgbClr val="FFFFFF">
              <a:lumMod val="95000"/>
            </a:srgbClr>
          </a:solidFill>
          <a:ln w="9525" cap="flat" cmpd="sng" algn="ctr">
            <a:noFill/>
            <a:prstDash val="solid"/>
          </a:ln>
          <a:effectLst>
            <a:outerShdw blurRad="50800" dist="38100" dir="8100000" algn="tr" rotWithShape="0">
              <a:prstClr val="black">
                <a:alpha val="40000"/>
              </a:prstClr>
            </a:outerShdw>
          </a:effectLst>
        </p:spPr>
        <p:txBody>
          <a:bodyPr vert="vert270" lIns="72000" tIns="144000" rIns="72000" bIns="14400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dirty="0">
                <a:ln>
                  <a:noFill/>
                </a:ln>
                <a:solidFill>
                  <a:srgbClr val="000000"/>
                </a:solidFill>
                <a:effectLst/>
                <a:uLnTx/>
                <a:uFillTx/>
                <a:ea typeface="+mn-ea"/>
                <a:cs typeface="Arial" panose="020B0604020202020204" pitchFamily="34" charset="0"/>
              </a:rPr>
              <a:t>Countries which are at initial stages in development of a favourable ecosystem in terms of commercial feasibility and investments for Solar</a:t>
            </a:r>
          </a:p>
        </p:txBody>
      </p:sp>
      <p:sp>
        <p:nvSpPr>
          <p:cNvPr id="39" name="Rectangle: Top Corners Rounded 38">
            <a:extLst>
              <a:ext uri="{FF2B5EF4-FFF2-40B4-BE49-F238E27FC236}">
                <a16:creationId xmlns:a16="http://schemas.microsoft.com/office/drawing/2014/main" id="{29A7D7C8-4A54-46E9-B3CA-34B431677E4E}"/>
              </a:ext>
            </a:extLst>
          </p:cNvPr>
          <p:cNvSpPr/>
          <p:nvPr/>
        </p:nvSpPr>
        <p:spPr>
          <a:xfrm rot="5400000">
            <a:off x="6723469" y="-771803"/>
            <a:ext cx="611407" cy="8306370"/>
          </a:xfrm>
          <a:prstGeom prst="round2SameRect">
            <a:avLst/>
          </a:prstGeom>
          <a:solidFill>
            <a:srgbClr val="FFFFFF">
              <a:lumMod val="95000"/>
            </a:srgbClr>
          </a:solidFill>
          <a:ln w="9525" cap="flat" cmpd="sng" algn="ctr">
            <a:noFill/>
            <a:prstDash val="solid"/>
          </a:ln>
          <a:effectLst>
            <a:outerShdw blurRad="50800" dist="38100" dir="8100000" algn="tr" rotWithShape="0">
              <a:prstClr val="black">
                <a:alpha val="40000"/>
              </a:prstClr>
            </a:outerShdw>
          </a:effectLst>
        </p:spPr>
        <p:txBody>
          <a:bodyPr vert="vert270" lIns="72000" tIns="144000" rIns="72000" bIns="14400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dirty="0">
                <a:ln>
                  <a:noFill/>
                </a:ln>
                <a:solidFill>
                  <a:srgbClr val="000000"/>
                </a:solidFill>
                <a:effectLst/>
                <a:uLnTx/>
                <a:uFillTx/>
                <a:ea typeface="+mn-ea"/>
                <a:cs typeface="Arial" panose="020B0604020202020204" pitchFamily="34" charset="0"/>
              </a:rPr>
              <a:t>Countries with moderately favourable policy, technical and commercial conditions for Solar and perceived as moderately attractive for investments in Solar</a:t>
            </a:r>
          </a:p>
        </p:txBody>
      </p:sp>
      <p:sp>
        <p:nvSpPr>
          <p:cNvPr id="40" name="Rectangle: Top Corners Rounded 39">
            <a:extLst>
              <a:ext uri="{FF2B5EF4-FFF2-40B4-BE49-F238E27FC236}">
                <a16:creationId xmlns:a16="http://schemas.microsoft.com/office/drawing/2014/main" id="{68638635-22B7-4DEE-835C-E98C004044F7}"/>
              </a:ext>
            </a:extLst>
          </p:cNvPr>
          <p:cNvSpPr/>
          <p:nvPr/>
        </p:nvSpPr>
        <p:spPr>
          <a:xfrm rot="5400000">
            <a:off x="6723465" y="-1573302"/>
            <a:ext cx="611404" cy="8306371"/>
          </a:xfrm>
          <a:prstGeom prst="round2SameRect">
            <a:avLst/>
          </a:prstGeom>
          <a:solidFill>
            <a:srgbClr val="FFFFFF">
              <a:lumMod val="95000"/>
            </a:srgbClr>
          </a:solidFill>
          <a:ln w="9525" cap="flat" cmpd="sng" algn="ctr">
            <a:noFill/>
            <a:prstDash val="solid"/>
          </a:ln>
          <a:effectLst>
            <a:outerShdw blurRad="50800" dist="38100" dir="8100000" algn="tr" rotWithShape="0">
              <a:prstClr val="black">
                <a:alpha val="40000"/>
              </a:prstClr>
            </a:outerShdw>
          </a:effectLst>
        </p:spPr>
        <p:txBody>
          <a:bodyPr vert="vert270" lIns="72000" tIns="144000" rIns="72000" bIns="14400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dirty="0">
                <a:ln>
                  <a:noFill/>
                </a:ln>
                <a:solidFill>
                  <a:srgbClr val="000000"/>
                </a:solidFill>
                <a:effectLst/>
                <a:uLnTx/>
                <a:uFillTx/>
                <a:ea typeface="+mn-ea"/>
                <a:cs typeface="Arial" panose="020B0604020202020204" pitchFamily="34" charset="0"/>
              </a:rPr>
              <a:t>Countries with most favourable policy, technical and commercial conditions for Solar and perceived as most attractive for investments in Solar</a:t>
            </a:r>
          </a:p>
        </p:txBody>
      </p:sp>
      <p:sp>
        <p:nvSpPr>
          <p:cNvPr id="41" name="Rounded Rectangle 206">
            <a:extLst>
              <a:ext uri="{FF2B5EF4-FFF2-40B4-BE49-F238E27FC236}">
                <a16:creationId xmlns:a16="http://schemas.microsoft.com/office/drawing/2014/main" id="{83B9B742-37CA-4585-80C6-BB88694C3338}"/>
              </a:ext>
            </a:extLst>
          </p:cNvPr>
          <p:cNvSpPr/>
          <p:nvPr/>
        </p:nvSpPr>
        <p:spPr>
          <a:xfrm>
            <a:off x="930489" y="2290637"/>
            <a:ext cx="2062973" cy="611398"/>
          </a:xfrm>
          <a:prstGeom prst="roundRect">
            <a:avLst/>
          </a:prstGeom>
          <a:solidFill>
            <a:schemeClr val="tx1">
              <a:lumMod val="50000"/>
              <a:alpha val="96000"/>
            </a:schemeClr>
          </a:solidFill>
          <a:ln w="9525"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4300" algn="ctr" fontAlgn="base">
              <a:spcBef>
                <a:spcPts val="600"/>
              </a:spcBef>
              <a:spcAft>
                <a:spcPct val="0"/>
              </a:spcAft>
              <a:buClr>
                <a:srgbClr val="000000">
                  <a:lumMod val="65000"/>
                  <a:lumOff val="35000"/>
                </a:srgbClr>
              </a:buClr>
              <a:buSzPct val="70000"/>
              <a:defRPr/>
            </a:pPr>
            <a:r>
              <a:rPr lang="en-IN" b="1" kern="0" dirty="0">
                <a:cs typeface="Arial" panose="020B0604020202020204" pitchFamily="34" charset="0"/>
              </a:rPr>
              <a:t>Achiever</a:t>
            </a:r>
          </a:p>
        </p:txBody>
      </p:sp>
      <p:sp>
        <p:nvSpPr>
          <p:cNvPr id="42" name="Rounded Rectangle 206">
            <a:extLst>
              <a:ext uri="{FF2B5EF4-FFF2-40B4-BE49-F238E27FC236}">
                <a16:creationId xmlns:a16="http://schemas.microsoft.com/office/drawing/2014/main" id="{3F1DFF5E-0A5C-4C6B-811B-032E3B1F1A2A}"/>
              </a:ext>
            </a:extLst>
          </p:cNvPr>
          <p:cNvSpPr/>
          <p:nvPr/>
        </p:nvSpPr>
        <p:spPr>
          <a:xfrm>
            <a:off x="930492" y="3069526"/>
            <a:ext cx="2062973" cy="611400"/>
          </a:xfrm>
          <a:prstGeom prst="roundRect">
            <a:avLst/>
          </a:prstGeom>
          <a:solidFill>
            <a:schemeClr val="tx1">
              <a:lumMod val="50000"/>
              <a:alpha val="96000"/>
            </a:schemeClr>
          </a:solidFill>
          <a:ln w="9525"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4300" algn="ctr" fontAlgn="base">
              <a:spcBef>
                <a:spcPts val="600"/>
              </a:spcBef>
              <a:spcAft>
                <a:spcPct val="0"/>
              </a:spcAft>
              <a:buClr>
                <a:srgbClr val="000000">
                  <a:lumMod val="65000"/>
                  <a:lumOff val="35000"/>
                </a:srgbClr>
              </a:buClr>
              <a:buSzPct val="70000"/>
              <a:defRPr/>
            </a:pPr>
            <a:r>
              <a:rPr lang="en-IN" b="1" kern="0" dirty="0">
                <a:cs typeface="Arial" panose="020B0604020202020204" pitchFamily="34" charset="0"/>
              </a:rPr>
              <a:t>Influencer</a:t>
            </a:r>
          </a:p>
        </p:txBody>
      </p:sp>
      <p:sp>
        <p:nvSpPr>
          <p:cNvPr id="43" name="Rounded Rectangle 206">
            <a:extLst>
              <a:ext uri="{FF2B5EF4-FFF2-40B4-BE49-F238E27FC236}">
                <a16:creationId xmlns:a16="http://schemas.microsoft.com/office/drawing/2014/main" id="{E573A905-BB1E-4E92-8D4B-71C962774AC6}"/>
              </a:ext>
            </a:extLst>
          </p:cNvPr>
          <p:cNvSpPr/>
          <p:nvPr/>
        </p:nvSpPr>
        <p:spPr>
          <a:xfrm>
            <a:off x="925218" y="3876208"/>
            <a:ext cx="2062973" cy="611402"/>
          </a:xfrm>
          <a:prstGeom prst="roundRect">
            <a:avLst/>
          </a:prstGeom>
          <a:solidFill>
            <a:schemeClr val="tx1">
              <a:lumMod val="50000"/>
              <a:alpha val="96000"/>
            </a:schemeClr>
          </a:solidFill>
          <a:ln w="9525"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4300" algn="ctr" fontAlgn="base">
              <a:spcBef>
                <a:spcPts val="600"/>
              </a:spcBef>
              <a:spcAft>
                <a:spcPct val="0"/>
              </a:spcAft>
              <a:buClr>
                <a:srgbClr val="000000">
                  <a:lumMod val="65000"/>
                  <a:lumOff val="35000"/>
                </a:srgbClr>
              </a:buClr>
              <a:buSzPct val="70000"/>
              <a:defRPr/>
            </a:pPr>
            <a:r>
              <a:rPr lang="en-IN" b="1" kern="0" dirty="0">
                <a:cs typeface="Arial" panose="020B0604020202020204" pitchFamily="34" charset="0"/>
              </a:rPr>
              <a:t>Progressive</a:t>
            </a:r>
          </a:p>
        </p:txBody>
      </p:sp>
      <p:sp>
        <p:nvSpPr>
          <p:cNvPr id="44" name="Rounded Rectangle 206">
            <a:extLst>
              <a:ext uri="{FF2B5EF4-FFF2-40B4-BE49-F238E27FC236}">
                <a16:creationId xmlns:a16="http://schemas.microsoft.com/office/drawing/2014/main" id="{8097A685-908C-458E-900D-BC224A3E4187}"/>
              </a:ext>
            </a:extLst>
          </p:cNvPr>
          <p:cNvSpPr/>
          <p:nvPr/>
        </p:nvSpPr>
        <p:spPr>
          <a:xfrm>
            <a:off x="925218" y="4718053"/>
            <a:ext cx="2062973" cy="611404"/>
          </a:xfrm>
          <a:prstGeom prst="roundRect">
            <a:avLst/>
          </a:prstGeom>
          <a:solidFill>
            <a:schemeClr val="tx1">
              <a:lumMod val="50000"/>
              <a:alpha val="96000"/>
            </a:schemeClr>
          </a:solidFill>
          <a:ln w="9525"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14300" algn="ctr" fontAlgn="base">
              <a:spcBef>
                <a:spcPts val="600"/>
              </a:spcBef>
              <a:spcAft>
                <a:spcPct val="0"/>
              </a:spcAft>
              <a:buClr>
                <a:srgbClr val="000000">
                  <a:lumMod val="65000"/>
                  <a:lumOff val="35000"/>
                </a:srgbClr>
              </a:buClr>
              <a:buSzPct val="70000"/>
              <a:defRPr/>
            </a:pPr>
            <a:r>
              <a:rPr lang="en-IN" b="1" kern="0" dirty="0">
                <a:cs typeface="Arial" panose="020B0604020202020204" pitchFamily="34" charset="0"/>
              </a:rPr>
              <a:t>Potential</a:t>
            </a:r>
          </a:p>
        </p:txBody>
      </p:sp>
    </p:spTree>
    <p:extLst>
      <p:ext uri="{BB962C8B-B14F-4D97-AF65-F5344CB8AC3E}">
        <p14:creationId xmlns:p14="http://schemas.microsoft.com/office/powerpoint/2010/main" val="3443757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2000"/>
                    </a14:imgEffect>
                  </a14:imgLayer>
                </a14:imgProps>
              </a:ext>
            </a:extLst>
          </a:blip>
          <a:srcRect/>
          <a:stretch>
            <a:fillRect l="44000" t="-13000" r="-56000" b="-1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26CC283-50E3-4BC2-9CCB-A4E4D9D8322F}"/>
              </a:ext>
            </a:extLst>
          </p:cNvPr>
          <p:cNvSpPr/>
          <p:nvPr/>
        </p:nvSpPr>
        <p:spPr>
          <a:xfrm>
            <a:off x="1" y="1785"/>
            <a:ext cx="5508460" cy="6854430"/>
          </a:xfrm>
          <a:prstGeom prst="rect">
            <a:avLst/>
          </a:prstGeom>
          <a:solidFill>
            <a:srgbClr val="2E2E38"/>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en-IN" sz="1199"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Text Placeholder 1">
            <a:extLst>
              <a:ext uri="{FF2B5EF4-FFF2-40B4-BE49-F238E27FC236}">
                <a16:creationId xmlns:a16="http://schemas.microsoft.com/office/drawing/2014/main" id="{07AD0F0A-54AE-4725-BB06-F61A0B5AF6FF}"/>
              </a:ext>
            </a:extLst>
          </p:cNvPr>
          <p:cNvSpPr txBox="1">
            <a:spLocks/>
          </p:cNvSpPr>
          <p:nvPr/>
        </p:nvSpPr>
        <p:spPr>
          <a:xfrm>
            <a:off x="293893" y="-728842"/>
            <a:ext cx="5214567" cy="6850862"/>
          </a:xfrm>
          <a:prstGeom prst="rect">
            <a:avLst/>
          </a:prstGeom>
        </p:spPr>
        <p:txBody>
          <a:bodyPr vert="horz" lIns="0" tIns="0" rIns="0" bIns="0" rtlCol="0">
            <a:noAutofit/>
          </a:bodyPr>
          <a:lstStyle>
            <a:lvl1pPr marL="0" marR="0" indent="0" algn="l" defTabSz="1007887" rtl="0" eaLnBrk="1" fontAlgn="auto" latinLnBrk="0" hangingPunct="1">
              <a:lnSpc>
                <a:spcPct val="100000"/>
              </a:lnSpc>
              <a:spcBef>
                <a:spcPts val="0"/>
              </a:spcBef>
              <a:spcAft>
                <a:spcPts val="200"/>
              </a:spcAft>
              <a:buClrTx/>
              <a:buSzTx/>
              <a:buFont typeface="Arial" panose="020B0604020202020204" pitchFamily="34" charset="0"/>
              <a:buNone/>
              <a:tabLst/>
              <a:defRPr sz="55000" b="1" kern="1200">
                <a:solidFill>
                  <a:schemeClr val="bg2">
                    <a:lumMod val="20000"/>
                    <a:lumOff val="80000"/>
                    <a:alpha val="20000"/>
                  </a:schemeClr>
                </a:solidFill>
                <a:latin typeface="+mj-lt"/>
                <a:ea typeface="+mn-ea"/>
                <a:cs typeface="+mn-cs"/>
              </a:defRPr>
            </a:lvl1pPr>
            <a:lvl2pPr marL="216000" marR="0" indent="-216000" algn="l" defTabSz="1007887" rtl="0" eaLnBrk="1" fontAlgn="auto" latinLnBrk="0" hangingPunct="1">
              <a:lnSpc>
                <a:spcPct val="100000"/>
              </a:lnSpc>
              <a:spcBef>
                <a:spcPts val="0"/>
              </a:spcBef>
              <a:spcAft>
                <a:spcPts val="200"/>
              </a:spcAft>
              <a:buClrTx/>
              <a:buSzTx/>
              <a:buFont typeface="Arial" charset="0"/>
              <a:buChar char="•"/>
              <a:tabLst/>
              <a:defRPr sz="1600" kern="1200">
                <a:solidFill>
                  <a:schemeClr val="bg1"/>
                </a:solidFill>
                <a:latin typeface="+mn-lt"/>
                <a:ea typeface="+mn-ea"/>
                <a:cs typeface="+mn-cs"/>
              </a:defRPr>
            </a:lvl2pPr>
            <a:lvl3pPr marL="457200" marR="0" indent="-231775" algn="l" defTabSz="1007887" rtl="0" eaLnBrk="1" fontAlgn="auto" latinLnBrk="0" hangingPunct="1">
              <a:lnSpc>
                <a:spcPct val="100000"/>
              </a:lnSpc>
              <a:spcBef>
                <a:spcPts val="0"/>
              </a:spcBef>
              <a:spcAft>
                <a:spcPts val="200"/>
              </a:spcAft>
              <a:buClrTx/>
              <a:buSzTx/>
              <a:buFont typeface="Arial" panose="020B0604020202020204" pitchFamily="34" charset="0"/>
              <a:buChar char="•"/>
              <a:tabLst>
                <a:tab pos="231775" algn="l"/>
              </a:tabLst>
              <a:defRPr sz="1400" kern="1200">
                <a:solidFill>
                  <a:schemeClr val="bg1"/>
                </a:solidFill>
                <a:latin typeface="+mn-lt"/>
                <a:ea typeface="+mn-ea"/>
                <a:cs typeface="+mn-cs"/>
              </a:defRPr>
            </a:lvl3pPr>
            <a:lvl4pPr marL="690563" marR="0" indent="-230188" algn="l" defTabSz="1007887" rtl="0" eaLnBrk="1" fontAlgn="auto" latinLnBrk="0" hangingPunct="1">
              <a:lnSpc>
                <a:spcPct val="100000"/>
              </a:lnSpc>
              <a:spcBef>
                <a:spcPts val="0"/>
              </a:spcBef>
              <a:spcAft>
                <a:spcPts val="200"/>
              </a:spcAft>
              <a:buClrTx/>
              <a:buSzTx/>
              <a:buFont typeface="Arial" panose="020B0604020202020204" pitchFamily="34" charset="0"/>
              <a:buChar char="•"/>
              <a:tabLst/>
              <a:defRPr sz="1200" kern="1200">
                <a:solidFill>
                  <a:schemeClr val="bg1"/>
                </a:solidFill>
                <a:latin typeface="+mn-lt"/>
                <a:ea typeface="+mn-ea"/>
                <a:cs typeface="+mn-cs"/>
              </a:defRPr>
            </a:lvl4pPr>
            <a:lvl5pPr marL="922338" marR="0" indent="-228600" algn="l" defTabSz="1007887" rtl="0" eaLnBrk="1" fontAlgn="auto" latinLnBrk="0" hangingPunct="1">
              <a:lnSpc>
                <a:spcPct val="100000"/>
              </a:lnSpc>
              <a:spcBef>
                <a:spcPts val="0"/>
              </a:spcBef>
              <a:spcAft>
                <a:spcPts val="200"/>
              </a:spcAft>
              <a:buClrTx/>
              <a:buSzTx/>
              <a:buFont typeface="Arial" panose="020B0604020202020204" pitchFamily="34" charset="0"/>
              <a:buChar char="•"/>
              <a:tabLst/>
              <a:defRPr sz="1200" kern="1200">
                <a:solidFill>
                  <a:schemeClr val="bg1"/>
                </a:solidFill>
                <a:latin typeface="+mn-lt"/>
                <a:ea typeface="+mn-ea"/>
                <a:cs typeface="+mn-cs"/>
              </a:defRPr>
            </a:lvl5pPr>
            <a:lvl6pPr marL="2771691"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634"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578"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522" indent="-251972" algn="l" defTabSz="1007887"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marR="0" lvl="0" indent="0" algn="l" defTabSz="1006879" rtl="0" eaLnBrk="1" fontAlgn="auto" latinLnBrk="0" hangingPunct="1">
              <a:lnSpc>
                <a:spcPct val="100000"/>
              </a:lnSpc>
              <a:spcBef>
                <a:spcPts val="0"/>
              </a:spcBef>
              <a:spcAft>
                <a:spcPts val="200"/>
              </a:spcAft>
              <a:buClrTx/>
              <a:buSzTx/>
              <a:buFont typeface="Arial" panose="020B0604020202020204" pitchFamily="34" charset="0"/>
              <a:buNone/>
              <a:tabLst/>
              <a:defRPr/>
            </a:pPr>
            <a:r>
              <a:rPr kumimoji="0" lang="en-GB" sz="54946" b="1" i="0" u="none" strike="noStrike" kern="1200" cap="none" spc="0" normalizeH="0" baseline="0" noProof="0" dirty="0">
                <a:ln>
                  <a:noFill/>
                </a:ln>
                <a:solidFill>
                  <a:srgbClr val="747480">
                    <a:alpha val="50000"/>
                  </a:srgbClr>
                </a:solidFill>
                <a:effectLst/>
                <a:uLnTx/>
                <a:uFillTx/>
                <a:latin typeface="EYInterstate Light" panose="02000506000000020004" pitchFamily="2" charset="0"/>
                <a:ea typeface="+mn-ea"/>
                <a:cs typeface="+mn-cs"/>
              </a:rPr>
              <a:t>2</a:t>
            </a:r>
          </a:p>
        </p:txBody>
      </p:sp>
      <p:sp>
        <p:nvSpPr>
          <p:cNvPr id="5" name="Text Placeholder 3">
            <a:extLst>
              <a:ext uri="{FF2B5EF4-FFF2-40B4-BE49-F238E27FC236}">
                <a16:creationId xmlns:a16="http://schemas.microsoft.com/office/drawing/2014/main" id="{E26E2014-F832-49CF-B5ED-32EF6D770C56}"/>
              </a:ext>
            </a:extLst>
          </p:cNvPr>
          <p:cNvSpPr txBox="1">
            <a:spLocks/>
          </p:cNvSpPr>
          <p:nvPr/>
        </p:nvSpPr>
        <p:spPr>
          <a:xfrm>
            <a:off x="1359181" y="3371897"/>
            <a:ext cx="4443171" cy="1201692"/>
          </a:xfrm>
          <a:prstGeom prst="rect">
            <a:avLst/>
          </a:prstGeom>
        </p:spPr>
        <p:txBody>
          <a:bodyPr/>
          <a:lstStyle>
            <a:lvl1pPr marL="356438" indent="-356438" algn="l" defTabSz="913943" rtl="0" eaLnBrk="1" latinLnBrk="0" hangingPunct="1">
              <a:spcBef>
                <a:spcPct val="20000"/>
              </a:spcBef>
              <a:buClr>
                <a:schemeClr val="accent2"/>
              </a:buClr>
              <a:buSzPct val="70000"/>
              <a:buFont typeface="Arial" pitchFamily="34" charset="0"/>
              <a:buChar char="►"/>
              <a:defRPr sz="2399" kern="1200">
                <a:solidFill>
                  <a:schemeClr val="bg1"/>
                </a:solidFill>
                <a:latin typeface="+mn-lt"/>
                <a:ea typeface="+mn-ea"/>
                <a:cs typeface="+mn-cs"/>
              </a:defRPr>
            </a:lvl1pPr>
            <a:lvl2pPr marL="712875" indent="-356438" algn="l" defTabSz="913943" rtl="0" eaLnBrk="1" latinLnBrk="0" hangingPunct="1">
              <a:spcBef>
                <a:spcPct val="20000"/>
              </a:spcBef>
              <a:buClr>
                <a:schemeClr val="accent2"/>
              </a:buClr>
              <a:buSzPct val="70000"/>
              <a:buFont typeface="Arial" pitchFamily="34" charset="0"/>
              <a:buChar char="►"/>
              <a:defRPr sz="1999" kern="1200">
                <a:solidFill>
                  <a:schemeClr val="bg1"/>
                </a:solidFill>
                <a:latin typeface="+mn-lt"/>
                <a:ea typeface="+mn-ea"/>
                <a:cs typeface="+mn-cs"/>
              </a:defRPr>
            </a:lvl2pPr>
            <a:lvl3pPr marL="1069313" indent="-356438" algn="l" defTabSz="913943" rtl="0" eaLnBrk="1" latinLnBrk="0" hangingPunct="1">
              <a:spcBef>
                <a:spcPct val="20000"/>
              </a:spcBef>
              <a:buClr>
                <a:schemeClr val="accent2"/>
              </a:buClr>
              <a:buSzPct val="70000"/>
              <a:buFont typeface="Arial" pitchFamily="34" charset="0"/>
              <a:buChar char="►"/>
              <a:defRPr sz="1799" kern="1200">
                <a:solidFill>
                  <a:schemeClr val="bg1"/>
                </a:solidFill>
                <a:latin typeface="+mn-lt"/>
                <a:ea typeface="+mn-ea"/>
                <a:cs typeface="+mn-cs"/>
              </a:defRPr>
            </a:lvl3pPr>
            <a:lvl4pPr marL="1425751"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4pPr>
            <a:lvl5pPr marL="1782188" indent="-356438" algn="l" defTabSz="913943" rtl="0" eaLnBrk="1" latinLnBrk="0" hangingPunct="1">
              <a:spcBef>
                <a:spcPct val="20000"/>
              </a:spcBef>
              <a:buClr>
                <a:schemeClr val="accent2"/>
              </a:buClr>
              <a:buSzPct val="70000"/>
              <a:buFont typeface="Arial" pitchFamily="34" charset="0"/>
              <a:buChar char="►"/>
              <a:defRPr sz="1599" kern="1200">
                <a:solidFill>
                  <a:schemeClr val="bg1"/>
                </a:solidFill>
                <a:latin typeface="+mn-lt"/>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lvl="0" indent="0" defTabSz="913486">
              <a:buClr>
                <a:srgbClr val="FFE600"/>
              </a:buClr>
              <a:buNone/>
              <a:defRPr/>
            </a:pPr>
            <a:r>
              <a:rPr lang="en-IN" sz="3198" b="1" dirty="0">
                <a:solidFill>
                  <a:srgbClr val="FFFFFF"/>
                </a:solidFill>
                <a:latin typeface="EYInterstate Light" panose="02000506000000020004" pitchFamily="2" charset="0"/>
              </a:rPr>
              <a:t>2020 Results</a:t>
            </a:r>
          </a:p>
        </p:txBody>
      </p:sp>
      <p:sp>
        <p:nvSpPr>
          <p:cNvPr id="2" name="Footer Placeholder 1">
            <a:extLst>
              <a:ext uri="{FF2B5EF4-FFF2-40B4-BE49-F238E27FC236}">
                <a16:creationId xmlns:a16="http://schemas.microsoft.com/office/drawing/2014/main" id="{8FFC26FA-8D4D-4313-8105-90504CBD0431}"/>
              </a:ext>
            </a:extLst>
          </p:cNvPr>
          <p:cNvSpPr>
            <a:spLocks noGrp="1"/>
          </p:cNvSpPr>
          <p:nvPr>
            <p:ph type="ftr" sz="quarter" idx="15"/>
          </p:nvPr>
        </p:nvSpPr>
        <p:spPr/>
        <p:txBody>
          <a:bodyPr/>
          <a:lstStyle/>
          <a:p>
            <a:r>
              <a:rPr lang="en-IN"/>
              <a:t>Ease of Doing Solar 2020</a:t>
            </a:r>
            <a:endParaRPr lang="en-IN" dirty="0"/>
          </a:p>
        </p:txBody>
      </p:sp>
    </p:spTree>
    <p:extLst>
      <p:ext uri="{BB962C8B-B14F-4D97-AF65-F5344CB8AC3E}">
        <p14:creationId xmlns:p14="http://schemas.microsoft.com/office/powerpoint/2010/main" val="4160737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754D-02AA-4B6C-B6C9-092AD749A38E}"/>
              </a:ext>
            </a:extLst>
          </p:cNvPr>
          <p:cNvSpPr>
            <a:spLocks noGrp="1"/>
          </p:cNvSpPr>
          <p:nvPr>
            <p:ph type="title"/>
          </p:nvPr>
        </p:nvSpPr>
        <p:spPr/>
        <p:txBody>
          <a:bodyPr vert="horz" lIns="0" tIns="0" rIns="0" bIns="0" rtlCol="0" anchor="ctr" anchorCtr="0">
            <a:noAutofit/>
          </a:bodyPr>
          <a:lstStyle/>
          <a:p>
            <a:r>
              <a:rPr lang="en-IN" b="1" kern="0" dirty="0"/>
              <a:t>EoDS 2020 Classifications: Achievers and Influencers</a:t>
            </a:r>
          </a:p>
        </p:txBody>
      </p:sp>
      <p:sp>
        <p:nvSpPr>
          <p:cNvPr id="41" name="Rectangle: Rounded Corners 40">
            <a:extLst>
              <a:ext uri="{FF2B5EF4-FFF2-40B4-BE49-F238E27FC236}">
                <a16:creationId xmlns:a16="http://schemas.microsoft.com/office/drawing/2014/main" id="{0A02E73A-2DB1-439C-8CD3-780773279410}"/>
              </a:ext>
            </a:extLst>
          </p:cNvPr>
          <p:cNvSpPr/>
          <p:nvPr/>
        </p:nvSpPr>
        <p:spPr>
          <a:xfrm>
            <a:off x="2326771" y="1565239"/>
            <a:ext cx="7108866" cy="368637"/>
          </a:xfrm>
          <a:prstGeom prst="roundRect">
            <a:avLst/>
          </a:prstGeom>
          <a:solidFill>
            <a:srgbClr val="FF6D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FFFFFF"/>
                </a:solidFill>
                <a:effectLst/>
                <a:uLnTx/>
                <a:uFillTx/>
                <a:latin typeface="EYInterstate Light"/>
                <a:ea typeface="+mn-ea"/>
                <a:cs typeface="Arial" panose="020B0604020202020204" pitchFamily="34" charset="0"/>
              </a:rPr>
              <a:t>Achiever (4 countries)</a:t>
            </a:r>
          </a:p>
        </p:txBody>
      </p:sp>
      <p:sp>
        <p:nvSpPr>
          <p:cNvPr id="49" name="Rectangle: Rounded Corners 48">
            <a:extLst>
              <a:ext uri="{FF2B5EF4-FFF2-40B4-BE49-F238E27FC236}">
                <a16:creationId xmlns:a16="http://schemas.microsoft.com/office/drawing/2014/main" id="{0B09ED4B-7A5F-450B-B11E-E481CAD54301}"/>
              </a:ext>
            </a:extLst>
          </p:cNvPr>
          <p:cNvSpPr/>
          <p:nvPr/>
        </p:nvSpPr>
        <p:spPr>
          <a:xfrm>
            <a:off x="2326774" y="3192217"/>
            <a:ext cx="7108861" cy="362154"/>
          </a:xfrm>
          <a:prstGeom prst="roundRect">
            <a:avLst/>
          </a:prstGeom>
          <a:solidFill>
            <a:srgbClr val="FF810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FFFFFF"/>
                </a:solidFill>
                <a:effectLst/>
                <a:uLnTx/>
                <a:uFillTx/>
                <a:latin typeface="EYInterstate Light"/>
                <a:ea typeface="+mn-ea"/>
                <a:cs typeface="Arial" panose="020B0604020202020204" pitchFamily="34" charset="0"/>
              </a:rPr>
              <a:t>Influencer (28 countries)</a:t>
            </a:r>
          </a:p>
        </p:txBody>
      </p:sp>
      <p:sp>
        <p:nvSpPr>
          <p:cNvPr id="4" name="Slide Number Placeholder 3">
            <a:extLst>
              <a:ext uri="{FF2B5EF4-FFF2-40B4-BE49-F238E27FC236}">
                <a16:creationId xmlns:a16="http://schemas.microsoft.com/office/drawing/2014/main" id="{D1EA0B8F-287E-4C63-9AF9-9963FBEF4EBE}"/>
              </a:ext>
            </a:extLst>
          </p:cNvPr>
          <p:cNvSpPr>
            <a:spLocks noGrp="1"/>
          </p:cNvSpPr>
          <p:nvPr>
            <p:ph type="sldNum" sz="quarter" idx="12"/>
          </p:nvPr>
        </p:nvSpPr>
        <p:spPr/>
        <p:txBody>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a:ln>
                  <a:noFill/>
                </a:ln>
                <a:solidFill>
                  <a:srgbClr val="2E2E38"/>
                </a:solidFill>
                <a:effectLst/>
                <a:uLnTx/>
                <a:uFillTx/>
                <a:latin typeface="EYInterstate" panose="02000503020000020004" pitchFamily="2" charset="0"/>
                <a:ea typeface="+mn-ea"/>
                <a:cs typeface="+mn-cs"/>
              </a:rPr>
              <a:t>Page </a:t>
            </a:r>
            <a:fld id="{F1BC30E3-FFE5-4B91-AA19-87A149EBB9EE}" type="slidenum">
              <a:rPr kumimoji="0" lang="en-GB" sz="800" b="0" i="0" u="none" strike="noStrike" kern="1200" cap="none" spc="0" normalizeH="0" baseline="0" noProof="0" smtClean="0">
                <a:ln>
                  <a:noFill/>
                </a:ln>
                <a:solidFill>
                  <a:srgbClr val="2E2E38"/>
                </a:solidFill>
                <a:effectLst/>
                <a:uLnTx/>
                <a:uFillTx/>
                <a:latin typeface="EYInterstate" panose="02000503020000020004" pitchFamily="2" charset="0"/>
                <a:ea typeface="+mn-ea"/>
                <a:cs typeface="+mn-cs"/>
              </a:rPr>
              <a:pPr marL="0" marR="0" lvl="0" indent="0" algn="l" defTabSz="913943" rtl="0" eaLnBrk="1" fontAlgn="auto" latinLnBrk="0" hangingPunct="1">
                <a:lnSpc>
                  <a:spcPct val="100000"/>
                </a:lnSpc>
                <a:spcBef>
                  <a:spcPts val="0"/>
                </a:spcBef>
                <a:spcAft>
                  <a:spcPts val="0"/>
                </a:spcAft>
                <a:buClrTx/>
                <a:buSzTx/>
                <a:buFontTx/>
                <a:buNone/>
                <a:tabLst/>
                <a:defRPr/>
              </a:pPr>
              <a:t>8</a:t>
            </a:fld>
            <a:endParaRPr kumimoji="0" lang="en-GB"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endParaRPr>
          </a:p>
        </p:txBody>
      </p:sp>
      <p:sp>
        <p:nvSpPr>
          <p:cNvPr id="5" name="Footer Placeholder 4">
            <a:extLst>
              <a:ext uri="{FF2B5EF4-FFF2-40B4-BE49-F238E27FC236}">
                <a16:creationId xmlns:a16="http://schemas.microsoft.com/office/drawing/2014/main" id="{10D67A47-EDB5-4757-AEB1-681CFC148A52}"/>
              </a:ext>
            </a:extLst>
          </p:cNvPr>
          <p:cNvSpPr>
            <a:spLocks noGrp="1"/>
          </p:cNvSpPr>
          <p:nvPr>
            <p:ph type="ftr" sz="quarter" idx="15"/>
          </p:nvPr>
        </p:nvSpPr>
        <p:spPr/>
        <p:txBody>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a:ln>
                  <a:noFill/>
                </a:ln>
                <a:solidFill>
                  <a:srgbClr val="2E2E38"/>
                </a:solidFill>
                <a:effectLst/>
                <a:uLnTx/>
                <a:uFillTx/>
                <a:latin typeface="EYInterstate" panose="02000503020000020004" pitchFamily="2" charset="0"/>
                <a:ea typeface="+mn-ea"/>
                <a:cs typeface="+mn-cs"/>
              </a:rPr>
              <a:t>Ease of Doing Solar 2020</a:t>
            </a:r>
            <a:endPar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endParaRPr>
          </a:p>
        </p:txBody>
      </p:sp>
      <p:sp>
        <p:nvSpPr>
          <p:cNvPr id="50" name="TextBox 49">
            <a:extLst>
              <a:ext uri="{FF2B5EF4-FFF2-40B4-BE49-F238E27FC236}">
                <a16:creationId xmlns:a16="http://schemas.microsoft.com/office/drawing/2014/main" id="{BF3BC94E-5000-45C1-8D36-0D79167A814D}"/>
              </a:ext>
            </a:extLst>
          </p:cNvPr>
          <p:cNvSpPr txBox="1"/>
          <p:nvPr/>
        </p:nvSpPr>
        <p:spPr>
          <a:xfrm>
            <a:off x="6602819" y="6434083"/>
            <a:ext cx="4561367" cy="193899"/>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rgbClr val="27ACAA"/>
              </a:buClr>
              <a:buSzPct val="70000"/>
              <a:buFontTx/>
              <a:buNone/>
              <a:tabLst/>
              <a:defRPr/>
            </a:pPr>
            <a:r>
              <a:rPr kumimoji="0" lang="en-IN" sz="1200" b="0" i="0" u="none" strike="noStrike" kern="1200" cap="none" spc="0" normalizeH="0" baseline="0" noProof="0" dirty="0">
                <a:ln>
                  <a:noFill/>
                </a:ln>
                <a:solidFill>
                  <a:srgbClr val="2E2E38"/>
                </a:solidFill>
                <a:effectLst/>
                <a:uLnTx/>
                <a:uFillTx/>
                <a:latin typeface="EYInterstate Light"/>
                <a:ea typeface="+mn-ea"/>
                <a:cs typeface="+mn-cs"/>
              </a:rPr>
              <a:t>*Countries are sequenced in alphabetical order</a:t>
            </a:r>
          </a:p>
        </p:txBody>
      </p:sp>
      <p:sp>
        <p:nvSpPr>
          <p:cNvPr id="97" name="Rectangle: Rounded Corners 96">
            <a:extLst>
              <a:ext uri="{FF2B5EF4-FFF2-40B4-BE49-F238E27FC236}">
                <a16:creationId xmlns:a16="http://schemas.microsoft.com/office/drawing/2014/main" id="{17250319-08FE-4529-B889-D35E720CA012}"/>
              </a:ext>
            </a:extLst>
          </p:cNvPr>
          <p:cNvSpPr/>
          <p:nvPr/>
        </p:nvSpPr>
        <p:spPr>
          <a:xfrm>
            <a:off x="6026570" y="215224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Saudi Arabia</a:t>
            </a:r>
          </a:p>
        </p:txBody>
      </p:sp>
      <p:sp>
        <p:nvSpPr>
          <p:cNvPr id="98" name="Rectangle: Rounded Corners 97">
            <a:extLst>
              <a:ext uri="{FF2B5EF4-FFF2-40B4-BE49-F238E27FC236}">
                <a16:creationId xmlns:a16="http://schemas.microsoft.com/office/drawing/2014/main" id="{76DA31A6-4906-4218-9C3C-7F69E34E1242}"/>
              </a:ext>
            </a:extLst>
          </p:cNvPr>
          <p:cNvSpPr/>
          <p:nvPr/>
        </p:nvSpPr>
        <p:spPr>
          <a:xfrm>
            <a:off x="4540666" y="215224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India</a:t>
            </a:r>
          </a:p>
        </p:txBody>
      </p:sp>
      <p:sp>
        <p:nvSpPr>
          <p:cNvPr id="99" name="Rectangle: Rounded Corners 98">
            <a:extLst>
              <a:ext uri="{FF2B5EF4-FFF2-40B4-BE49-F238E27FC236}">
                <a16:creationId xmlns:a16="http://schemas.microsoft.com/office/drawing/2014/main" id="{4550C098-39AC-47CC-BC6A-930B2867E5DF}"/>
              </a:ext>
            </a:extLst>
          </p:cNvPr>
          <p:cNvSpPr/>
          <p:nvPr/>
        </p:nvSpPr>
        <p:spPr>
          <a:xfrm>
            <a:off x="7518639" y="2084489"/>
            <a:ext cx="1224136" cy="406539"/>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United Arab Emirates</a:t>
            </a:r>
          </a:p>
        </p:txBody>
      </p:sp>
      <p:sp>
        <p:nvSpPr>
          <p:cNvPr id="100" name="Rectangle: Rounded Corners 99">
            <a:extLst>
              <a:ext uri="{FF2B5EF4-FFF2-40B4-BE49-F238E27FC236}">
                <a16:creationId xmlns:a16="http://schemas.microsoft.com/office/drawing/2014/main" id="{AF249EF5-085B-4939-BBE5-844562B3D932}"/>
              </a:ext>
            </a:extLst>
          </p:cNvPr>
          <p:cNvSpPr/>
          <p:nvPr/>
        </p:nvSpPr>
        <p:spPr>
          <a:xfrm>
            <a:off x="3084626" y="215224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Brazil</a:t>
            </a:r>
          </a:p>
        </p:txBody>
      </p:sp>
      <p:sp>
        <p:nvSpPr>
          <p:cNvPr id="129" name="Rectangle: Rounded Corners 128">
            <a:extLst>
              <a:ext uri="{FF2B5EF4-FFF2-40B4-BE49-F238E27FC236}">
                <a16:creationId xmlns:a16="http://schemas.microsoft.com/office/drawing/2014/main" id="{518D7341-47E3-498B-8F2C-3C1CC8DED50A}"/>
              </a:ext>
            </a:extLst>
          </p:cNvPr>
          <p:cNvSpPr/>
          <p:nvPr/>
        </p:nvSpPr>
        <p:spPr>
          <a:xfrm>
            <a:off x="2326776" y="3733031"/>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Algeria</a:t>
            </a:r>
          </a:p>
        </p:txBody>
      </p:sp>
      <p:sp>
        <p:nvSpPr>
          <p:cNvPr id="130" name="Rectangle: Rounded Corners 129">
            <a:extLst>
              <a:ext uri="{FF2B5EF4-FFF2-40B4-BE49-F238E27FC236}">
                <a16:creationId xmlns:a16="http://schemas.microsoft.com/office/drawing/2014/main" id="{D5E26D70-4378-4CA7-B89C-8DAD7ABEDB3C}"/>
              </a:ext>
            </a:extLst>
          </p:cNvPr>
          <p:cNvSpPr/>
          <p:nvPr/>
        </p:nvSpPr>
        <p:spPr>
          <a:xfrm>
            <a:off x="2326775" y="405627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Argentina</a:t>
            </a:r>
          </a:p>
        </p:txBody>
      </p:sp>
      <p:sp>
        <p:nvSpPr>
          <p:cNvPr id="131" name="Rectangle: Rounded Corners 130">
            <a:extLst>
              <a:ext uri="{FF2B5EF4-FFF2-40B4-BE49-F238E27FC236}">
                <a16:creationId xmlns:a16="http://schemas.microsoft.com/office/drawing/2014/main" id="{6A5E738B-1B4D-41A2-B03D-F8D72F4C4245}"/>
              </a:ext>
            </a:extLst>
          </p:cNvPr>
          <p:cNvSpPr/>
          <p:nvPr/>
        </p:nvSpPr>
        <p:spPr>
          <a:xfrm>
            <a:off x="2326774" y="437951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Bolivia</a:t>
            </a:r>
          </a:p>
        </p:txBody>
      </p:sp>
      <p:sp>
        <p:nvSpPr>
          <p:cNvPr id="132" name="Rectangle: Rounded Corners 131">
            <a:extLst>
              <a:ext uri="{FF2B5EF4-FFF2-40B4-BE49-F238E27FC236}">
                <a16:creationId xmlns:a16="http://schemas.microsoft.com/office/drawing/2014/main" id="{F0C8324F-6716-4D79-A0D5-6DE254C473A0}"/>
              </a:ext>
            </a:extLst>
          </p:cNvPr>
          <p:cNvSpPr/>
          <p:nvPr/>
        </p:nvSpPr>
        <p:spPr>
          <a:xfrm>
            <a:off x="3797959" y="373139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Costa Rica</a:t>
            </a:r>
          </a:p>
        </p:txBody>
      </p:sp>
      <p:sp>
        <p:nvSpPr>
          <p:cNvPr id="133" name="Rectangle: Rounded Corners 132">
            <a:extLst>
              <a:ext uri="{FF2B5EF4-FFF2-40B4-BE49-F238E27FC236}">
                <a16:creationId xmlns:a16="http://schemas.microsoft.com/office/drawing/2014/main" id="{2F155F93-435E-4D34-A8D5-771AE013ECD2}"/>
              </a:ext>
            </a:extLst>
          </p:cNvPr>
          <p:cNvSpPr/>
          <p:nvPr/>
        </p:nvSpPr>
        <p:spPr>
          <a:xfrm>
            <a:off x="5269142" y="373139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Jamaica</a:t>
            </a:r>
          </a:p>
        </p:txBody>
      </p:sp>
      <p:sp>
        <p:nvSpPr>
          <p:cNvPr id="134" name="Rectangle: Rounded Corners 133">
            <a:extLst>
              <a:ext uri="{FF2B5EF4-FFF2-40B4-BE49-F238E27FC236}">
                <a16:creationId xmlns:a16="http://schemas.microsoft.com/office/drawing/2014/main" id="{C24DC000-BA3C-4F49-977C-2A13F5B049D7}"/>
              </a:ext>
            </a:extLst>
          </p:cNvPr>
          <p:cNvSpPr/>
          <p:nvPr/>
        </p:nvSpPr>
        <p:spPr>
          <a:xfrm>
            <a:off x="6740325" y="372342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Peru</a:t>
            </a:r>
          </a:p>
        </p:txBody>
      </p:sp>
      <p:sp>
        <p:nvSpPr>
          <p:cNvPr id="135" name="Rectangle: Rounded Corners 134">
            <a:extLst>
              <a:ext uri="{FF2B5EF4-FFF2-40B4-BE49-F238E27FC236}">
                <a16:creationId xmlns:a16="http://schemas.microsoft.com/office/drawing/2014/main" id="{4F4034B3-7C1D-4923-A586-2B9C59DC54A6}"/>
              </a:ext>
            </a:extLst>
          </p:cNvPr>
          <p:cNvSpPr/>
          <p:nvPr/>
        </p:nvSpPr>
        <p:spPr>
          <a:xfrm>
            <a:off x="8211509" y="373139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Seychelles</a:t>
            </a:r>
          </a:p>
        </p:txBody>
      </p:sp>
      <p:sp>
        <p:nvSpPr>
          <p:cNvPr id="136" name="Rectangle: Rounded Corners 135">
            <a:extLst>
              <a:ext uri="{FF2B5EF4-FFF2-40B4-BE49-F238E27FC236}">
                <a16:creationId xmlns:a16="http://schemas.microsoft.com/office/drawing/2014/main" id="{AFEA5540-713A-40FB-9840-8174C5AD7074}"/>
              </a:ext>
            </a:extLst>
          </p:cNvPr>
          <p:cNvSpPr/>
          <p:nvPr/>
        </p:nvSpPr>
        <p:spPr>
          <a:xfrm>
            <a:off x="2326774" y="470275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Botswana</a:t>
            </a:r>
          </a:p>
        </p:txBody>
      </p:sp>
      <p:sp>
        <p:nvSpPr>
          <p:cNvPr id="137" name="Rectangle: Rounded Corners 136">
            <a:extLst>
              <a:ext uri="{FF2B5EF4-FFF2-40B4-BE49-F238E27FC236}">
                <a16:creationId xmlns:a16="http://schemas.microsoft.com/office/drawing/2014/main" id="{43EA9E2D-2813-4005-84BD-278B308ACA09}"/>
              </a:ext>
            </a:extLst>
          </p:cNvPr>
          <p:cNvSpPr/>
          <p:nvPr/>
        </p:nvSpPr>
        <p:spPr>
          <a:xfrm>
            <a:off x="2326774" y="502599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Burkina Faso</a:t>
            </a:r>
          </a:p>
        </p:txBody>
      </p:sp>
      <p:sp>
        <p:nvSpPr>
          <p:cNvPr id="138" name="Rectangle: Rounded Corners 137">
            <a:extLst>
              <a:ext uri="{FF2B5EF4-FFF2-40B4-BE49-F238E27FC236}">
                <a16:creationId xmlns:a16="http://schemas.microsoft.com/office/drawing/2014/main" id="{4A481A10-2F3E-4F23-B6CF-A985208D0578}"/>
              </a:ext>
            </a:extLst>
          </p:cNvPr>
          <p:cNvSpPr/>
          <p:nvPr/>
        </p:nvSpPr>
        <p:spPr>
          <a:xfrm>
            <a:off x="2326776" y="534924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Cape Verde</a:t>
            </a:r>
          </a:p>
        </p:txBody>
      </p:sp>
      <p:sp>
        <p:nvSpPr>
          <p:cNvPr id="139" name="Rectangle: Rounded Corners 138">
            <a:extLst>
              <a:ext uri="{FF2B5EF4-FFF2-40B4-BE49-F238E27FC236}">
                <a16:creationId xmlns:a16="http://schemas.microsoft.com/office/drawing/2014/main" id="{3C9440AB-85DF-481E-88DB-7591E4C4D07D}"/>
              </a:ext>
            </a:extLst>
          </p:cNvPr>
          <p:cNvSpPr/>
          <p:nvPr/>
        </p:nvSpPr>
        <p:spPr>
          <a:xfrm>
            <a:off x="3797959" y="4019296"/>
            <a:ext cx="1224136" cy="326905"/>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Dominican Republic</a:t>
            </a:r>
          </a:p>
        </p:txBody>
      </p:sp>
      <p:sp>
        <p:nvSpPr>
          <p:cNvPr id="140" name="Rectangle: Rounded Corners 139">
            <a:extLst>
              <a:ext uri="{FF2B5EF4-FFF2-40B4-BE49-F238E27FC236}">
                <a16:creationId xmlns:a16="http://schemas.microsoft.com/office/drawing/2014/main" id="{C3A7E018-464D-47B0-B626-A652B8FEC7D6}"/>
              </a:ext>
            </a:extLst>
          </p:cNvPr>
          <p:cNvSpPr/>
          <p:nvPr/>
        </p:nvSpPr>
        <p:spPr>
          <a:xfrm>
            <a:off x="3797955" y="442099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Egypt</a:t>
            </a:r>
          </a:p>
        </p:txBody>
      </p:sp>
      <p:sp>
        <p:nvSpPr>
          <p:cNvPr id="141" name="Rectangle: Rounded Corners 140">
            <a:extLst>
              <a:ext uri="{FF2B5EF4-FFF2-40B4-BE49-F238E27FC236}">
                <a16:creationId xmlns:a16="http://schemas.microsoft.com/office/drawing/2014/main" id="{865808BF-9FF6-4CBA-B2AC-2049790EE438}"/>
              </a:ext>
            </a:extLst>
          </p:cNvPr>
          <p:cNvSpPr/>
          <p:nvPr/>
        </p:nvSpPr>
        <p:spPr>
          <a:xfrm>
            <a:off x="3789908" y="471913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El Salvador</a:t>
            </a:r>
          </a:p>
        </p:txBody>
      </p:sp>
      <p:sp>
        <p:nvSpPr>
          <p:cNvPr id="142" name="Rectangle: Rounded Corners 141">
            <a:extLst>
              <a:ext uri="{FF2B5EF4-FFF2-40B4-BE49-F238E27FC236}">
                <a16:creationId xmlns:a16="http://schemas.microsoft.com/office/drawing/2014/main" id="{D896AEF1-0C79-41E0-9387-D4C435232C97}"/>
              </a:ext>
            </a:extLst>
          </p:cNvPr>
          <p:cNvSpPr/>
          <p:nvPr/>
        </p:nvSpPr>
        <p:spPr>
          <a:xfrm>
            <a:off x="3797958" y="502599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Fiji</a:t>
            </a:r>
          </a:p>
        </p:txBody>
      </p:sp>
      <p:sp>
        <p:nvSpPr>
          <p:cNvPr id="143" name="Rectangle: Rounded Corners 142">
            <a:extLst>
              <a:ext uri="{FF2B5EF4-FFF2-40B4-BE49-F238E27FC236}">
                <a16:creationId xmlns:a16="http://schemas.microsoft.com/office/drawing/2014/main" id="{4A24E7AF-C32F-4CF4-9498-8952029AA2DD}"/>
              </a:ext>
            </a:extLst>
          </p:cNvPr>
          <p:cNvSpPr/>
          <p:nvPr/>
        </p:nvSpPr>
        <p:spPr>
          <a:xfrm>
            <a:off x="3797960" y="534924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Ghana</a:t>
            </a:r>
          </a:p>
        </p:txBody>
      </p:sp>
      <p:sp>
        <p:nvSpPr>
          <p:cNvPr id="144" name="Rectangle: Rounded Corners 143">
            <a:extLst>
              <a:ext uri="{FF2B5EF4-FFF2-40B4-BE49-F238E27FC236}">
                <a16:creationId xmlns:a16="http://schemas.microsoft.com/office/drawing/2014/main" id="{6FDF5655-AD93-4B36-B5F8-DFFC26B1355B}"/>
              </a:ext>
            </a:extLst>
          </p:cNvPr>
          <p:cNvSpPr/>
          <p:nvPr/>
        </p:nvSpPr>
        <p:spPr>
          <a:xfrm>
            <a:off x="5269142" y="405627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Maldives</a:t>
            </a:r>
          </a:p>
        </p:txBody>
      </p:sp>
      <p:sp>
        <p:nvSpPr>
          <p:cNvPr id="145" name="Rectangle: Rounded Corners 144">
            <a:extLst>
              <a:ext uri="{FF2B5EF4-FFF2-40B4-BE49-F238E27FC236}">
                <a16:creationId xmlns:a16="http://schemas.microsoft.com/office/drawing/2014/main" id="{631A12F9-AD55-4982-919E-ED6F63F4929C}"/>
              </a:ext>
            </a:extLst>
          </p:cNvPr>
          <p:cNvSpPr/>
          <p:nvPr/>
        </p:nvSpPr>
        <p:spPr>
          <a:xfrm>
            <a:off x="5269141" y="437951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Mali</a:t>
            </a:r>
          </a:p>
        </p:txBody>
      </p:sp>
      <p:sp>
        <p:nvSpPr>
          <p:cNvPr id="146" name="Rectangle: Rounded Corners 145">
            <a:extLst>
              <a:ext uri="{FF2B5EF4-FFF2-40B4-BE49-F238E27FC236}">
                <a16:creationId xmlns:a16="http://schemas.microsoft.com/office/drawing/2014/main" id="{855E1888-C274-4909-AD66-1B114C1EF6CC}"/>
              </a:ext>
            </a:extLst>
          </p:cNvPr>
          <p:cNvSpPr/>
          <p:nvPr/>
        </p:nvSpPr>
        <p:spPr>
          <a:xfrm>
            <a:off x="5269141" y="470275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Mauritius</a:t>
            </a:r>
          </a:p>
        </p:txBody>
      </p:sp>
      <p:sp>
        <p:nvSpPr>
          <p:cNvPr id="147" name="Rectangle: Rounded Corners 146">
            <a:extLst>
              <a:ext uri="{FF2B5EF4-FFF2-40B4-BE49-F238E27FC236}">
                <a16:creationId xmlns:a16="http://schemas.microsoft.com/office/drawing/2014/main" id="{FC89D71B-0446-43EE-A520-24443AF001D7}"/>
              </a:ext>
            </a:extLst>
          </p:cNvPr>
          <p:cNvSpPr/>
          <p:nvPr/>
        </p:nvSpPr>
        <p:spPr>
          <a:xfrm>
            <a:off x="5269141" y="502599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Namibia</a:t>
            </a:r>
          </a:p>
        </p:txBody>
      </p:sp>
      <p:sp>
        <p:nvSpPr>
          <p:cNvPr id="148" name="Rectangle: Rounded Corners 147">
            <a:extLst>
              <a:ext uri="{FF2B5EF4-FFF2-40B4-BE49-F238E27FC236}">
                <a16:creationId xmlns:a16="http://schemas.microsoft.com/office/drawing/2014/main" id="{B3E92AF9-C8D3-4192-8254-BDE264D75027}"/>
              </a:ext>
            </a:extLst>
          </p:cNvPr>
          <p:cNvSpPr/>
          <p:nvPr/>
        </p:nvSpPr>
        <p:spPr>
          <a:xfrm>
            <a:off x="5269143" y="534924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Nigeria</a:t>
            </a:r>
          </a:p>
        </p:txBody>
      </p:sp>
      <p:sp>
        <p:nvSpPr>
          <p:cNvPr id="149" name="Rectangle: Rounded Corners 148">
            <a:extLst>
              <a:ext uri="{FF2B5EF4-FFF2-40B4-BE49-F238E27FC236}">
                <a16:creationId xmlns:a16="http://schemas.microsoft.com/office/drawing/2014/main" id="{2104884E-1484-4DD1-9DBF-CE446D4F56D4}"/>
              </a:ext>
            </a:extLst>
          </p:cNvPr>
          <p:cNvSpPr/>
          <p:nvPr/>
        </p:nvSpPr>
        <p:spPr>
          <a:xfrm>
            <a:off x="6740324" y="405627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Rwanda</a:t>
            </a:r>
          </a:p>
        </p:txBody>
      </p:sp>
      <p:sp>
        <p:nvSpPr>
          <p:cNvPr id="150" name="Rectangle: Rounded Corners 149">
            <a:extLst>
              <a:ext uri="{FF2B5EF4-FFF2-40B4-BE49-F238E27FC236}">
                <a16:creationId xmlns:a16="http://schemas.microsoft.com/office/drawing/2014/main" id="{8DE50CD3-33B6-4D6A-9ADD-3DDF179269CC}"/>
              </a:ext>
            </a:extLst>
          </p:cNvPr>
          <p:cNvSpPr/>
          <p:nvPr/>
        </p:nvSpPr>
        <p:spPr>
          <a:xfrm>
            <a:off x="6740323" y="4379514"/>
            <a:ext cx="1224136" cy="362153"/>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Saint Kitts and Nevis</a:t>
            </a:r>
          </a:p>
        </p:txBody>
      </p:sp>
      <p:sp>
        <p:nvSpPr>
          <p:cNvPr id="151" name="Rectangle: Rounded Corners 150">
            <a:extLst>
              <a:ext uri="{FF2B5EF4-FFF2-40B4-BE49-F238E27FC236}">
                <a16:creationId xmlns:a16="http://schemas.microsoft.com/office/drawing/2014/main" id="{1E7783F5-14A9-4481-971D-4BFAA8F5A0F7}"/>
              </a:ext>
            </a:extLst>
          </p:cNvPr>
          <p:cNvSpPr/>
          <p:nvPr/>
        </p:nvSpPr>
        <p:spPr>
          <a:xfrm>
            <a:off x="6740325" y="4803544"/>
            <a:ext cx="1224136" cy="479548"/>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Saint Vincent and the Grenadines</a:t>
            </a:r>
          </a:p>
        </p:txBody>
      </p:sp>
      <p:sp>
        <p:nvSpPr>
          <p:cNvPr id="152" name="Rectangle: Rounded Corners 151">
            <a:extLst>
              <a:ext uri="{FF2B5EF4-FFF2-40B4-BE49-F238E27FC236}">
                <a16:creationId xmlns:a16="http://schemas.microsoft.com/office/drawing/2014/main" id="{509DCF7B-B780-4022-AA8F-E42EBE7ADE43}"/>
              </a:ext>
            </a:extLst>
          </p:cNvPr>
          <p:cNvSpPr/>
          <p:nvPr/>
        </p:nvSpPr>
        <p:spPr>
          <a:xfrm>
            <a:off x="8211505" y="405627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Sri Lanka</a:t>
            </a:r>
          </a:p>
        </p:txBody>
      </p:sp>
      <p:sp>
        <p:nvSpPr>
          <p:cNvPr id="153" name="Rectangle: Rounded Corners 152">
            <a:extLst>
              <a:ext uri="{FF2B5EF4-FFF2-40B4-BE49-F238E27FC236}">
                <a16:creationId xmlns:a16="http://schemas.microsoft.com/office/drawing/2014/main" id="{1898DEED-C024-445A-8706-7664E6278417}"/>
              </a:ext>
            </a:extLst>
          </p:cNvPr>
          <p:cNvSpPr/>
          <p:nvPr/>
        </p:nvSpPr>
        <p:spPr>
          <a:xfrm>
            <a:off x="8211504" y="437951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Tanzania</a:t>
            </a:r>
          </a:p>
        </p:txBody>
      </p:sp>
      <p:sp>
        <p:nvSpPr>
          <p:cNvPr id="154" name="Rectangle: Rounded Corners 153">
            <a:extLst>
              <a:ext uri="{FF2B5EF4-FFF2-40B4-BE49-F238E27FC236}">
                <a16:creationId xmlns:a16="http://schemas.microsoft.com/office/drawing/2014/main" id="{B6A1BAE4-2B5E-41D4-B82F-B8D5961DF51C}"/>
              </a:ext>
            </a:extLst>
          </p:cNvPr>
          <p:cNvSpPr/>
          <p:nvPr/>
        </p:nvSpPr>
        <p:spPr>
          <a:xfrm>
            <a:off x="8211504" y="4702757"/>
            <a:ext cx="1224136" cy="339086"/>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Trinidad and Tobago</a:t>
            </a:r>
          </a:p>
        </p:txBody>
      </p:sp>
      <p:sp>
        <p:nvSpPr>
          <p:cNvPr id="155" name="Rectangle: Rounded Corners 154">
            <a:extLst>
              <a:ext uri="{FF2B5EF4-FFF2-40B4-BE49-F238E27FC236}">
                <a16:creationId xmlns:a16="http://schemas.microsoft.com/office/drawing/2014/main" id="{E99945AC-FAE7-4163-B80D-4FBCDE8DAA3A}"/>
              </a:ext>
            </a:extLst>
          </p:cNvPr>
          <p:cNvSpPr/>
          <p:nvPr/>
        </p:nvSpPr>
        <p:spPr>
          <a:xfrm>
            <a:off x="8211504" y="512851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Tuvalu</a:t>
            </a:r>
          </a:p>
        </p:txBody>
      </p:sp>
      <p:sp>
        <p:nvSpPr>
          <p:cNvPr id="156" name="Rectangle: Rounded Corners 155">
            <a:extLst>
              <a:ext uri="{FF2B5EF4-FFF2-40B4-BE49-F238E27FC236}">
                <a16:creationId xmlns:a16="http://schemas.microsoft.com/office/drawing/2014/main" id="{C63BEE87-1766-4E2A-A718-FBD1E816DF7D}"/>
              </a:ext>
            </a:extLst>
          </p:cNvPr>
          <p:cNvSpPr/>
          <p:nvPr/>
        </p:nvSpPr>
        <p:spPr>
          <a:xfrm>
            <a:off x="6760793" y="534924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Senegal</a:t>
            </a:r>
          </a:p>
        </p:txBody>
      </p:sp>
    </p:spTree>
    <p:extLst>
      <p:ext uri="{BB962C8B-B14F-4D97-AF65-F5344CB8AC3E}">
        <p14:creationId xmlns:p14="http://schemas.microsoft.com/office/powerpoint/2010/main" val="1143637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754D-02AA-4B6C-B6C9-092AD749A38E}"/>
              </a:ext>
            </a:extLst>
          </p:cNvPr>
          <p:cNvSpPr>
            <a:spLocks noGrp="1"/>
          </p:cNvSpPr>
          <p:nvPr>
            <p:ph type="title"/>
          </p:nvPr>
        </p:nvSpPr>
        <p:spPr/>
        <p:txBody>
          <a:bodyPr vert="horz" lIns="0" tIns="0" rIns="0" bIns="0" rtlCol="0" anchor="ctr" anchorCtr="0">
            <a:noAutofit/>
          </a:bodyPr>
          <a:lstStyle/>
          <a:p>
            <a:r>
              <a:rPr lang="en-IN" b="1" kern="0" dirty="0"/>
              <a:t>EoDS 2020 Classifications: Progressive and Potential</a:t>
            </a:r>
          </a:p>
        </p:txBody>
      </p:sp>
      <p:sp>
        <p:nvSpPr>
          <p:cNvPr id="50" name="Rectangle: Rounded Corners 49">
            <a:extLst>
              <a:ext uri="{FF2B5EF4-FFF2-40B4-BE49-F238E27FC236}">
                <a16:creationId xmlns:a16="http://schemas.microsoft.com/office/drawing/2014/main" id="{A285D85A-8D6D-4289-B0C1-4FD60E530013}"/>
              </a:ext>
            </a:extLst>
          </p:cNvPr>
          <p:cNvSpPr/>
          <p:nvPr/>
        </p:nvSpPr>
        <p:spPr>
          <a:xfrm>
            <a:off x="2222180" y="1214978"/>
            <a:ext cx="7139774" cy="362154"/>
          </a:xfrm>
          <a:prstGeom prst="roundRect">
            <a:avLst/>
          </a:prstGeom>
          <a:solidFill>
            <a:srgbClr val="FF983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b="1" dirty="0">
                <a:solidFill>
                  <a:srgbClr val="FFFFFF"/>
                </a:solidFill>
                <a:latin typeface="EYInterstate Light"/>
                <a:cs typeface="Arial" panose="020B0604020202020204" pitchFamily="34" charset="0"/>
              </a:rPr>
              <a:t>Progressive</a:t>
            </a:r>
            <a:r>
              <a:rPr kumimoji="0" lang="en-IN" sz="1800" b="1" i="0" u="none" strike="noStrike" kern="1200" cap="none" spc="0" normalizeH="0" baseline="0" noProof="0" dirty="0">
                <a:ln>
                  <a:noFill/>
                </a:ln>
                <a:solidFill>
                  <a:srgbClr val="FFFFFF"/>
                </a:solidFill>
                <a:effectLst/>
                <a:uLnTx/>
                <a:uFillTx/>
                <a:latin typeface="EYInterstate Light"/>
                <a:ea typeface="+mn-ea"/>
                <a:cs typeface="Arial" panose="020B0604020202020204" pitchFamily="34" charset="0"/>
              </a:rPr>
              <a:t> (24 countries)</a:t>
            </a:r>
          </a:p>
        </p:txBody>
      </p:sp>
      <p:sp>
        <p:nvSpPr>
          <p:cNvPr id="51" name="Rectangle: Rounded Corners 50">
            <a:extLst>
              <a:ext uri="{FF2B5EF4-FFF2-40B4-BE49-F238E27FC236}">
                <a16:creationId xmlns:a16="http://schemas.microsoft.com/office/drawing/2014/main" id="{A4DAB071-6086-4290-8A86-FE901D57EB1A}"/>
              </a:ext>
            </a:extLst>
          </p:cNvPr>
          <p:cNvSpPr/>
          <p:nvPr/>
        </p:nvSpPr>
        <p:spPr>
          <a:xfrm>
            <a:off x="2236238" y="3526124"/>
            <a:ext cx="7108860" cy="362154"/>
          </a:xfrm>
          <a:prstGeom prst="roundRect">
            <a:avLst/>
          </a:prstGeom>
          <a:solidFill>
            <a:srgbClr val="FFB46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FFFFFF"/>
                </a:solidFill>
                <a:effectLst/>
                <a:uLnTx/>
                <a:uFillTx/>
                <a:latin typeface="EYInterstate Light"/>
                <a:ea typeface="+mn-ea"/>
                <a:cs typeface="Arial" panose="020B0604020202020204" pitchFamily="34" charset="0"/>
              </a:rPr>
              <a:t>Potential (24 countries)</a:t>
            </a:r>
          </a:p>
        </p:txBody>
      </p:sp>
      <p:sp>
        <p:nvSpPr>
          <p:cNvPr id="4" name="Slide Number Placeholder 3">
            <a:extLst>
              <a:ext uri="{FF2B5EF4-FFF2-40B4-BE49-F238E27FC236}">
                <a16:creationId xmlns:a16="http://schemas.microsoft.com/office/drawing/2014/main" id="{DA76DA05-0A3D-4168-9571-D88F1EB3ED7A}"/>
              </a:ext>
            </a:extLst>
          </p:cNvPr>
          <p:cNvSpPr>
            <a:spLocks noGrp="1"/>
          </p:cNvSpPr>
          <p:nvPr>
            <p:ph type="sldNum" sz="quarter" idx="12"/>
          </p:nvPr>
        </p:nvSpPr>
        <p:spPr/>
        <p:txBody>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a:ln>
                  <a:noFill/>
                </a:ln>
                <a:solidFill>
                  <a:srgbClr val="2E2E38"/>
                </a:solidFill>
                <a:effectLst/>
                <a:uLnTx/>
                <a:uFillTx/>
                <a:latin typeface="EYInterstate" panose="02000503020000020004" pitchFamily="2" charset="0"/>
                <a:ea typeface="+mn-ea"/>
                <a:cs typeface="+mn-cs"/>
              </a:rPr>
              <a:t>Page </a:t>
            </a:r>
            <a:fld id="{F1BC30E3-FFE5-4B91-AA19-87A149EBB9EE}" type="slidenum">
              <a:rPr kumimoji="0" lang="en-GB" sz="800" b="0" i="0" u="none" strike="noStrike" kern="1200" cap="none" spc="0" normalizeH="0" baseline="0" noProof="0" smtClean="0">
                <a:ln>
                  <a:noFill/>
                </a:ln>
                <a:solidFill>
                  <a:srgbClr val="2E2E38"/>
                </a:solidFill>
                <a:effectLst/>
                <a:uLnTx/>
                <a:uFillTx/>
                <a:latin typeface="EYInterstate" panose="02000503020000020004" pitchFamily="2" charset="0"/>
                <a:ea typeface="+mn-ea"/>
                <a:cs typeface="+mn-cs"/>
              </a:rPr>
              <a:pPr marL="0" marR="0" lvl="0" indent="0" algn="l" defTabSz="913943" rtl="0" eaLnBrk="1" fontAlgn="auto" latinLnBrk="0" hangingPunct="1">
                <a:lnSpc>
                  <a:spcPct val="100000"/>
                </a:lnSpc>
                <a:spcBef>
                  <a:spcPts val="0"/>
                </a:spcBef>
                <a:spcAft>
                  <a:spcPts val="0"/>
                </a:spcAft>
                <a:buClrTx/>
                <a:buSzTx/>
                <a:buFontTx/>
                <a:buNone/>
                <a:tabLst/>
                <a:defRPr/>
              </a:pPr>
              <a:t>9</a:t>
            </a:fld>
            <a:endParaRPr kumimoji="0" lang="en-GB"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endParaRPr>
          </a:p>
        </p:txBody>
      </p:sp>
      <p:sp>
        <p:nvSpPr>
          <p:cNvPr id="3" name="Footer Placeholder 2">
            <a:extLst>
              <a:ext uri="{FF2B5EF4-FFF2-40B4-BE49-F238E27FC236}">
                <a16:creationId xmlns:a16="http://schemas.microsoft.com/office/drawing/2014/main" id="{4385AEED-D53C-441C-8C72-334F6A20338B}"/>
              </a:ext>
            </a:extLst>
          </p:cNvPr>
          <p:cNvSpPr>
            <a:spLocks noGrp="1"/>
          </p:cNvSpPr>
          <p:nvPr>
            <p:ph type="ftr" sz="quarter" idx="15"/>
          </p:nvPr>
        </p:nvSpPr>
        <p:spPr/>
        <p:txBody>
          <a:bodyPr/>
          <a:lstStyle/>
          <a:p>
            <a:pPr marL="0" marR="0" lvl="0" indent="0" algn="l" defTabSz="913943" rtl="0" eaLnBrk="1" fontAlgn="auto" latinLnBrk="0" hangingPunct="1">
              <a:lnSpc>
                <a:spcPct val="100000"/>
              </a:lnSpc>
              <a:spcBef>
                <a:spcPts val="0"/>
              </a:spcBef>
              <a:spcAft>
                <a:spcPts val="0"/>
              </a:spcAft>
              <a:buClrTx/>
              <a:buSzTx/>
              <a:buFontTx/>
              <a:buNone/>
              <a:tabLst/>
              <a:defRPr/>
            </a:pPr>
            <a:r>
              <a:rPr kumimoji="0" lang="en-IN" sz="800" b="0" i="0" u="none" strike="noStrike" kern="1200" cap="none" spc="0" normalizeH="0" baseline="0" noProof="0">
                <a:ln>
                  <a:noFill/>
                </a:ln>
                <a:solidFill>
                  <a:srgbClr val="2E2E38"/>
                </a:solidFill>
                <a:effectLst/>
                <a:uLnTx/>
                <a:uFillTx/>
                <a:latin typeface="EYInterstate" panose="02000503020000020004" pitchFamily="2" charset="0"/>
                <a:ea typeface="+mn-ea"/>
                <a:cs typeface="+mn-cs"/>
              </a:rPr>
              <a:t>Ease of Doing Solar 2020</a:t>
            </a:r>
            <a:endParaRPr kumimoji="0" lang="en-IN" sz="800" b="0" i="0" u="none" strike="noStrike" kern="1200" cap="none" spc="0" normalizeH="0" baseline="0" noProof="0" dirty="0">
              <a:ln>
                <a:noFill/>
              </a:ln>
              <a:solidFill>
                <a:srgbClr val="2E2E38"/>
              </a:solidFill>
              <a:effectLst/>
              <a:uLnTx/>
              <a:uFillTx/>
              <a:latin typeface="EYInterstate" panose="02000503020000020004" pitchFamily="2" charset="0"/>
              <a:ea typeface="+mn-ea"/>
              <a:cs typeface="+mn-cs"/>
            </a:endParaRPr>
          </a:p>
        </p:txBody>
      </p:sp>
      <p:sp>
        <p:nvSpPr>
          <p:cNvPr id="63" name="TextBox 62">
            <a:extLst>
              <a:ext uri="{FF2B5EF4-FFF2-40B4-BE49-F238E27FC236}">
                <a16:creationId xmlns:a16="http://schemas.microsoft.com/office/drawing/2014/main" id="{6FC018A8-DA36-45A7-B165-7724057B812E}"/>
              </a:ext>
            </a:extLst>
          </p:cNvPr>
          <p:cNvSpPr txBox="1"/>
          <p:nvPr>
            <p:custDataLst>
              <p:tags r:id="rId1"/>
            </p:custDataLst>
          </p:nvPr>
        </p:nvSpPr>
        <p:spPr>
          <a:xfrm>
            <a:off x="6602819" y="6434083"/>
            <a:ext cx="4561367" cy="193899"/>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rgbClr val="27ACAA"/>
              </a:buClr>
              <a:buSzPct val="70000"/>
              <a:buFontTx/>
              <a:buNone/>
              <a:tabLst/>
              <a:defRPr/>
            </a:pPr>
            <a:r>
              <a:rPr kumimoji="0" lang="en-IN" sz="1200" b="0" i="0" u="none" strike="noStrike" kern="1200" cap="none" spc="0" normalizeH="0" baseline="0" noProof="0" dirty="0">
                <a:ln>
                  <a:noFill/>
                </a:ln>
                <a:solidFill>
                  <a:srgbClr val="2E2E38"/>
                </a:solidFill>
                <a:effectLst/>
                <a:uLnTx/>
                <a:uFillTx/>
                <a:latin typeface="EYInterstate Light"/>
                <a:ea typeface="+mn-ea"/>
                <a:cs typeface="+mn-cs"/>
              </a:rPr>
              <a:t>*Countries are sequenced in alphabetical order</a:t>
            </a:r>
          </a:p>
        </p:txBody>
      </p:sp>
      <p:sp>
        <p:nvSpPr>
          <p:cNvPr id="88" name="Rectangle: Rounded Corners 87">
            <a:extLst>
              <a:ext uri="{FF2B5EF4-FFF2-40B4-BE49-F238E27FC236}">
                <a16:creationId xmlns:a16="http://schemas.microsoft.com/office/drawing/2014/main" id="{14FDB10B-59DB-42B3-9374-F245B5F66257}"/>
              </a:ext>
            </a:extLst>
          </p:cNvPr>
          <p:cNvSpPr/>
          <p:nvPr/>
        </p:nvSpPr>
        <p:spPr>
          <a:xfrm>
            <a:off x="2214881" y="169950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Bangladesh</a:t>
            </a:r>
          </a:p>
        </p:txBody>
      </p:sp>
      <p:sp>
        <p:nvSpPr>
          <p:cNvPr id="137" name="Rectangle: Rounded Corners 136">
            <a:extLst>
              <a:ext uri="{FF2B5EF4-FFF2-40B4-BE49-F238E27FC236}">
                <a16:creationId xmlns:a16="http://schemas.microsoft.com/office/drawing/2014/main" id="{60636E8F-14AF-4410-86BF-D8EC35B9C13B}"/>
              </a:ext>
            </a:extLst>
          </p:cNvPr>
          <p:cNvSpPr/>
          <p:nvPr/>
        </p:nvSpPr>
        <p:spPr>
          <a:xfrm>
            <a:off x="2214881" y="203254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Benin</a:t>
            </a:r>
          </a:p>
        </p:txBody>
      </p:sp>
      <p:sp>
        <p:nvSpPr>
          <p:cNvPr id="138" name="Rectangle: Rounded Corners 137">
            <a:extLst>
              <a:ext uri="{FF2B5EF4-FFF2-40B4-BE49-F238E27FC236}">
                <a16:creationId xmlns:a16="http://schemas.microsoft.com/office/drawing/2014/main" id="{259309FC-6C40-49E9-8EDF-3CD73CBF4575}"/>
              </a:ext>
            </a:extLst>
          </p:cNvPr>
          <p:cNvSpPr/>
          <p:nvPr/>
        </p:nvSpPr>
        <p:spPr>
          <a:xfrm>
            <a:off x="2214881" y="2365580"/>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Cambodia</a:t>
            </a:r>
          </a:p>
        </p:txBody>
      </p:sp>
      <p:sp>
        <p:nvSpPr>
          <p:cNvPr id="139" name="Rectangle: Rounded Corners 138">
            <a:extLst>
              <a:ext uri="{FF2B5EF4-FFF2-40B4-BE49-F238E27FC236}">
                <a16:creationId xmlns:a16="http://schemas.microsoft.com/office/drawing/2014/main" id="{5BD79A1A-FDC7-4C99-84A1-A5268AA58341}"/>
              </a:ext>
            </a:extLst>
          </p:cNvPr>
          <p:cNvSpPr/>
          <p:nvPr/>
        </p:nvSpPr>
        <p:spPr>
          <a:xfrm>
            <a:off x="2214881" y="269861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Côte D'Ivoire</a:t>
            </a:r>
          </a:p>
        </p:txBody>
      </p:sp>
      <p:sp>
        <p:nvSpPr>
          <p:cNvPr id="140" name="Rectangle: Rounded Corners 139">
            <a:extLst>
              <a:ext uri="{FF2B5EF4-FFF2-40B4-BE49-F238E27FC236}">
                <a16:creationId xmlns:a16="http://schemas.microsoft.com/office/drawing/2014/main" id="{EA31AB02-B60D-44E1-A50F-CD2DA91C0517}"/>
              </a:ext>
            </a:extLst>
          </p:cNvPr>
          <p:cNvSpPr/>
          <p:nvPr/>
        </p:nvSpPr>
        <p:spPr>
          <a:xfrm>
            <a:off x="3702916" y="169950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Dominica</a:t>
            </a:r>
          </a:p>
        </p:txBody>
      </p:sp>
      <p:sp>
        <p:nvSpPr>
          <p:cNvPr id="141" name="Rectangle: Rounded Corners 140">
            <a:extLst>
              <a:ext uri="{FF2B5EF4-FFF2-40B4-BE49-F238E27FC236}">
                <a16:creationId xmlns:a16="http://schemas.microsoft.com/office/drawing/2014/main" id="{0D78A0B7-3587-46CD-9690-D7D327B112D7}"/>
              </a:ext>
            </a:extLst>
          </p:cNvPr>
          <p:cNvSpPr/>
          <p:nvPr/>
        </p:nvSpPr>
        <p:spPr>
          <a:xfrm>
            <a:off x="3702916" y="203254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Ethiopia</a:t>
            </a:r>
          </a:p>
        </p:txBody>
      </p:sp>
      <p:sp>
        <p:nvSpPr>
          <p:cNvPr id="142" name="Rectangle: Rounded Corners 141">
            <a:extLst>
              <a:ext uri="{FF2B5EF4-FFF2-40B4-BE49-F238E27FC236}">
                <a16:creationId xmlns:a16="http://schemas.microsoft.com/office/drawing/2014/main" id="{89BCFC8C-A652-4A66-A203-AE7B567716CA}"/>
              </a:ext>
            </a:extLst>
          </p:cNvPr>
          <p:cNvSpPr/>
          <p:nvPr/>
        </p:nvSpPr>
        <p:spPr>
          <a:xfrm>
            <a:off x="3702916" y="2365580"/>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Gambia</a:t>
            </a:r>
          </a:p>
        </p:txBody>
      </p:sp>
      <p:sp>
        <p:nvSpPr>
          <p:cNvPr id="143" name="Rectangle: Rounded Corners 142">
            <a:extLst>
              <a:ext uri="{FF2B5EF4-FFF2-40B4-BE49-F238E27FC236}">
                <a16:creationId xmlns:a16="http://schemas.microsoft.com/office/drawing/2014/main" id="{9C6182E0-639B-4CD2-AAE4-2C37102D97DB}"/>
              </a:ext>
            </a:extLst>
          </p:cNvPr>
          <p:cNvSpPr/>
          <p:nvPr/>
        </p:nvSpPr>
        <p:spPr>
          <a:xfrm>
            <a:off x="3702916" y="269861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Grenada</a:t>
            </a:r>
          </a:p>
        </p:txBody>
      </p:sp>
      <p:sp>
        <p:nvSpPr>
          <p:cNvPr id="144" name="Rectangle: Rounded Corners 143">
            <a:extLst>
              <a:ext uri="{FF2B5EF4-FFF2-40B4-BE49-F238E27FC236}">
                <a16:creationId xmlns:a16="http://schemas.microsoft.com/office/drawing/2014/main" id="{6090ED63-ADD5-4FF4-93E0-76E7B4C116D7}"/>
              </a:ext>
            </a:extLst>
          </p:cNvPr>
          <p:cNvSpPr/>
          <p:nvPr/>
        </p:nvSpPr>
        <p:spPr>
          <a:xfrm>
            <a:off x="5177719" y="169950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Madagascar</a:t>
            </a:r>
          </a:p>
        </p:txBody>
      </p:sp>
      <p:sp>
        <p:nvSpPr>
          <p:cNvPr id="145" name="Rectangle: Rounded Corners 144">
            <a:extLst>
              <a:ext uri="{FF2B5EF4-FFF2-40B4-BE49-F238E27FC236}">
                <a16:creationId xmlns:a16="http://schemas.microsoft.com/office/drawing/2014/main" id="{5E9AEA5F-82C6-4A05-8C4D-A8A0D558D03A}"/>
              </a:ext>
            </a:extLst>
          </p:cNvPr>
          <p:cNvSpPr/>
          <p:nvPr/>
        </p:nvSpPr>
        <p:spPr>
          <a:xfrm>
            <a:off x="5177719" y="203254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Malawi</a:t>
            </a:r>
          </a:p>
        </p:txBody>
      </p:sp>
      <p:sp>
        <p:nvSpPr>
          <p:cNvPr id="146" name="Rectangle: Rounded Corners 145">
            <a:extLst>
              <a:ext uri="{FF2B5EF4-FFF2-40B4-BE49-F238E27FC236}">
                <a16:creationId xmlns:a16="http://schemas.microsoft.com/office/drawing/2014/main" id="{22C9CA84-B5E9-4CE2-B5C9-9085F77C4803}"/>
              </a:ext>
            </a:extLst>
          </p:cNvPr>
          <p:cNvSpPr/>
          <p:nvPr/>
        </p:nvSpPr>
        <p:spPr>
          <a:xfrm>
            <a:off x="5177719" y="2365580"/>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Mozambique</a:t>
            </a:r>
          </a:p>
        </p:txBody>
      </p:sp>
      <p:sp>
        <p:nvSpPr>
          <p:cNvPr id="147" name="Rectangle: Rounded Corners 146">
            <a:extLst>
              <a:ext uri="{FF2B5EF4-FFF2-40B4-BE49-F238E27FC236}">
                <a16:creationId xmlns:a16="http://schemas.microsoft.com/office/drawing/2014/main" id="{A9D64E91-F839-4885-9CA7-22B265EBC73B}"/>
              </a:ext>
            </a:extLst>
          </p:cNvPr>
          <p:cNvSpPr/>
          <p:nvPr/>
        </p:nvSpPr>
        <p:spPr>
          <a:xfrm>
            <a:off x="5177719" y="269861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Nauru</a:t>
            </a:r>
          </a:p>
        </p:txBody>
      </p:sp>
      <p:sp>
        <p:nvSpPr>
          <p:cNvPr id="148" name="Rectangle: Rounded Corners 147">
            <a:extLst>
              <a:ext uri="{FF2B5EF4-FFF2-40B4-BE49-F238E27FC236}">
                <a16:creationId xmlns:a16="http://schemas.microsoft.com/office/drawing/2014/main" id="{435B2025-026E-4A6C-9310-4F48599B935C}"/>
              </a:ext>
            </a:extLst>
          </p:cNvPr>
          <p:cNvSpPr/>
          <p:nvPr/>
        </p:nvSpPr>
        <p:spPr>
          <a:xfrm>
            <a:off x="5173685" y="304725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Niger</a:t>
            </a:r>
          </a:p>
        </p:txBody>
      </p:sp>
      <p:sp>
        <p:nvSpPr>
          <p:cNvPr id="149" name="Rectangle: Rounded Corners 148">
            <a:extLst>
              <a:ext uri="{FF2B5EF4-FFF2-40B4-BE49-F238E27FC236}">
                <a16:creationId xmlns:a16="http://schemas.microsoft.com/office/drawing/2014/main" id="{D2D471E7-0396-43D1-A451-55420420F523}"/>
              </a:ext>
            </a:extLst>
          </p:cNvPr>
          <p:cNvSpPr/>
          <p:nvPr/>
        </p:nvSpPr>
        <p:spPr>
          <a:xfrm>
            <a:off x="6665754" y="170951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Palau</a:t>
            </a:r>
          </a:p>
        </p:txBody>
      </p:sp>
      <p:sp>
        <p:nvSpPr>
          <p:cNvPr id="150" name="Rectangle: Rounded Corners 149">
            <a:extLst>
              <a:ext uri="{FF2B5EF4-FFF2-40B4-BE49-F238E27FC236}">
                <a16:creationId xmlns:a16="http://schemas.microsoft.com/office/drawing/2014/main" id="{466366E7-1947-4CAD-814A-7A79ECA96CA0}"/>
              </a:ext>
            </a:extLst>
          </p:cNvPr>
          <p:cNvSpPr/>
          <p:nvPr/>
        </p:nvSpPr>
        <p:spPr>
          <a:xfrm>
            <a:off x="6665754" y="204254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Paraguay</a:t>
            </a:r>
          </a:p>
        </p:txBody>
      </p:sp>
      <p:sp>
        <p:nvSpPr>
          <p:cNvPr id="151" name="Rectangle: Rounded Corners 150">
            <a:extLst>
              <a:ext uri="{FF2B5EF4-FFF2-40B4-BE49-F238E27FC236}">
                <a16:creationId xmlns:a16="http://schemas.microsoft.com/office/drawing/2014/main" id="{52086BE3-2B28-4598-B236-1C7AAC2E8122}"/>
              </a:ext>
            </a:extLst>
          </p:cNvPr>
          <p:cNvSpPr/>
          <p:nvPr/>
        </p:nvSpPr>
        <p:spPr>
          <a:xfrm>
            <a:off x="6665754" y="237558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Samoa</a:t>
            </a:r>
          </a:p>
        </p:txBody>
      </p:sp>
      <p:sp>
        <p:nvSpPr>
          <p:cNvPr id="152" name="Rectangle: Rounded Corners 151">
            <a:extLst>
              <a:ext uri="{FF2B5EF4-FFF2-40B4-BE49-F238E27FC236}">
                <a16:creationId xmlns:a16="http://schemas.microsoft.com/office/drawing/2014/main" id="{7891D14A-6D58-4FA9-A5CE-B8DF58AAEBFF}"/>
              </a:ext>
            </a:extLst>
          </p:cNvPr>
          <p:cNvSpPr/>
          <p:nvPr/>
        </p:nvSpPr>
        <p:spPr>
          <a:xfrm>
            <a:off x="6685556" y="271177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Saint Lucia</a:t>
            </a:r>
          </a:p>
        </p:txBody>
      </p:sp>
      <p:sp>
        <p:nvSpPr>
          <p:cNvPr id="153" name="Rectangle: Rounded Corners 152">
            <a:extLst>
              <a:ext uri="{FF2B5EF4-FFF2-40B4-BE49-F238E27FC236}">
                <a16:creationId xmlns:a16="http://schemas.microsoft.com/office/drawing/2014/main" id="{9FA4AEBE-831E-49DD-A3A3-7308564196CA}"/>
              </a:ext>
            </a:extLst>
          </p:cNvPr>
          <p:cNvSpPr/>
          <p:nvPr/>
        </p:nvSpPr>
        <p:spPr>
          <a:xfrm>
            <a:off x="6685556" y="304481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Suriname</a:t>
            </a:r>
          </a:p>
        </p:txBody>
      </p:sp>
      <p:sp>
        <p:nvSpPr>
          <p:cNvPr id="154" name="Rectangle: Rounded Corners 153">
            <a:extLst>
              <a:ext uri="{FF2B5EF4-FFF2-40B4-BE49-F238E27FC236}">
                <a16:creationId xmlns:a16="http://schemas.microsoft.com/office/drawing/2014/main" id="{994BCB14-B69C-4B54-95F8-9FF0ECB7FBBA}"/>
              </a:ext>
            </a:extLst>
          </p:cNvPr>
          <p:cNvSpPr/>
          <p:nvPr/>
        </p:nvSpPr>
        <p:spPr>
          <a:xfrm>
            <a:off x="8116470" y="2365580"/>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Zambia</a:t>
            </a:r>
          </a:p>
        </p:txBody>
      </p:sp>
      <p:sp>
        <p:nvSpPr>
          <p:cNvPr id="155" name="Rectangle: Rounded Corners 154">
            <a:extLst>
              <a:ext uri="{FF2B5EF4-FFF2-40B4-BE49-F238E27FC236}">
                <a16:creationId xmlns:a16="http://schemas.microsoft.com/office/drawing/2014/main" id="{EFE9236E-DA65-4D7D-923E-FA8D2D2FD746}"/>
              </a:ext>
            </a:extLst>
          </p:cNvPr>
          <p:cNvSpPr/>
          <p:nvPr/>
        </p:nvSpPr>
        <p:spPr>
          <a:xfrm>
            <a:off x="8116470" y="269861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Zimbabwe</a:t>
            </a:r>
          </a:p>
        </p:txBody>
      </p:sp>
      <p:sp>
        <p:nvSpPr>
          <p:cNvPr id="156" name="Rectangle: Rounded Corners 155">
            <a:extLst>
              <a:ext uri="{FF2B5EF4-FFF2-40B4-BE49-F238E27FC236}">
                <a16:creationId xmlns:a16="http://schemas.microsoft.com/office/drawing/2014/main" id="{E0155AA0-1327-43E6-A262-1F387F5C3E2C}"/>
              </a:ext>
            </a:extLst>
          </p:cNvPr>
          <p:cNvSpPr/>
          <p:nvPr>
            <p:custDataLst>
              <p:tags r:id="rId2"/>
            </p:custDataLst>
          </p:nvPr>
        </p:nvSpPr>
        <p:spPr>
          <a:xfrm>
            <a:off x="2214881" y="302641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Djibouti</a:t>
            </a:r>
          </a:p>
        </p:txBody>
      </p:sp>
      <p:sp>
        <p:nvSpPr>
          <p:cNvPr id="157" name="Rectangle: Rounded Corners 156">
            <a:extLst>
              <a:ext uri="{FF2B5EF4-FFF2-40B4-BE49-F238E27FC236}">
                <a16:creationId xmlns:a16="http://schemas.microsoft.com/office/drawing/2014/main" id="{CC093B85-385C-426B-BBBD-E95C097137A7}"/>
              </a:ext>
            </a:extLst>
          </p:cNvPr>
          <p:cNvSpPr/>
          <p:nvPr/>
        </p:nvSpPr>
        <p:spPr>
          <a:xfrm>
            <a:off x="3694869" y="302641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Kiribati</a:t>
            </a:r>
          </a:p>
        </p:txBody>
      </p:sp>
      <p:sp>
        <p:nvSpPr>
          <p:cNvPr id="158" name="Rectangle: Rounded Corners 157">
            <a:extLst>
              <a:ext uri="{FF2B5EF4-FFF2-40B4-BE49-F238E27FC236}">
                <a16:creationId xmlns:a16="http://schemas.microsoft.com/office/drawing/2014/main" id="{1480EAEF-0A52-417C-BC54-9936A7D822E8}"/>
              </a:ext>
            </a:extLst>
          </p:cNvPr>
          <p:cNvSpPr/>
          <p:nvPr/>
        </p:nvSpPr>
        <p:spPr>
          <a:xfrm>
            <a:off x="8116470" y="170737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Tonga</a:t>
            </a:r>
          </a:p>
        </p:txBody>
      </p:sp>
      <p:sp>
        <p:nvSpPr>
          <p:cNvPr id="159" name="Rectangle: Rounded Corners 158">
            <a:extLst>
              <a:ext uri="{FF2B5EF4-FFF2-40B4-BE49-F238E27FC236}">
                <a16:creationId xmlns:a16="http://schemas.microsoft.com/office/drawing/2014/main" id="{DA940B75-87C3-4BA5-9810-7B015D1076CA}"/>
              </a:ext>
            </a:extLst>
          </p:cNvPr>
          <p:cNvSpPr/>
          <p:nvPr/>
        </p:nvSpPr>
        <p:spPr>
          <a:xfrm>
            <a:off x="8116470" y="2040411"/>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Uganda</a:t>
            </a:r>
          </a:p>
        </p:txBody>
      </p:sp>
      <p:sp>
        <p:nvSpPr>
          <p:cNvPr id="184" name="Rectangle: Rounded Corners 183">
            <a:extLst>
              <a:ext uri="{FF2B5EF4-FFF2-40B4-BE49-F238E27FC236}">
                <a16:creationId xmlns:a16="http://schemas.microsoft.com/office/drawing/2014/main" id="{43A1229D-AD79-407F-B22E-DBF1786F3630}"/>
              </a:ext>
            </a:extLst>
          </p:cNvPr>
          <p:cNvSpPr/>
          <p:nvPr/>
        </p:nvSpPr>
        <p:spPr>
          <a:xfrm>
            <a:off x="2242353" y="401567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Burundi</a:t>
            </a:r>
          </a:p>
        </p:txBody>
      </p:sp>
      <p:sp>
        <p:nvSpPr>
          <p:cNvPr id="185" name="Rectangle: Rounded Corners 184">
            <a:extLst>
              <a:ext uri="{FF2B5EF4-FFF2-40B4-BE49-F238E27FC236}">
                <a16:creationId xmlns:a16="http://schemas.microsoft.com/office/drawing/2014/main" id="{3048EF4D-8072-414D-AAFB-07ED2FBD2987}"/>
              </a:ext>
            </a:extLst>
          </p:cNvPr>
          <p:cNvSpPr/>
          <p:nvPr/>
        </p:nvSpPr>
        <p:spPr>
          <a:xfrm>
            <a:off x="2242353" y="434871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Cameroon</a:t>
            </a:r>
          </a:p>
        </p:txBody>
      </p:sp>
      <p:sp>
        <p:nvSpPr>
          <p:cNvPr id="186" name="Rectangle: Rounded Corners 185">
            <a:extLst>
              <a:ext uri="{FF2B5EF4-FFF2-40B4-BE49-F238E27FC236}">
                <a16:creationId xmlns:a16="http://schemas.microsoft.com/office/drawing/2014/main" id="{973540ED-2189-40ED-AEB9-318E3FA587DF}"/>
              </a:ext>
            </a:extLst>
          </p:cNvPr>
          <p:cNvSpPr/>
          <p:nvPr/>
        </p:nvSpPr>
        <p:spPr>
          <a:xfrm>
            <a:off x="2242353" y="4717451"/>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Chad</a:t>
            </a:r>
          </a:p>
        </p:txBody>
      </p:sp>
      <p:sp>
        <p:nvSpPr>
          <p:cNvPr id="187" name="Rectangle: Rounded Corners 186">
            <a:extLst>
              <a:ext uri="{FF2B5EF4-FFF2-40B4-BE49-F238E27FC236}">
                <a16:creationId xmlns:a16="http://schemas.microsoft.com/office/drawing/2014/main" id="{FF71DFEE-E8AC-4925-8AE2-03019A530043}"/>
              </a:ext>
            </a:extLst>
          </p:cNvPr>
          <p:cNvSpPr/>
          <p:nvPr/>
        </p:nvSpPr>
        <p:spPr>
          <a:xfrm>
            <a:off x="2242353" y="508618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Comoros</a:t>
            </a:r>
          </a:p>
        </p:txBody>
      </p:sp>
      <p:sp>
        <p:nvSpPr>
          <p:cNvPr id="188" name="Rectangle: Rounded Corners 187">
            <a:extLst>
              <a:ext uri="{FF2B5EF4-FFF2-40B4-BE49-F238E27FC236}">
                <a16:creationId xmlns:a16="http://schemas.microsoft.com/office/drawing/2014/main" id="{BA57BD67-1700-462F-9956-FBE90AE5D7EA}"/>
              </a:ext>
            </a:extLst>
          </p:cNvPr>
          <p:cNvSpPr/>
          <p:nvPr/>
        </p:nvSpPr>
        <p:spPr>
          <a:xfrm>
            <a:off x="3712842" y="4015678"/>
            <a:ext cx="1224136" cy="517948"/>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Democratic Republic of the Congo</a:t>
            </a:r>
          </a:p>
        </p:txBody>
      </p:sp>
      <p:sp>
        <p:nvSpPr>
          <p:cNvPr id="189" name="Rectangle: Rounded Corners 188">
            <a:extLst>
              <a:ext uri="{FF2B5EF4-FFF2-40B4-BE49-F238E27FC236}">
                <a16:creationId xmlns:a16="http://schemas.microsoft.com/office/drawing/2014/main" id="{DEBB46C6-15BD-49F4-B78D-5E4EE5DCEA66}"/>
              </a:ext>
            </a:extLst>
          </p:cNvPr>
          <p:cNvSpPr/>
          <p:nvPr/>
        </p:nvSpPr>
        <p:spPr>
          <a:xfrm>
            <a:off x="3687781" y="4621419"/>
            <a:ext cx="1224136" cy="327796"/>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Equatorial Guinea</a:t>
            </a:r>
          </a:p>
        </p:txBody>
      </p:sp>
      <p:sp>
        <p:nvSpPr>
          <p:cNvPr id="190" name="Rectangle: Rounded Corners 189">
            <a:extLst>
              <a:ext uri="{FF2B5EF4-FFF2-40B4-BE49-F238E27FC236}">
                <a16:creationId xmlns:a16="http://schemas.microsoft.com/office/drawing/2014/main" id="{3EBD8A04-9A55-4ECF-AB52-C713F72B0B7D}"/>
              </a:ext>
            </a:extLst>
          </p:cNvPr>
          <p:cNvSpPr/>
          <p:nvPr/>
        </p:nvSpPr>
        <p:spPr>
          <a:xfrm>
            <a:off x="3702916" y="507900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Eritrea</a:t>
            </a:r>
          </a:p>
        </p:txBody>
      </p:sp>
      <p:sp>
        <p:nvSpPr>
          <p:cNvPr id="191" name="Rectangle: Rounded Corners 190">
            <a:extLst>
              <a:ext uri="{FF2B5EF4-FFF2-40B4-BE49-F238E27FC236}">
                <a16:creationId xmlns:a16="http://schemas.microsoft.com/office/drawing/2014/main" id="{E9FAAD6D-F504-4C23-BBB9-131737038B18}"/>
              </a:ext>
            </a:extLst>
          </p:cNvPr>
          <p:cNvSpPr/>
          <p:nvPr/>
        </p:nvSpPr>
        <p:spPr>
          <a:xfrm>
            <a:off x="3712842" y="545537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Gabon</a:t>
            </a:r>
          </a:p>
        </p:txBody>
      </p:sp>
      <p:sp>
        <p:nvSpPr>
          <p:cNvPr id="192" name="Rectangle: Rounded Corners 191">
            <a:extLst>
              <a:ext uri="{FF2B5EF4-FFF2-40B4-BE49-F238E27FC236}">
                <a16:creationId xmlns:a16="http://schemas.microsoft.com/office/drawing/2014/main" id="{6E59AA93-5350-445A-85DD-C25FF64890CA}"/>
              </a:ext>
            </a:extLst>
          </p:cNvPr>
          <p:cNvSpPr/>
          <p:nvPr/>
        </p:nvSpPr>
        <p:spPr>
          <a:xfrm>
            <a:off x="5191421" y="401567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Guinea</a:t>
            </a:r>
          </a:p>
        </p:txBody>
      </p:sp>
      <p:sp>
        <p:nvSpPr>
          <p:cNvPr id="193" name="Rectangle: Rounded Corners 192">
            <a:extLst>
              <a:ext uri="{FF2B5EF4-FFF2-40B4-BE49-F238E27FC236}">
                <a16:creationId xmlns:a16="http://schemas.microsoft.com/office/drawing/2014/main" id="{2F15081B-03E5-4BFF-9106-9F43AE10F460}"/>
              </a:ext>
            </a:extLst>
          </p:cNvPr>
          <p:cNvSpPr/>
          <p:nvPr/>
        </p:nvSpPr>
        <p:spPr>
          <a:xfrm>
            <a:off x="5191421" y="434871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Guinea-Bissau</a:t>
            </a:r>
          </a:p>
        </p:txBody>
      </p:sp>
      <p:sp>
        <p:nvSpPr>
          <p:cNvPr id="194" name="Rectangle: Rounded Corners 193">
            <a:extLst>
              <a:ext uri="{FF2B5EF4-FFF2-40B4-BE49-F238E27FC236}">
                <a16:creationId xmlns:a16="http://schemas.microsoft.com/office/drawing/2014/main" id="{8434834D-510A-4051-A258-887455D497AA}"/>
              </a:ext>
            </a:extLst>
          </p:cNvPr>
          <p:cNvSpPr/>
          <p:nvPr/>
        </p:nvSpPr>
        <p:spPr>
          <a:xfrm>
            <a:off x="5191421" y="4721622"/>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Guyana</a:t>
            </a:r>
          </a:p>
        </p:txBody>
      </p:sp>
      <p:sp>
        <p:nvSpPr>
          <p:cNvPr id="195" name="Rectangle: Rounded Corners 194">
            <a:extLst>
              <a:ext uri="{FF2B5EF4-FFF2-40B4-BE49-F238E27FC236}">
                <a16:creationId xmlns:a16="http://schemas.microsoft.com/office/drawing/2014/main" id="{CF60C3A7-1B83-4737-9A6F-8929EFC3346D}"/>
              </a:ext>
            </a:extLst>
          </p:cNvPr>
          <p:cNvSpPr/>
          <p:nvPr/>
        </p:nvSpPr>
        <p:spPr>
          <a:xfrm>
            <a:off x="5187175" y="507900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Haiti</a:t>
            </a:r>
          </a:p>
        </p:txBody>
      </p:sp>
      <p:sp>
        <p:nvSpPr>
          <p:cNvPr id="196" name="Rectangle: Rounded Corners 195">
            <a:extLst>
              <a:ext uri="{FF2B5EF4-FFF2-40B4-BE49-F238E27FC236}">
                <a16:creationId xmlns:a16="http://schemas.microsoft.com/office/drawing/2014/main" id="{A53BA8EA-334B-4933-80E1-68CB2C293F50}"/>
              </a:ext>
            </a:extLst>
          </p:cNvPr>
          <p:cNvSpPr/>
          <p:nvPr/>
        </p:nvSpPr>
        <p:spPr>
          <a:xfrm>
            <a:off x="6690894" y="4015678"/>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Myanmar</a:t>
            </a:r>
          </a:p>
        </p:txBody>
      </p:sp>
      <p:sp>
        <p:nvSpPr>
          <p:cNvPr id="197" name="Rectangle: Rounded Corners 196">
            <a:extLst>
              <a:ext uri="{FF2B5EF4-FFF2-40B4-BE49-F238E27FC236}">
                <a16:creationId xmlns:a16="http://schemas.microsoft.com/office/drawing/2014/main" id="{4B70D379-DC41-4E64-A4D6-CFA51FE16C20}"/>
              </a:ext>
            </a:extLst>
          </p:cNvPr>
          <p:cNvSpPr/>
          <p:nvPr/>
        </p:nvSpPr>
        <p:spPr>
          <a:xfrm>
            <a:off x="6690894" y="4320066"/>
            <a:ext cx="1224136" cy="337948"/>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Papua New Guinea</a:t>
            </a:r>
          </a:p>
        </p:txBody>
      </p:sp>
      <p:sp>
        <p:nvSpPr>
          <p:cNvPr id="198" name="Rectangle: Rounded Corners 197">
            <a:extLst>
              <a:ext uri="{FF2B5EF4-FFF2-40B4-BE49-F238E27FC236}">
                <a16:creationId xmlns:a16="http://schemas.microsoft.com/office/drawing/2014/main" id="{0F3272C7-226A-4614-8610-5BD923ACD546}"/>
              </a:ext>
            </a:extLst>
          </p:cNvPr>
          <p:cNvSpPr/>
          <p:nvPr/>
        </p:nvSpPr>
        <p:spPr>
          <a:xfrm>
            <a:off x="6683898" y="4721622"/>
            <a:ext cx="1224136" cy="337948"/>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Sao Tome and Principe</a:t>
            </a:r>
          </a:p>
        </p:txBody>
      </p:sp>
      <p:sp>
        <p:nvSpPr>
          <p:cNvPr id="199" name="Rectangle: Rounded Corners 198">
            <a:extLst>
              <a:ext uri="{FF2B5EF4-FFF2-40B4-BE49-F238E27FC236}">
                <a16:creationId xmlns:a16="http://schemas.microsoft.com/office/drawing/2014/main" id="{B6F0A1AD-69DE-49CD-8202-D76C12FD272B}"/>
              </a:ext>
            </a:extLst>
          </p:cNvPr>
          <p:cNvSpPr/>
          <p:nvPr/>
        </p:nvSpPr>
        <p:spPr>
          <a:xfrm>
            <a:off x="6683898" y="5451667"/>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South Sudan</a:t>
            </a:r>
          </a:p>
        </p:txBody>
      </p:sp>
      <p:sp>
        <p:nvSpPr>
          <p:cNvPr id="200" name="Rectangle: Rounded Corners 199">
            <a:extLst>
              <a:ext uri="{FF2B5EF4-FFF2-40B4-BE49-F238E27FC236}">
                <a16:creationId xmlns:a16="http://schemas.microsoft.com/office/drawing/2014/main" id="{3BEBF75C-4D5C-4127-B95E-767295F68F83}"/>
              </a:ext>
            </a:extLst>
          </p:cNvPr>
          <p:cNvSpPr/>
          <p:nvPr/>
        </p:nvSpPr>
        <p:spPr>
          <a:xfrm>
            <a:off x="8116470" y="4014183"/>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Sudan</a:t>
            </a:r>
          </a:p>
        </p:txBody>
      </p:sp>
      <p:sp>
        <p:nvSpPr>
          <p:cNvPr id="201" name="Rectangle: Rounded Corners 200">
            <a:extLst>
              <a:ext uri="{FF2B5EF4-FFF2-40B4-BE49-F238E27FC236}">
                <a16:creationId xmlns:a16="http://schemas.microsoft.com/office/drawing/2014/main" id="{0626B5FB-CECD-44BF-82A1-68FF939B666D}"/>
              </a:ext>
            </a:extLst>
          </p:cNvPr>
          <p:cNvSpPr/>
          <p:nvPr/>
        </p:nvSpPr>
        <p:spPr>
          <a:xfrm>
            <a:off x="8116470" y="4347220"/>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Togo</a:t>
            </a:r>
          </a:p>
        </p:txBody>
      </p:sp>
      <p:sp>
        <p:nvSpPr>
          <p:cNvPr id="202" name="Rectangle: Rounded Corners 201">
            <a:extLst>
              <a:ext uri="{FF2B5EF4-FFF2-40B4-BE49-F238E27FC236}">
                <a16:creationId xmlns:a16="http://schemas.microsoft.com/office/drawing/2014/main" id="{B2D68E08-7222-44F9-B9DC-A781BC96DC87}"/>
              </a:ext>
            </a:extLst>
          </p:cNvPr>
          <p:cNvSpPr/>
          <p:nvPr/>
        </p:nvSpPr>
        <p:spPr>
          <a:xfrm>
            <a:off x="8116470" y="4714544"/>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Vanuatu</a:t>
            </a:r>
          </a:p>
        </p:txBody>
      </p:sp>
      <p:sp>
        <p:nvSpPr>
          <p:cNvPr id="203" name="Rectangle: Rounded Corners 202">
            <a:extLst>
              <a:ext uri="{FF2B5EF4-FFF2-40B4-BE49-F238E27FC236}">
                <a16:creationId xmlns:a16="http://schemas.microsoft.com/office/drawing/2014/main" id="{B792F0B7-BBA3-4439-9CFD-9DD906DD67EA}"/>
              </a:ext>
            </a:extLst>
          </p:cNvPr>
          <p:cNvSpPr/>
          <p:nvPr/>
        </p:nvSpPr>
        <p:spPr>
          <a:xfrm>
            <a:off x="5198370" y="545667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Liberia</a:t>
            </a:r>
          </a:p>
        </p:txBody>
      </p:sp>
      <p:sp>
        <p:nvSpPr>
          <p:cNvPr id="204" name="Rectangle: Rounded Corners 203">
            <a:extLst>
              <a:ext uri="{FF2B5EF4-FFF2-40B4-BE49-F238E27FC236}">
                <a16:creationId xmlns:a16="http://schemas.microsoft.com/office/drawing/2014/main" id="{DC72EF12-F557-4359-B5A1-66658ECD94A1}"/>
              </a:ext>
            </a:extLst>
          </p:cNvPr>
          <p:cNvSpPr/>
          <p:nvPr/>
        </p:nvSpPr>
        <p:spPr>
          <a:xfrm>
            <a:off x="8111934" y="5456676"/>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Yemen </a:t>
            </a:r>
          </a:p>
        </p:txBody>
      </p:sp>
      <p:sp>
        <p:nvSpPr>
          <p:cNvPr id="205" name="Rectangle: Rounded Corners 204">
            <a:extLst>
              <a:ext uri="{FF2B5EF4-FFF2-40B4-BE49-F238E27FC236}">
                <a16:creationId xmlns:a16="http://schemas.microsoft.com/office/drawing/2014/main" id="{CC6E966E-886C-4B1D-9875-5B7D3A058D61}"/>
              </a:ext>
            </a:extLst>
          </p:cNvPr>
          <p:cNvSpPr/>
          <p:nvPr/>
        </p:nvSpPr>
        <p:spPr>
          <a:xfrm>
            <a:off x="6690894" y="5130529"/>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Somalia</a:t>
            </a:r>
          </a:p>
        </p:txBody>
      </p:sp>
      <p:sp>
        <p:nvSpPr>
          <p:cNvPr id="206" name="Rectangle: Rounded Corners 205">
            <a:extLst>
              <a:ext uri="{FF2B5EF4-FFF2-40B4-BE49-F238E27FC236}">
                <a16:creationId xmlns:a16="http://schemas.microsoft.com/office/drawing/2014/main" id="{D12C3695-9179-444C-BB12-216984F99085}"/>
              </a:ext>
            </a:extLst>
          </p:cNvPr>
          <p:cNvSpPr/>
          <p:nvPr/>
        </p:nvSpPr>
        <p:spPr>
          <a:xfrm>
            <a:off x="2242353" y="547285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Cuba</a:t>
            </a:r>
          </a:p>
        </p:txBody>
      </p:sp>
      <p:sp>
        <p:nvSpPr>
          <p:cNvPr id="207" name="Rectangle: Rounded Corners 206">
            <a:extLst>
              <a:ext uri="{FF2B5EF4-FFF2-40B4-BE49-F238E27FC236}">
                <a16:creationId xmlns:a16="http://schemas.microsoft.com/office/drawing/2014/main" id="{1433F930-420B-4B3F-96A0-1D49BDA78D13}"/>
              </a:ext>
            </a:extLst>
          </p:cNvPr>
          <p:cNvSpPr/>
          <p:nvPr/>
        </p:nvSpPr>
        <p:spPr>
          <a:xfrm>
            <a:off x="8116470" y="5079005"/>
            <a:ext cx="1224136" cy="246362"/>
          </a:xfrm>
          <a:prstGeom prst="roundRect">
            <a:avLst/>
          </a:prstGeom>
          <a:solidFill>
            <a:srgbClr val="808080">
              <a:lumMod val="20000"/>
              <a:lumOff val="80000"/>
            </a:srgbClr>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Venezuela </a:t>
            </a:r>
          </a:p>
        </p:txBody>
      </p:sp>
    </p:spTree>
    <p:extLst>
      <p:ext uri="{BB962C8B-B14F-4D97-AF65-F5344CB8AC3E}">
        <p14:creationId xmlns:p14="http://schemas.microsoft.com/office/powerpoint/2010/main" val="2269428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INLINETEXTSHAPEGUID" val="84dc2c15-b181-4d96-a658-c9abaa1bcb44"/>
</p:tagLst>
</file>

<file path=ppt/tags/tag11.xml><?xml version="1.0" encoding="utf-8"?>
<p:tagLst xmlns:a="http://schemas.openxmlformats.org/drawingml/2006/main" xmlns:r="http://schemas.openxmlformats.org/officeDocument/2006/relationships" xmlns:p="http://schemas.openxmlformats.org/presentationml/2006/main">
  <p:tag name="INLINETEXTSHAPEGUID" val="fda85cb4-ff60-4346-8763-880dad429ff6"/>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aAnGC3JKReWYcz5DubXrL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aAnGC3JKReWYcz5DubXrL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aAnGC3JKReWYcz5DubXrL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TIMLH6k1Qr.MNQ3noaj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PH8HZzb7loC2gwDv9V0sq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aAnGC3JKReWYcz5DubXrL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aAnGC3JKReWYcz5DubXrLg"/>
</p:tagLst>
</file>

<file path=ppt/theme/theme1.xml><?xml version="1.0" encoding="utf-8"?>
<a:theme xmlns:a="http://schemas.openxmlformats.org/drawingml/2006/main" name="EY dark print">
  <a:themeElements>
    <a:clrScheme name="Custom 5">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188CE5"/>
      </a:hlink>
      <a:folHlink>
        <a:srgbClr val="D0E8FA"/>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2.xml><?xml version="1.0" encoding="utf-8"?>
<a:theme xmlns:a="http://schemas.openxmlformats.org/drawingml/2006/main" name="1_EY dark print">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3.xml><?xml version="1.0" encoding="utf-8"?>
<a:theme xmlns:a="http://schemas.openxmlformats.org/drawingml/2006/main" name="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extLst>
    <a:ext uri="{05A4C25C-085E-4340-85A3-A5531E510DB2}">
      <thm15:themeFamily xmlns:thm15="http://schemas.microsoft.com/office/thememl/2012/main" name="Theme1" id="{70D5E770-E04A-461B-8456-F6738B8BE2E4}" vid="{F52AAF16-9B59-4DE1-94DD-2FF8D6A8C858}"/>
    </a:ext>
  </a:extLst>
</a:theme>
</file>

<file path=ppt/theme/theme4.xml><?xml version="1.0" encoding="utf-8"?>
<a:theme xmlns:a="http://schemas.openxmlformats.org/drawingml/2006/main" name="3_EY widescreen presentation 2015 v1">
  <a:themeElements>
    <a:clrScheme name="Custom 2">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5.xml><?xml version="1.0" encoding="utf-8"?>
<a:theme xmlns:a="http://schemas.openxmlformats.org/drawingml/2006/main" name="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6.xml><?xml version="1.0" encoding="utf-8"?>
<a:theme xmlns:a="http://schemas.openxmlformats.org/drawingml/2006/main" name="blank">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AC75E421FE254EB997EDE51A3E6AA6" ma:contentTypeVersion="13" ma:contentTypeDescription="Create a new document." ma:contentTypeScope="" ma:versionID="7704e3fdd17def9c53967e91cd12377c">
  <xsd:schema xmlns:xsd="http://www.w3.org/2001/XMLSchema" xmlns:xs="http://www.w3.org/2001/XMLSchema" xmlns:p="http://schemas.microsoft.com/office/2006/metadata/properties" xmlns:ns3="13857ff0-e743-42d6-b8ce-69a70ccfc7ce" xmlns:ns4="a5472fd0-5419-448a-ab1e-4de14a192757" targetNamespace="http://schemas.microsoft.com/office/2006/metadata/properties" ma:root="true" ma:fieldsID="f837b87300241140f12f393f57b894d6" ns3:_="" ns4:_="">
    <xsd:import namespace="13857ff0-e743-42d6-b8ce-69a70ccfc7ce"/>
    <xsd:import namespace="a5472fd0-5419-448a-ab1e-4de14a192757"/>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857ff0-e743-42d6-b8ce-69a70ccfc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472fd0-5419-448a-ab1e-4de14a19275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87447B-6EC6-4945-A8B5-8FE04B809DCF}">
  <ds:schemaRefs>
    <ds:schemaRef ds:uri="http://schemas.microsoft.com/sharepoint/v3/contenttype/forms"/>
  </ds:schemaRefs>
</ds:datastoreItem>
</file>

<file path=customXml/itemProps2.xml><?xml version="1.0" encoding="utf-8"?>
<ds:datastoreItem xmlns:ds="http://schemas.openxmlformats.org/officeDocument/2006/customXml" ds:itemID="{51FEB224-C2FA-4107-B835-EB4AC6768B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857ff0-e743-42d6-b8ce-69a70ccfc7ce"/>
    <ds:schemaRef ds:uri="a5472fd0-5419-448a-ab1e-4de14a1927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D5A6C2-6269-45FE-A9FC-1726C6B38BB5}">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5472fd0-5419-448a-ab1e-4de14a192757"/>
    <ds:schemaRef ds:uri="13857ff0-e743-42d6-b8ce-69a70ccfc7ce"/>
    <ds:schemaRef ds:uri="http://www.w3.org/XML/1998/namespace"/>
    <ds:schemaRef ds:uri="http://purl.org/dc/dcmitype/"/>
  </ds:schemaRefs>
</ds:datastoreItem>
</file>

<file path=docProps/CustomMKOP.xml><?xml version="1.0" encoding="utf-8"?>
<Properties xmlns="http://schemas.openxmlformats.org/officeDocument/2006/custom-properties" xmlns:vt="http://schemas.openxmlformats.org/officeDocument/2006/docPropsVTypes">
  <property fmtid="{D5CDD505-2E9C-101B-9397-08002B2CF9AE}" pid="2" name="MKProdID">
    <vt:lpwstr>ZMOutlook</vt:lpwstr>
  </property>
  <property fmtid="{D5CDD505-2E9C-101B-9397-08002B2CF9AE}" pid="3" name="SizeBefore">
    <vt:lpwstr>6234545</vt:lpwstr>
  </property>
  <property fmtid="{D5CDD505-2E9C-101B-9397-08002B2CF9AE}" pid="4" name="OptimizationTime">
    <vt:lpwstr>20210310_1130</vt:lpwstr>
  </property>
</Properties>
</file>

<file path=docProps/app.xml><?xml version="1.0" encoding="utf-8"?>
<Properties xmlns="http://schemas.openxmlformats.org/officeDocument/2006/extended-properties" xmlns:vt="http://schemas.openxmlformats.org/officeDocument/2006/docPropsVTypes">
  <Template/>
  <TotalTime>0</TotalTime>
  <Words>1391</Words>
  <Application>Microsoft Office PowerPoint</Application>
  <PresentationFormat>Widescreen</PresentationFormat>
  <Paragraphs>495</Paragraphs>
  <Slides>15</Slides>
  <Notes>6</Notes>
  <HiddenSlides>0</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15</vt:i4>
      </vt:variant>
    </vt:vector>
  </HeadingPairs>
  <TitlesOfParts>
    <vt:vector size="27" baseType="lpstr">
      <vt:lpstr>Arial</vt:lpstr>
      <vt:lpstr>Calibri</vt:lpstr>
      <vt:lpstr>EYInterstate</vt:lpstr>
      <vt:lpstr>EYInterstate Light</vt:lpstr>
      <vt:lpstr>Georgia</vt:lpstr>
      <vt:lpstr>EY dark print</vt:lpstr>
      <vt:lpstr>1_EY dark print</vt:lpstr>
      <vt:lpstr>EY dark background</vt:lpstr>
      <vt:lpstr>3_EY widescreen presentation 2015 v1</vt:lpstr>
      <vt:lpstr>EY regular presentation 2015 v1</vt:lpstr>
      <vt:lpstr>blank</vt:lpstr>
      <vt:lpstr>think-cell Slide</vt:lpstr>
      <vt:lpstr>Ease of Doing Solar - 2020</vt:lpstr>
      <vt:lpstr>PowerPoint Presentation</vt:lpstr>
      <vt:lpstr>PowerPoint Presentation</vt:lpstr>
      <vt:lpstr>Ease of Doing Solar: Perspective</vt:lpstr>
      <vt:lpstr>Study framework</vt:lpstr>
      <vt:lpstr>Country Classification</vt:lpstr>
      <vt:lpstr>PowerPoint Presentation</vt:lpstr>
      <vt:lpstr>EoDS 2020 Classifications: Achievers and Influencers</vt:lpstr>
      <vt:lpstr>EoDS 2020 Classifications: Progressive and Potential</vt:lpstr>
      <vt:lpstr>EoDS 2020 Regional Results: Africa</vt:lpstr>
      <vt:lpstr>EoDS 2020 Regional Results: Latin America &amp; Caribbean</vt:lpstr>
      <vt:lpstr>EoDS 2020 Regional Results: Asia &amp; Pacific</vt:lpstr>
      <vt:lpstr>Way forward</vt:lpstr>
      <vt:lpstr>Ranking Framework evolution roadmap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2016-03-16T05:57:48Z</dcterms:created>
  <dcterms:modified xsi:type="dcterms:W3CDTF">2021-03-09T13:24:52Z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0x010100F3AC75E421FE254EB997EDE51A3E6AA6</vt:lpwstr>
  </property>
  <property fmtid="{D5CDD505-2E9C-101B-9397-08002B2CF9AE}" pid="3" name="_dlc_DocIdItemGuid">
    <vt:lpwstr>4934a522-b86d-49ff-9a90-037ccd960d4e</vt:lpwstr>
  </property>
  <property fmtid="{D5CDD505-2E9C-101B-9397-08002B2CF9AE}" pid="4" name="WppReportDate">
    <vt:lpwstr/>
  </property>
  <property fmtid="{D5CDD505-2E9C-101B-9397-08002B2CF9AE}" pid="5" name="WppReportVersion">
    <vt:lpwstr>Version 1.0</vt:lpwstr>
  </property>
  <property fmtid="{D5CDD505-2E9C-101B-9397-08002B2CF9AE}" pid="6" name="WppReportDraft">
    <vt:lpwstr>(Draft)</vt:lpwstr>
  </property>
  <property fmtid="{D5CDD505-2E9C-101B-9397-08002B2CF9AE}" pid="7" name="WppReportCurrencySymbol">
    <vt:lpwstr>₹</vt:lpwstr>
  </property>
  <property fmtid="{D5CDD505-2E9C-101B-9397-08002B2CF9AE}" pid="8" name="WppReportDashboardTitleText">
    <vt:lpwstr>Dashboard</vt:lpwstr>
  </property>
  <property fmtid="{D5CDD505-2E9C-101B-9397-08002B2CF9AE}" pid="9" name="WppReportShortPageNumberFormat">
    <vt:lpwstr>Page &lt;#&gt;</vt:lpwstr>
  </property>
  <property fmtid="{D5CDD505-2E9C-101B-9397-08002B2CF9AE}" pid="10" name="WppReportLongPageNumberFormat">
    <vt:lpwstr>Page &lt;#&gt; of &lt;PageCount&gt;</vt:lpwstr>
  </property>
  <property fmtid="{D5CDD505-2E9C-101B-9397-08002B2CF9AE}" pid="11" name="WppReportTocTitleText">
    <vt:lpwstr>Table of contents</vt:lpwstr>
  </property>
  <property fmtid="{D5CDD505-2E9C-101B-9397-08002B2CF9AE}" pid="12" name="WppReportIsTocUpdateRecommended">
    <vt:bool>true</vt:bool>
  </property>
  <property fmtid="{D5CDD505-2E9C-101B-9397-08002B2CF9AE}" pid="13" name="WppReportPropertiesLastWrittenToDocument">
    <vt:filetime>2019-06-11T06:09:44Z</vt:filetime>
  </property>
</Properties>
</file>