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80" r:id="rId3"/>
    <p:sldId id="258" r:id="rId4"/>
    <p:sldId id="333" r:id="rId5"/>
    <p:sldId id="337" r:id="rId6"/>
    <p:sldId id="338" r:id="rId7"/>
    <p:sldId id="340" r:id="rId8"/>
    <p:sldId id="341" r:id="rId9"/>
    <p:sldId id="291" r:id="rId10"/>
    <p:sldId id="284" r:id="rId11"/>
    <p:sldId id="285" r:id="rId12"/>
    <p:sldId id="287" r:id="rId13"/>
    <p:sldId id="342" r:id="rId14"/>
    <p:sldId id="346" r:id="rId15"/>
    <p:sldId id="345" r:id="rId16"/>
    <p:sldId id="347" r:id="rId17"/>
    <p:sldId id="350" r:id="rId18"/>
    <p:sldId id="351" r:id="rId19"/>
    <p:sldId id="348" r:id="rId20"/>
    <p:sldId id="29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8434" autoAdjust="0"/>
  </p:normalViewPr>
  <p:slideViewPr>
    <p:cSldViewPr>
      <p:cViewPr varScale="1">
        <p:scale>
          <a:sx n="92" d="100"/>
          <a:sy n="92" d="100"/>
        </p:scale>
        <p:origin x="94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064FC6-5CE5-4AF0-8CC3-683FECE36FEE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0D2CBA0A-7991-458B-AC1D-F09476423169}">
      <dgm:prSet phldrT="[Text]"/>
      <dgm:spPr/>
      <dgm:t>
        <a:bodyPr/>
        <a:lstStyle/>
        <a:p>
          <a:r>
            <a:rPr lang="en-IN" dirty="0" smtClean="0"/>
            <a:t>Phase 1 (2008-2010)</a:t>
          </a:r>
          <a:endParaRPr lang="en-IN" dirty="0"/>
        </a:p>
      </dgm:t>
    </dgm:pt>
    <dgm:pt modelId="{860190D4-1DA2-43EF-B659-A220A93864F7}" type="parTrans" cxnId="{572854BB-68C7-4993-BBAB-995524809D1C}">
      <dgm:prSet/>
      <dgm:spPr/>
      <dgm:t>
        <a:bodyPr/>
        <a:lstStyle/>
        <a:p>
          <a:endParaRPr lang="en-IN"/>
        </a:p>
      </dgm:t>
    </dgm:pt>
    <dgm:pt modelId="{F8BA1795-02EC-4F5C-A177-9C214C1E2D26}" type="sibTrans" cxnId="{572854BB-68C7-4993-BBAB-995524809D1C}">
      <dgm:prSet/>
      <dgm:spPr/>
      <dgm:t>
        <a:bodyPr/>
        <a:lstStyle/>
        <a:p>
          <a:endParaRPr lang="en-IN"/>
        </a:p>
      </dgm:t>
    </dgm:pt>
    <dgm:pt modelId="{DF2D41A9-CEF5-460D-81E2-59543CB6A460}">
      <dgm:prSet phldrT="[Text]"/>
      <dgm:spPr/>
      <dgm:t>
        <a:bodyPr/>
        <a:lstStyle/>
        <a:p>
          <a:r>
            <a:rPr lang="en-IN" dirty="0" smtClean="0"/>
            <a:t>Kumarakom</a:t>
          </a:r>
          <a:endParaRPr lang="en-IN" dirty="0"/>
        </a:p>
      </dgm:t>
    </dgm:pt>
    <dgm:pt modelId="{B77F2D38-0287-4E29-B812-FE6E153E0BCC}" type="parTrans" cxnId="{74581391-7155-493C-8ACB-5B4EA1C38BBC}">
      <dgm:prSet/>
      <dgm:spPr/>
      <dgm:t>
        <a:bodyPr/>
        <a:lstStyle/>
        <a:p>
          <a:endParaRPr lang="en-IN"/>
        </a:p>
      </dgm:t>
    </dgm:pt>
    <dgm:pt modelId="{A1814F78-CF94-4090-BE68-9948616318E3}" type="sibTrans" cxnId="{74581391-7155-493C-8ACB-5B4EA1C38BBC}">
      <dgm:prSet/>
      <dgm:spPr/>
      <dgm:t>
        <a:bodyPr/>
        <a:lstStyle/>
        <a:p>
          <a:endParaRPr lang="en-IN"/>
        </a:p>
      </dgm:t>
    </dgm:pt>
    <dgm:pt modelId="{7546CD42-BBFE-4698-9D87-1C3D7B042D5E}">
      <dgm:prSet phldrT="[Text]"/>
      <dgm:spPr/>
      <dgm:t>
        <a:bodyPr/>
        <a:lstStyle/>
        <a:p>
          <a:r>
            <a:rPr lang="en-IN" dirty="0" smtClean="0"/>
            <a:t>Thekkady</a:t>
          </a:r>
          <a:endParaRPr lang="en-IN" dirty="0"/>
        </a:p>
      </dgm:t>
    </dgm:pt>
    <dgm:pt modelId="{1C8E7E15-29D5-4243-B09B-AB5A6A2AA761}" type="parTrans" cxnId="{D063ACAB-3E8F-4589-A940-3B8E939582E8}">
      <dgm:prSet/>
      <dgm:spPr/>
      <dgm:t>
        <a:bodyPr/>
        <a:lstStyle/>
        <a:p>
          <a:endParaRPr lang="en-IN"/>
        </a:p>
      </dgm:t>
    </dgm:pt>
    <dgm:pt modelId="{863E3E0A-F95F-4048-BD66-76B1C893EE99}" type="sibTrans" cxnId="{D063ACAB-3E8F-4589-A940-3B8E939582E8}">
      <dgm:prSet/>
      <dgm:spPr/>
      <dgm:t>
        <a:bodyPr/>
        <a:lstStyle/>
        <a:p>
          <a:endParaRPr lang="en-IN"/>
        </a:p>
      </dgm:t>
    </dgm:pt>
    <dgm:pt modelId="{975FBF97-8C7F-4174-AF20-3CBB39C05555}">
      <dgm:prSet phldrT="[Text]"/>
      <dgm:spPr/>
      <dgm:t>
        <a:bodyPr/>
        <a:lstStyle/>
        <a:p>
          <a:r>
            <a:rPr lang="en-IN" dirty="0" smtClean="0"/>
            <a:t>Phase 2 (2011-2017)</a:t>
          </a:r>
          <a:endParaRPr lang="en-IN" dirty="0"/>
        </a:p>
      </dgm:t>
    </dgm:pt>
    <dgm:pt modelId="{8F81170A-FFCF-4159-B6A1-9113E2618060}" type="parTrans" cxnId="{7F48BD6F-48CE-44E0-984E-864B7B8095CC}">
      <dgm:prSet/>
      <dgm:spPr/>
      <dgm:t>
        <a:bodyPr/>
        <a:lstStyle/>
        <a:p>
          <a:endParaRPr lang="en-IN"/>
        </a:p>
      </dgm:t>
    </dgm:pt>
    <dgm:pt modelId="{5E47B909-C90C-466C-931F-083813A76827}" type="sibTrans" cxnId="{7F48BD6F-48CE-44E0-984E-864B7B8095CC}">
      <dgm:prSet/>
      <dgm:spPr/>
      <dgm:t>
        <a:bodyPr/>
        <a:lstStyle/>
        <a:p>
          <a:endParaRPr lang="en-IN"/>
        </a:p>
      </dgm:t>
    </dgm:pt>
    <dgm:pt modelId="{68AE63FF-A0C6-4BD2-937F-82CADC357C43}">
      <dgm:prSet phldrT="[Text]"/>
      <dgm:spPr/>
      <dgm:t>
        <a:bodyPr/>
        <a:lstStyle/>
        <a:p>
          <a:r>
            <a:rPr lang="en-IN" dirty="0" smtClean="0"/>
            <a:t>Ambalavayal</a:t>
          </a:r>
          <a:endParaRPr lang="en-IN" dirty="0"/>
        </a:p>
      </dgm:t>
    </dgm:pt>
    <dgm:pt modelId="{6546CFF0-A8DE-42B3-8365-FB56BABDDC06}" type="parTrans" cxnId="{627F4303-BAD9-4E32-8CE2-82EA9B7455BF}">
      <dgm:prSet/>
      <dgm:spPr/>
      <dgm:t>
        <a:bodyPr/>
        <a:lstStyle/>
        <a:p>
          <a:endParaRPr lang="en-IN"/>
        </a:p>
      </dgm:t>
    </dgm:pt>
    <dgm:pt modelId="{68DDEC5E-C1E3-457C-BF86-32DB844FFE47}" type="sibTrans" cxnId="{627F4303-BAD9-4E32-8CE2-82EA9B7455BF}">
      <dgm:prSet/>
      <dgm:spPr/>
      <dgm:t>
        <a:bodyPr/>
        <a:lstStyle/>
        <a:p>
          <a:endParaRPr lang="en-IN"/>
        </a:p>
      </dgm:t>
    </dgm:pt>
    <dgm:pt modelId="{29B08C4B-3C8E-4BD5-90B5-42E80695B2F3}">
      <dgm:prSet phldrT="[Text]"/>
      <dgm:spPr/>
      <dgm:t>
        <a:bodyPr/>
        <a:lstStyle/>
        <a:p>
          <a:r>
            <a:rPr lang="en-IN" dirty="0" smtClean="0"/>
            <a:t>Kumbalanghi</a:t>
          </a:r>
          <a:endParaRPr lang="en-IN" dirty="0"/>
        </a:p>
      </dgm:t>
    </dgm:pt>
    <dgm:pt modelId="{A193D7E4-85BD-4E25-AC10-5929B77C2792}" type="parTrans" cxnId="{930837B5-8D56-4054-AB0E-90CAEEF945D5}">
      <dgm:prSet/>
      <dgm:spPr/>
      <dgm:t>
        <a:bodyPr/>
        <a:lstStyle/>
        <a:p>
          <a:endParaRPr lang="en-IN"/>
        </a:p>
      </dgm:t>
    </dgm:pt>
    <dgm:pt modelId="{668249A0-D034-4467-8867-B518AD02261F}" type="sibTrans" cxnId="{930837B5-8D56-4054-AB0E-90CAEEF945D5}">
      <dgm:prSet/>
      <dgm:spPr/>
      <dgm:t>
        <a:bodyPr/>
        <a:lstStyle/>
        <a:p>
          <a:endParaRPr lang="en-IN"/>
        </a:p>
      </dgm:t>
    </dgm:pt>
    <dgm:pt modelId="{97C1B957-1569-4D34-8E75-25427A2F6C13}">
      <dgm:prSet phldrT="[Text]"/>
      <dgm:spPr/>
      <dgm:t>
        <a:bodyPr/>
        <a:lstStyle/>
        <a:p>
          <a:r>
            <a:rPr lang="en-IN" dirty="0" smtClean="0"/>
            <a:t>Kovalam</a:t>
          </a:r>
          <a:endParaRPr lang="en-IN" dirty="0"/>
        </a:p>
      </dgm:t>
    </dgm:pt>
    <dgm:pt modelId="{234D9E07-5370-465E-A340-4AE2ABC53C30}" type="parTrans" cxnId="{48991CAB-30DB-4876-949E-62004365DA00}">
      <dgm:prSet/>
      <dgm:spPr/>
      <dgm:t>
        <a:bodyPr/>
        <a:lstStyle/>
        <a:p>
          <a:endParaRPr lang="en-IN"/>
        </a:p>
      </dgm:t>
    </dgm:pt>
    <dgm:pt modelId="{957BA5A9-A667-45FB-B901-2A92A80CC899}" type="sibTrans" cxnId="{48991CAB-30DB-4876-949E-62004365DA00}">
      <dgm:prSet/>
      <dgm:spPr/>
      <dgm:t>
        <a:bodyPr/>
        <a:lstStyle/>
        <a:p>
          <a:endParaRPr lang="en-IN"/>
        </a:p>
      </dgm:t>
    </dgm:pt>
    <dgm:pt modelId="{2B5F9C3C-6893-4E00-80C2-ADF33CFDE64C}">
      <dgm:prSet phldrT="[Text]"/>
      <dgm:spPr/>
      <dgm:t>
        <a:bodyPr/>
        <a:lstStyle/>
        <a:p>
          <a:r>
            <a:rPr lang="en-IN" dirty="0" smtClean="0"/>
            <a:t>Vythiri</a:t>
          </a:r>
          <a:endParaRPr lang="en-IN" dirty="0"/>
        </a:p>
      </dgm:t>
    </dgm:pt>
    <dgm:pt modelId="{D448EFE7-BF4D-4C38-AA1A-B7E4BA8CBE05}" type="parTrans" cxnId="{422E1627-3FB0-47A4-9CE0-B2D870EE5D36}">
      <dgm:prSet/>
      <dgm:spPr/>
      <dgm:t>
        <a:bodyPr/>
        <a:lstStyle/>
        <a:p>
          <a:endParaRPr lang="en-IN"/>
        </a:p>
      </dgm:t>
    </dgm:pt>
    <dgm:pt modelId="{69BDF958-57F3-49A3-B0E5-9721B63EFBF6}" type="sibTrans" cxnId="{422E1627-3FB0-47A4-9CE0-B2D870EE5D36}">
      <dgm:prSet/>
      <dgm:spPr/>
      <dgm:t>
        <a:bodyPr/>
        <a:lstStyle/>
        <a:p>
          <a:endParaRPr lang="en-IN"/>
        </a:p>
      </dgm:t>
    </dgm:pt>
    <dgm:pt modelId="{20435A7C-4E27-48EA-9B32-EAA07DE350E4}">
      <dgm:prSet phldrT="[Text]"/>
      <dgm:spPr/>
      <dgm:t>
        <a:bodyPr/>
        <a:lstStyle/>
        <a:p>
          <a:r>
            <a:rPr lang="en-IN" dirty="0" smtClean="0"/>
            <a:t>Bekal</a:t>
          </a:r>
          <a:endParaRPr lang="en-IN" dirty="0"/>
        </a:p>
      </dgm:t>
    </dgm:pt>
    <dgm:pt modelId="{5ADF59F1-7C2D-4F94-8C31-309CD9EFE965}" type="parTrans" cxnId="{4BA27538-78B0-4428-9529-7DF7F53888F9}">
      <dgm:prSet/>
      <dgm:spPr/>
      <dgm:t>
        <a:bodyPr/>
        <a:lstStyle/>
        <a:p>
          <a:endParaRPr lang="en-IN"/>
        </a:p>
      </dgm:t>
    </dgm:pt>
    <dgm:pt modelId="{7C6F282B-3516-4AFE-A74E-2088EB401D69}" type="sibTrans" cxnId="{4BA27538-78B0-4428-9529-7DF7F53888F9}">
      <dgm:prSet/>
      <dgm:spPr/>
      <dgm:t>
        <a:bodyPr/>
        <a:lstStyle/>
        <a:p>
          <a:endParaRPr lang="en-IN"/>
        </a:p>
      </dgm:t>
    </dgm:pt>
    <dgm:pt modelId="{F6CC0642-2481-4113-93FC-D3836169738F}" type="pres">
      <dgm:prSet presAssocID="{34064FC6-5CE5-4AF0-8CC3-683FECE36FE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IN"/>
        </a:p>
      </dgm:t>
    </dgm:pt>
    <dgm:pt modelId="{6B3333BF-145B-4430-921B-0D7C590982F6}" type="pres">
      <dgm:prSet presAssocID="{0D2CBA0A-7991-458B-AC1D-F09476423169}" presName="root" presStyleCnt="0"/>
      <dgm:spPr/>
    </dgm:pt>
    <dgm:pt modelId="{BB4B08FE-22AF-482B-91C9-C6422ADF6009}" type="pres">
      <dgm:prSet presAssocID="{0D2CBA0A-7991-458B-AC1D-F09476423169}" presName="rootComposite" presStyleCnt="0"/>
      <dgm:spPr/>
    </dgm:pt>
    <dgm:pt modelId="{BA34CB24-D3E9-435E-BC0B-502F2F2CC79B}" type="pres">
      <dgm:prSet presAssocID="{0D2CBA0A-7991-458B-AC1D-F09476423169}" presName="rootText" presStyleLbl="node1" presStyleIdx="0" presStyleCnt="2" custLinFactX="-40016" custLinFactNeighborX="-100000" custLinFactNeighborY="3487"/>
      <dgm:spPr/>
      <dgm:t>
        <a:bodyPr/>
        <a:lstStyle/>
        <a:p>
          <a:endParaRPr lang="en-IN"/>
        </a:p>
      </dgm:t>
    </dgm:pt>
    <dgm:pt modelId="{D9CB4412-6A62-4260-97F6-F3422FD1CB19}" type="pres">
      <dgm:prSet presAssocID="{0D2CBA0A-7991-458B-AC1D-F09476423169}" presName="rootConnector" presStyleLbl="node1" presStyleIdx="0" presStyleCnt="2"/>
      <dgm:spPr/>
      <dgm:t>
        <a:bodyPr/>
        <a:lstStyle/>
        <a:p>
          <a:endParaRPr lang="en-IN"/>
        </a:p>
      </dgm:t>
    </dgm:pt>
    <dgm:pt modelId="{6B9CFCD7-E6E7-44C5-8771-3E28130EC2E5}" type="pres">
      <dgm:prSet presAssocID="{0D2CBA0A-7991-458B-AC1D-F09476423169}" presName="childShape" presStyleCnt="0"/>
      <dgm:spPr/>
    </dgm:pt>
    <dgm:pt modelId="{8EA55858-50CE-49EC-AEB9-B2275ECFDBCE}" type="pres">
      <dgm:prSet presAssocID="{B77F2D38-0287-4E29-B812-FE6E153E0BCC}" presName="Name13" presStyleLbl="parChTrans1D2" presStyleIdx="0" presStyleCnt="7"/>
      <dgm:spPr/>
      <dgm:t>
        <a:bodyPr/>
        <a:lstStyle/>
        <a:p>
          <a:endParaRPr lang="en-IN"/>
        </a:p>
      </dgm:t>
    </dgm:pt>
    <dgm:pt modelId="{B7A8076C-AA41-441A-AA72-0AD70B8EF386}" type="pres">
      <dgm:prSet presAssocID="{DF2D41A9-CEF5-460D-81E2-59543CB6A460}" presName="childText" presStyleLbl="bgAcc1" presStyleIdx="0" presStyleCnt="7" custLinFactX="-61256" custLinFactNeighborX="-100000" custLinFactNeighborY="11390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DC862871-8CA2-40F3-B4A8-69DA53FDF6AC}" type="pres">
      <dgm:prSet presAssocID="{234D9E07-5370-465E-A340-4AE2ABC53C30}" presName="Name13" presStyleLbl="parChTrans1D2" presStyleIdx="1" presStyleCnt="7"/>
      <dgm:spPr/>
      <dgm:t>
        <a:bodyPr/>
        <a:lstStyle/>
        <a:p>
          <a:endParaRPr lang="en-IN"/>
        </a:p>
      </dgm:t>
    </dgm:pt>
    <dgm:pt modelId="{682B2634-A8C5-48D5-9272-4138EEE611AF}" type="pres">
      <dgm:prSet presAssocID="{97C1B957-1569-4D34-8E75-25427A2F6C13}" presName="childText" presStyleLbl="bgAcc1" presStyleIdx="1" presStyleCnt="7" custLinFactX="-61256" custLinFactNeighborX="-100000" custLinFactNeighborY="1043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65D46247-53B2-4160-A4AE-A73B71D6DF22}" type="pres">
      <dgm:prSet presAssocID="{D448EFE7-BF4D-4C38-AA1A-B7E4BA8CBE05}" presName="Name13" presStyleLbl="parChTrans1D2" presStyleIdx="2" presStyleCnt="7"/>
      <dgm:spPr/>
      <dgm:t>
        <a:bodyPr/>
        <a:lstStyle/>
        <a:p>
          <a:endParaRPr lang="en-IN"/>
        </a:p>
      </dgm:t>
    </dgm:pt>
    <dgm:pt modelId="{623F3BF5-D915-4023-B842-D9C6AA285411}" type="pres">
      <dgm:prSet presAssocID="{2B5F9C3C-6893-4E00-80C2-ADF33CFDE64C}" presName="childText" presStyleLbl="bgAcc1" presStyleIdx="2" presStyleCnt="7" custLinFactX="-61256" custLinFactNeighborX="-100000" custLinFactNeighborY="9476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299BDD96-6F4A-45E8-9D1D-7C8A7F00B427}" type="pres">
      <dgm:prSet presAssocID="{1C8E7E15-29D5-4243-B09B-AB5A6A2AA761}" presName="Name13" presStyleLbl="parChTrans1D2" presStyleIdx="3" presStyleCnt="7"/>
      <dgm:spPr/>
      <dgm:t>
        <a:bodyPr/>
        <a:lstStyle/>
        <a:p>
          <a:endParaRPr lang="en-IN"/>
        </a:p>
      </dgm:t>
    </dgm:pt>
    <dgm:pt modelId="{D0E5EBE4-1202-4CE3-8CD3-087E412F7787}" type="pres">
      <dgm:prSet presAssocID="{7546CD42-BBFE-4698-9D87-1C3D7B042D5E}" presName="childText" presStyleLbl="bgAcc1" presStyleIdx="3" presStyleCnt="7" custLinFactX="-61256" custLinFactNeighborX="-100000" custLinFactNeighborY="8518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C47FB4D-81F1-4B1D-A264-F517CFFA64DE}" type="pres">
      <dgm:prSet presAssocID="{975FBF97-8C7F-4174-AF20-3CBB39C05555}" presName="root" presStyleCnt="0"/>
      <dgm:spPr/>
    </dgm:pt>
    <dgm:pt modelId="{371E693A-0CA7-451E-93D3-36390A73E221}" type="pres">
      <dgm:prSet presAssocID="{975FBF97-8C7F-4174-AF20-3CBB39C05555}" presName="rootComposite" presStyleCnt="0"/>
      <dgm:spPr/>
    </dgm:pt>
    <dgm:pt modelId="{45B30411-1F2A-428A-A401-05E4C4159915}" type="pres">
      <dgm:prSet presAssocID="{975FBF97-8C7F-4174-AF20-3CBB39C05555}" presName="rootText" presStyleLbl="node1" presStyleIdx="1" presStyleCnt="2" custLinFactX="-18822" custLinFactNeighborX="-100000" custLinFactNeighborY="3487"/>
      <dgm:spPr/>
      <dgm:t>
        <a:bodyPr/>
        <a:lstStyle/>
        <a:p>
          <a:endParaRPr lang="en-IN"/>
        </a:p>
      </dgm:t>
    </dgm:pt>
    <dgm:pt modelId="{42C3BC0C-3B0D-42FA-AD44-5BC0A98667A7}" type="pres">
      <dgm:prSet presAssocID="{975FBF97-8C7F-4174-AF20-3CBB39C05555}" presName="rootConnector" presStyleLbl="node1" presStyleIdx="1" presStyleCnt="2"/>
      <dgm:spPr/>
      <dgm:t>
        <a:bodyPr/>
        <a:lstStyle/>
        <a:p>
          <a:endParaRPr lang="en-IN"/>
        </a:p>
      </dgm:t>
    </dgm:pt>
    <dgm:pt modelId="{D5681208-34F9-4026-B1D7-E61E9F51AD94}" type="pres">
      <dgm:prSet presAssocID="{975FBF97-8C7F-4174-AF20-3CBB39C05555}" presName="childShape" presStyleCnt="0"/>
      <dgm:spPr/>
    </dgm:pt>
    <dgm:pt modelId="{123254AE-8634-426A-B6BC-C72B20B36AC7}" type="pres">
      <dgm:prSet presAssocID="{6546CFF0-A8DE-42B3-8365-FB56BABDDC06}" presName="Name13" presStyleLbl="parChTrans1D2" presStyleIdx="4" presStyleCnt="7"/>
      <dgm:spPr/>
      <dgm:t>
        <a:bodyPr/>
        <a:lstStyle/>
        <a:p>
          <a:endParaRPr lang="en-IN"/>
        </a:p>
      </dgm:t>
    </dgm:pt>
    <dgm:pt modelId="{3941AB4D-0576-4F1F-A134-EE08873BF19B}" type="pres">
      <dgm:prSet presAssocID="{68AE63FF-A0C6-4BD2-937F-82CADC357C43}" presName="childText" presStyleLbl="bgAcc1" presStyleIdx="4" presStyleCnt="7" custLinFactX="-23689" custLinFactNeighborX="-100000" custLinFactNeighborY="11390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E9464EAA-530A-4679-B1C6-34A823581DE4}" type="pres">
      <dgm:prSet presAssocID="{5ADF59F1-7C2D-4F94-8C31-309CD9EFE965}" presName="Name13" presStyleLbl="parChTrans1D2" presStyleIdx="5" presStyleCnt="7"/>
      <dgm:spPr/>
      <dgm:t>
        <a:bodyPr/>
        <a:lstStyle/>
        <a:p>
          <a:endParaRPr lang="en-IN"/>
        </a:p>
      </dgm:t>
    </dgm:pt>
    <dgm:pt modelId="{F9961CA1-911C-41DC-97B3-F66414BACE95}" type="pres">
      <dgm:prSet presAssocID="{20435A7C-4E27-48EA-9B32-EAA07DE350E4}" presName="childText" presStyleLbl="bgAcc1" presStyleIdx="5" presStyleCnt="7" custLinFactX="-18152" custLinFactNeighborX="-100000" custLinFactNeighborY="1043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F50CEF84-C8CD-4CFB-85E3-4CAEFEC0FBA4}" type="pres">
      <dgm:prSet presAssocID="{A193D7E4-85BD-4E25-AC10-5929B77C2792}" presName="Name13" presStyleLbl="parChTrans1D2" presStyleIdx="6" presStyleCnt="7"/>
      <dgm:spPr/>
      <dgm:t>
        <a:bodyPr/>
        <a:lstStyle/>
        <a:p>
          <a:endParaRPr lang="en-IN"/>
        </a:p>
      </dgm:t>
    </dgm:pt>
    <dgm:pt modelId="{AD931A98-8CF4-4499-A7D1-7ECADD505035}" type="pres">
      <dgm:prSet presAssocID="{29B08C4B-3C8E-4BD5-90B5-42E80695B2F3}" presName="childText" presStyleLbl="bgAcc1" presStyleIdx="6" presStyleCnt="7" custLinFactX="-12614" custLinFactNeighborX="-100000" custLinFactNeighborY="18336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320D40F4-9509-4889-9637-8E0545E2CEBB}" type="presOf" srcId="{20435A7C-4E27-48EA-9B32-EAA07DE350E4}" destId="{F9961CA1-911C-41DC-97B3-F66414BACE95}" srcOrd="0" destOrd="0" presId="urn:microsoft.com/office/officeart/2005/8/layout/hierarchy3"/>
    <dgm:cxn modelId="{930837B5-8D56-4054-AB0E-90CAEEF945D5}" srcId="{975FBF97-8C7F-4174-AF20-3CBB39C05555}" destId="{29B08C4B-3C8E-4BD5-90B5-42E80695B2F3}" srcOrd="2" destOrd="0" parTransId="{A193D7E4-85BD-4E25-AC10-5929B77C2792}" sibTransId="{668249A0-D034-4467-8867-B518AD02261F}"/>
    <dgm:cxn modelId="{D063ACAB-3E8F-4589-A940-3B8E939582E8}" srcId="{0D2CBA0A-7991-458B-AC1D-F09476423169}" destId="{7546CD42-BBFE-4698-9D87-1C3D7B042D5E}" srcOrd="3" destOrd="0" parTransId="{1C8E7E15-29D5-4243-B09B-AB5A6A2AA761}" sibTransId="{863E3E0A-F95F-4048-BD66-76B1C893EE99}"/>
    <dgm:cxn modelId="{627F4303-BAD9-4E32-8CE2-82EA9B7455BF}" srcId="{975FBF97-8C7F-4174-AF20-3CBB39C05555}" destId="{68AE63FF-A0C6-4BD2-937F-82CADC357C43}" srcOrd="0" destOrd="0" parTransId="{6546CFF0-A8DE-42B3-8365-FB56BABDDC06}" sibTransId="{68DDEC5E-C1E3-457C-BF86-32DB844FFE47}"/>
    <dgm:cxn modelId="{15BACFA8-234F-4723-91A2-A281675B2DBD}" type="presOf" srcId="{0D2CBA0A-7991-458B-AC1D-F09476423169}" destId="{BA34CB24-D3E9-435E-BC0B-502F2F2CC79B}" srcOrd="0" destOrd="0" presId="urn:microsoft.com/office/officeart/2005/8/layout/hierarchy3"/>
    <dgm:cxn modelId="{69452EC0-033C-4452-8C6A-6293EC61251C}" type="presOf" srcId="{34064FC6-5CE5-4AF0-8CC3-683FECE36FEE}" destId="{F6CC0642-2481-4113-93FC-D3836169738F}" srcOrd="0" destOrd="0" presId="urn:microsoft.com/office/officeart/2005/8/layout/hierarchy3"/>
    <dgm:cxn modelId="{450BA122-24FD-472D-8C3B-B08D9942E14C}" type="presOf" srcId="{2B5F9C3C-6893-4E00-80C2-ADF33CFDE64C}" destId="{623F3BF5-D915-4023-B842-D9C6AA285411}" srcOrd="0" destOrd="0" presId="urn:microsoft.com/office/officeart/2005/8/layout/hierarchy3"/>
    <dgm:cxn modelId="{422E1627-3FB0-47A4-9CE0-B2D870EE5D36}" srcId="{0D2CBA0A-7991-458B-AC1D-F09476423169}" destId="{2B5F9C3C-6893-4E00-80C2-ADF33CFDE64C}" srcOrd="2" destOrd="0" parTransId="{D448EFE7-BF4D-4C38-AA1A-B7E4BA8CBE05}" sibTransId="{69BDF958-57F3-49A3-B0E5-9721B63EFBF6}"/>
    <dgm:cxn modelId="{48991CAB-30DB-4876-949E-62004365DA00}" srcId="{0D2CBA0A-7991-458B-AC1D-F09476423169}" destId="{97C1B957-1569-4D34-8E75-25427A2F6C13}" srcOrd="1" destOrd="0" parTransId="{234D9E07-5370-465E-A340-4AE2ABC53C30}" sibTransId="{957BA5A9-A667-45FB-B901-2A92A80CC899}"/>
    <dgm:cxn modelId="{8DC2A292-A4F4-4277-9930-A717C9C51AC4}" type="presOf" srcId="{D448EFE7-BF4D-4C38-AA1A-B7E4BA8CBE05}" destId="{65D46247-53B2-4160-A4AE-A73B71D6DF22}" srcOrd="0" destOrd="0" presId="urn:microsoft.com/office/officeart/2005/8/layout/hierarchy3"/>
    <dgm:cxn modelId="{10BB5387-B428-49F5-B6F0-AE0FE7546BB9}" type="presOf" srcId="{0D2CBA0A-7991-458B-AC1D-F09476423169}" destId="{D9CB4412-6A62-4260-97F6-F3422FD1CB19}" srcOrd="1" destOrd="0" presId="urn:microsoft.com/office/officeart/2005/8/layout/hierarchy3"/>
    <dgm:cxn modelId="{7F48BD6F-48CE-44E0-984E-864B7B8095CC}" srcId="{34064FC6-5CE5-4AF0-8CC3-683FECE36FEE}" destId="{975FBF97-8C7F-4174-AF20-3CBB39C05555}" srcOrd="1" destOrd="0" parTransId="{8F81170A-FFCF-4159-B6A1-9113E2618060}" sibTransId="{5E47B909-C90C-466C-931F-083813A76827}"/>
    <dgm:cxn modelId="{BFED9FF1-3A1C-4807-BFC2-80AF1763EAFD}" type="presOf" srcId="{234D9E07-5370-465E-A340-4AE2ABC53C30}" destId="{DC862871-8CA2-40F3-B4A8-69DA53FDF6AC}" srcOrd="0" destOrd="0" presId="urn:microsoft.com/office/officeart/2005/8/layout/hierarchy3"/>
    <dgm:cxn modelId="{EBE9F3E9-4FCA-4481-A706-9CC2BFA15B91}" type="presOf" srcId="{29B08C4B-3C8E-4BD5-90B5-42E80695B2F3}" destId="{AD931A98-8CF4-4499-A7D1-7ECADD505035}" srcOrd="0" destOrd="0" presId="urn:microsoft.com/office/officeart/2005/8/layout/hierarchy3"/>
    <dgm:cxn modelId="{CDEB709F-44DE-4F54-885E-8EE291DD8B16}" type="presOf" srcId="{7546CD42-BBFE-4698-9D87-1C3D7B042D5E}" destId="{D0E5EBE4-1202-4CE3-8CD3-087E412F7787}" srcOrd="0" destOrd="0" presId="urn:microsoft.com/office/officeart/2005/8/layout/hierarchy3"/>
    <dgm:cxn modelId="{B901D892-E6C7-4ED5-A3A3-6A2EC035E3FE}" type="presOf" srcId="{97C1B957-1569-4D34-8E75-25427A2F6C13}" destId="{682B2634-A8C5-48D5-9272-4138EEE611AF}" srcOrd="0" destOrd="0" presId="urn:microsoft.com/office/officeart/2005/8/layout/hierarchy3"/>
    <dgm:cxn modelId="{C7C157EE-EAA9-4410-8B9F-3503BDE4A07F}" type="presOf" srcId="{975FBF97-8C7F-4174-AF20-3CBB39C05555}" destId="{42C3BC0C-3B0D-42FA-AD44-5BC0A98667A7}" srcOrd="1" destOrd="0" presId="urn:microsoft.com/office/officeart/2005/8/layout/hierarchy3"/>
    <dgm:cxn modelId="{CF010265-8AB4-4CB5-A06B-768D88E6CE84}" type="presOf" srcId="{DF2D41A9-CEF5-460D-81E2-59543CB6A460}" destId="{B7A8076C-AA41-441A-AA72-0AD70B8EF386}" srcOrd="0" destOrd="0" presId="urn:microsoft.com/office/officeart/2005/8/layout/hierarchy3"/>
    <dgm:cxn modelId="{523EB255-1725-40D1-BA91-59C8A902D52C}" type="presOf" srcId="{5ADF59F1-7C2D-4F94-8C31-309CD9EFE965}" destId="{E9464EAA-530A-4679-B1C6-34A823581DE4}" srcOrd="0" destOrd="0" presId="urn:microsoft.com/office/officeart/2005/8/layout/hierarchy3"/>
    <dgm:cxn modelId="{CBFA4A24-E8D5-4EB5-AAC0-C65E02191ABB}" type="presOf" srcId="{6546CFF0-A8DE-42B3-8365-FB56BABDDC06}" destId="{123254AE-8634-426A-B6BC-C72B20B36AC7}" srcOrd="0" destOrd="0" presId="urn:microsoft.com/office/officeart/2005/8/layout/hierarchy3"/>
    <dgm:cxn modelId="{D15D5205-2995-471D-9221-C10B313214B0}" type="presOf" srcId="{1C8E7E15-29D5-4243-B09B-AB5A6A2AA761}" destId="{299BDD96-6F4A-45E8-9D1D-7C8A7F00B427}" srcOrd="0" destOrd="0" presId="urn:microsoft.com/office/officeart/2005/8/layout/hierarchy3"/>
    <dgm:cxn modelId="{6DC56B58-352A-4959-B4B0-86B832717A9C}" type="presOf" srcId="{975FBF97-8C7F-4174-AF20-3CBB39C05555}" destId="{45B30411-1F2A-428A-A401-05E4C4159915}" srcOrd="0" destOrd="0" presId="urn:microsoft.com/office/officeart/2005/8/layout/hierarchy3"/>
    <dgm:cxn modelId="{AD614982-2D12-4650-8B5D-DA2C10EA6F9F}" type="presOf" srcId="{B77F2D38-0287-4E29-B812-FE6E153E0BCC}" destId="{8EA55858-50CE-49EC-AEB9-B2275ECFDBCE}" srcOrd="0" destOrd="0" presId="urn:microsoft.com/office/officeart/2005/8/layout/hierarchy3"/>
    <dgm:cxn modelId="{4BA27538-78B0-4428-9529-7DF7F53888F9}" srcId="{975FBF97-8C7F-4174-AF20-3CBB39C05555}" destId="{20435A7C-4E27-48EA-9B32-EAA07DE350E4}" srcOrd="1" destOrd="0" parTransId="{5ADF59F1-7C2D-4F94-8C31-309CD9EFE965}" sibTransId="{7C6F282B-3516-4AFE-A74E-2088EB401D69}"/>
    <dgm:cxn modelId="{2A926051-32FA-4C38-8B68-C528FFE8F6BD}" type="presOf" srcId="{A193D7E4-85BD-4E25-AC10-5929B77C2792}" destId="{F50CEF84-C8CD-4CFB-85E3-4CAEFEC0FBA4}" srcOrd="0" destOrd="0" presId="urn:microsoft.com/office/officeart/2005/8/layout/hierarchy3"/>
    <dgm:cxn modelId="{572854BB-68C7-4993-BBAB-995524809D1C}" srcId="{34064FC6-5CE5-4AF0-8CC3-683FECE36FEE}" destId="{0D2CBA0A-7991-458B-AC1D-F09476423169}" srcOrd="0" destOrd="0" parTransId="{860190D4-1DA2-43EF-B659-A220A93864F7}" sibTransId="{F8BA1795-02EC-4F5C-A177-9C214C1E2D26}"/>
    <dgm:cxn modelId="{5952BA18-59CF-4840-BBEC-C88922D907A1}" type="presOf" srcId="{68AE63FF-A0C6-4BD2-937F-82CADC357C43}" destId="{3941AB4D-0576-4F1F-A134-EE08873BF19B}" srcOrd="0" destOrd="0" presId="urn:microsoft.com/office/officeart/2005/8/layout/hierarchy3"/>
    <dgm:cxn modelId="{74581391-7155-493C-8ACB-5B4EA1C38BBC}" srcId="{0D2CBA0A-7991-458B-AC1D-F09476423169}" destId="{DF2D41A9-CEF5-460D-81E2-59543CB6A460}" srcOrd="0" destOrd="0" parTransId="{B77F2D38-0287-4E29-B812-FE6E153E0BCC}" sibTransId="{A1814F78-CF94-4090-BE68-9948616318E3}"/>
    <dgm:cxn modelId="{376F3991-DB39-475D-8AB8-CDC140B9CD43}" type="presParOf" srcId="{F6CC0642-2481-4113-93FC-D3836169738F}" destId="{6B3333BF-145B-4430-921B-0D7C590982F6}" srcOrd="0" destOrd="0" presId="urn:microsoft.com/office/officeart/2005/8/layout/hierarchy3"/>
    <dgm:cxn modelId="{A7DEF140-F13D-4D30-9BF8-803854CAC84B}" type="presParOf" srcId="{6B3333BF-145B-4430-921B-0D7C590982F6}" destId="{BB4B08FE-22AF-482B-91C9-C6422ADF6009}" srcOrd="0" destOrd="0" presId="urn:microsoft.com/office/officeart/2005/8/layout/hierarchy3"/>
    <dgm:cxn modelId="{A9BD2D59-28D1-4219-8E2E-954D8D9DCE7B}" type="presParOf" srcId="{BB4B08FE-22AF-482B-91C9-C6422ADF6009}" destId="{BA34CB24-D3E9-435E-BC0B-502F2F2CC79B}" srcOrd="0" destOrd="0" presId="urn:microsoft.com/office/officeart/2005/8/layout/hierarchy3"/>
    <dgm:cxn modelId="{64580013-EB4E-4FC8-AEE5-63C1DCDB9929}" type="presParOf" srcId="{BB4B08FE-22AF-482B-91C9-C6422ADF6009}" destId="{D9CB4412-6A62-4260-97F6-F3422FD1CB19}" srcOrd="1" destOrd="0" presId="urn:microsoft.com/office/officeart/2005/8/layout/hierarchy3"/>
    <dgm:cxn modelId="{BA1EDCBA-9633-4A4A-8DD1-1DDAA8CCBFEB}" type="presParOf" srcId="{6B3333BF-145B-4430-921B-0D7C590982F6}" destId="{6B9CFCD7-E6E7-44C5-8771-3E28130EC2E5}" srcOrd="1" destOrd="0" presId="urn:microsoft.com/office/officeart/2005/8/layout/hierarchy3"/>
    <dgm:cxn modelId="{F80A0C89-688F-484B-96A5-8333A8CF8DEE}" type="presParOf" srcId="{6B9CFCD7-E6E7-44C5-8771-3E28130EC2E5}" destId="{8EA55858-50CE-49EC-AEB9-B2275ECFDBCE}" srcOrd="0" destOrd="0" presId="urn:microsoft.com/office/officeart/2005/8/layout/hierarchy3"/>
    <dgm:cxn modelId="{56740EF2-AB8C-4D6C-84A4-50057867DDB8}" type="presParOf" srcId="{6B9CFCD7-E6E7-44C5-8771-3E28130EC2E5}" destId="{B7A8076C-AA41-441A-AA72-0AD70B8EF386}" srcOrd="1" destOrd="0" presId="urn:microsoft.com/office/officeart/2005/8/layout/hierarchy3"/>
    <dgm:cxn modelId="{9325B9FF-BF3E-4DAD-94EF-D72D7017D741}" type="presParOf" srcId="{6B9CFCD7-E6E7-44C5-8771-3E28130EC2E5}" destId="{DC862871-8CA2-40F3-B4A8-69DA53FDF6AC}" srcOrd="2" destOrd="0" presId="urn:microsoft.com/office/officeart/2005/8/layout/hierarchy3"/>
    <dgm:cxn modelId="{4990B490-2EC2-46A2-AD1B-EB147CB9105E}" type="presParOf" srcId="{6B9CFCD7-E6E7-44C5-8771-3E28130EC2E5}" destId="{682B2634-A8C5-48D5-9272-4138EEE611AF}" srcOrd="3" destOrd="0" presId="urn:microsoft.com/office/officeart/2005/8/layout/hierarchy3"/>
    <dgm:cxn modelId="{13F0A9CA-98E4-4BAF-BEDF-965F866FA7B9}" type="presParOf" srcId="{6B9CFCD7-E6E7-44C5-8771-3E28130EC2E5}" destId="{65D46247-53B2-4160-A4AE-A73B71D6DF22}" srcOrd="4" destOrd="0" presId="urn:microsoft.com/office/officeart/2005/8/layout/hierarchy3"/>
    <dgm:cxn modelId="{0AAFD60E-CA72-4896-843D-27F6EC1C6D0C}" type="presParOf" srcId="{6B9CFCD7-E6E7-44C5-8771-3E28130EC2E5}" destId="{623F3BF5-D915-4023-B842-D9C6AA285411}" srcOrd="5" destOrd="0" presId="urn:microsoft.com/office/officeart/2005/8/layout/hierarchy3"/>
    <dgm:cxn modelId="{1540DD2C-53AC-4B03-8B05-4BA54AFE3381}" type="presParOf" srcId="{6B9CFCD7-E6E7-44C5-8771-3E28130EC2E5}" destId="{299BDD96-6F4A-45E8-9D1D-7C8A7F00B427}" srcOrd="6" destOrd="0" presId="urn:microsoft.com/office/officeart/2005/8/layout/hierarchy3"/>
    <dgm:cxn modelId="{2925CC34-77E7-4BDD-A262-7380A3E8CC9B}" type="presParOf" srcId="{6B9CFCD7-E6E7-44C5-8771-3E28130EC2E5}" destId="{D0E5EBE4-1202-4CE3-8CD3-087E412F7787}" srcOrd="7" destOrd="0" presId="urn:microsoft.com/office/officeart/2005/8/layout/hierarchy3"/>
    <dgm:cxn modelId="{862BF81F-CFEA-4A4C-AC16-73379A903D6C}" type="presParOf" srcId="{F6CC0642-2481-4113-93FC-D3836169738F}" destId="{0C47FB4D-81F1-4B1D-A264-F517CFFA64DE}" srcOrd="1" destOrd="0" presId="urn:microsoft.com/office/officeart/2005/8/layout/hierarchy3"/>
    <dgm:cxn modelId="{284C1D92-941C-42CA-B3C4-FD1FF5175FD6}" type="presParOf" srcId="{0C47FB4D-81F1-4B1D-A264-F517CFFA64DE}" destId="{371E693A-0CA7-451E-93D3-36390A73E221}" srcOrd="0" destOrd="0" presId="urn:microsoft.com/office/officeart/2005/8/layout/hierarchy3"/>
    <dgm:cxn modelId="{EADF6654-D1F8-4AE5-8CE6-B5EC20FBC079}" type="presParOf" srcId="{371E693A-0CA7-451E-93D3-36390A73E221}" destId="{45B30411-1F2A-428A-A401-05E4C4159915}" srcOrd="0" destOrd="0" presId="urn:microsoft.com/office/officeart/2005/8/layout/hierarchy3"/>
    <dgm:cxn modelId="{2F5B197C-0CE5-44E2-A72D-A3E7C7889333}" type="presParOf" srcId="{371E693A-0CA7-451E-93D3-36390A73E221}" destId="{42C3BC0C-3B0D-42FA-AD44-5BC0A98667A7}" srcOrd="1" destOrd="0" presId="urn:microsoft.com/office/officeart/2005/8/layout/hierarchy3"/>
    <dgm:cxn modelId="{D0976A24-8386-4216-A3C0-68B5AA10C429}" type="presParOf" srcId="{0C47FB4D-81F1-4B1D-A264-F517CFFA64DE}" destId="{D5681208-34F9-4026-B1D7-E61E9F51AD94}" srcOrd="1" destOrd="0" presId="urn:microsoft.com/office/officeart/2005/8/layout/hierarchy3"/>
    <dgm:cxn modelId="{F16AB921-51EF-44A2-B660-EB7E1F07BF59}" type="presParOf" srcId="{D5681208-34F9-4026-B1D7-E61E9F51AD94}" destId="{123254AE-8634-426A-B6BC-C72B20B36AC7}" srcOrd="0" destOrd="0" presId="urn:microsoft.com/office/officeart/2005/8/layout/hierarchy3"/>
    <dgm:cxn modelId="{A08DEC0C-DCE3-42DC-AE9F-3A3174E85EB6}" type="presParOf" srcId="{D5681208-34F9-4026-B1D7-E61E9F51AD94}" destId="{3941AB4D-0576-4F1F-A134-EE08873BF19B}" srcOrd="1" destOrd="0" presId="urn:microsoft.com/office/officeart/2005/8/layout/hierarchy3"/>
    <dgm:cxn modelId="{1C9E8D07-50D7-4EE1-BC10-4B031D50FF44}" type="presParOf" srcId="{D5681208-34F9-4026-B1D7-E61E9F51AD94}" destId="{E9464EAA-530A-4679-B1C6-34A823581DE4}" srcOrd="2" destOrd="0" presId="urn:microsoft.com/office/officeart/2005/8/layout/hierarchy3"/>
    <dgm:cxn modelId="{8652A797-6237-4F01-A1C0-0A980B89457C}" type="presParOf" srcId="{D5681208-34F9-4026-B1D7-E61E9F51AD94}" destId="{F9961CA1-911C-41DC-97B3-F66414BACE95}" srcOrd="3" destOrd="0" presId="urn:microsoft.com/office/officeart/2005/8/layout/hierarchy3"/>
    <dgm:cxn modelId="{AC09B042-7C7B-4B42-958E-FC6034BB3081}" type="presParOf" srcId="{D5681208-34F9-4026-B1D7-E61E9F51AD94}" destId="{F50CEF84-C8CD-4CFB-85E3-4CAEFEC0FBA4}" srcOrd="4" destOrd="0" presId="urn:microsoft.com/office/officeart/2005/8/layout/hierarchy3"/>
    <dgm:cxn modelId="{91AB499C-4272-45A5-8557-17D8179F3188}" type="presParOf" srcId="{D5681208-34F9-4026-B1D7-E61E9F51AD94}" destId="{AD931A98-8CF4-4499-A7D1-7ECADD50503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D253C4-6045-44E1-B24F-E61E25C21C3D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7C185462-3001-4745-9034-B6AEEAF6574B}">
      <dgm:prSet phldrT="[Text]"/>
      <dgm:spPr/>
      <dgm:t>
        <a:bodyPr/>
        <a:lstStyle/>
        <a:p>
          <a:r>
            <a:rPr lang="en-IN" dirty="0" smtClean="0"/>
            <a:t>Phase 3 (2017 June)</a:t>
          </a:r>
          <a:endParaRPr lang="en-IN" dirty="0"/>
        </a:p>
      </dgm:t>
    </dgm:pt>
    <dgm:pt modelId="{98DACFC6-335C-48DB-BF57-F31E208094FC}" type="parTrans" cxnId="{9C989FED-F2A0-4168-AFA5-A6CDFE9E5323}">
      <dgm:prSet/>
      <dgm:spPr/>
      <dgm:t>
        <a:bodyPr/>
        <a:lstStyle/>
        <a:p>
          <a:endParaRPr lang="en-IN"/>
        </a:p>
      </dgm:t>
    </dgm:pt>
    <dgm:pt modelId="{59367507-2355-45F3-BC4D-58A5F7F031BD}" type="sibTrans" cxnId="{9C989FED-F2A0-4168-AFA5-A6CDFE9E5323}">
      <dgm:prSet/>
      <dgm:spPr/>
      <dgm:t>
        <a:bodyPr/>
        <a:lstStyle/>
        <a:p>
          <a:endParaRPr lang="en-IN"/>
        </a:p>
      </dgm:t>
    </dgm:pt>
    <dgm:pt modelId="{BE0F2F49-E6EA-465D-8829-84E6D7A008EE}">
      <dgm:prSet phldrT="[Text]"/>
      <dgm:spPr/>
      <dgm:t>
        <a:bodyPr/>
        <a:lstStyle/>
        <a:p>
          <a:r>
            <a:rPr lang="en-IN" dirty="0" smtClean="0"/>
            <a:t>Responsible Tourism Mission</a:t>
          </a:r>
          <a:endParaRPr lang="en-IN" dirty="0"/>
        </a:p>
      </dgm:t>
    </dgm:pt>
    <dgm:pt modelId="{5AD11A0F-1120-4FD2-820B-B24E73971A59}" type="parTrans" cxnId="{29EC5A9F-6914-44FF-861D-13EBC689498F}">
      <dgm:prSet/>
      <dgm:spPr/>
      <dgm:t>
        <a:bodyPr/>
        <a:lstStyle/>
        <a:p>
          <a:endParaRPr lang="en-IN"/>
        </a:p>
      </dgm:t>
    </dgm:pt>
    <dgm:pt modelId="{2611E963-F022-43E9-BFB1-6B7218791CE0}" type="sibTrans" cxnId="{29EC5A9F-6914-44FF-861D-13EBC689498F}">
      <dgm:prSet/>
      <dgm:spPr/>
      <dgm:t>
        <a:bodyPr/>
        <a:lstStyle/>
        <a:p>
          <a:endParaRPr lang="en-IN"/>
        </a:p>
      </dgm:t>
    </dgm:pt>
    <dgm:pt modelId="{AA95E354-9180-4234-9100-C748B0C01D82}" type="pres">
      <dgm:prSet presAssocID="{7AD253C4-6045-44E1-B24F-E61E25C21C3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IN"/>
        </a:p>
      </dgm:t>
    </dgm:pt>
    <dgm:pt modelId="{62979B47-EDBB-422E-95E5-B412062F4917}" type="pres">
      <dgm:prSet presAssocID="{7C185462-3001-4745-9034-B6AEEAF6574B}" presName="root" presStyleCnt="0"/>
      <dgm:spPr/>
    </dgm:pt>
    <dgm:pt modelId="{E833D4FB-1E9C-4C78-950C-EF9BFF6C6556}" type="pres">
      <dgm:prSet presAssocID="{7C185462-3001-4745-9034-B6AEEAF6574B}" presName="rootComposite" presStyleCnt="0"/>
      <dgm:spPr/>
    </dgm:pt>
    <dgm:pt modelId="{57DD7073-E120-4756-BF15-BE9FE88DB793}" type="pres">
      <dgm:prSet presAssocID="{7C185462-3001-4745-9034-B6AEEAF6574B}" presName="rootText" presStyleLbl="node1" presStyleIdx="0" presStyleCnt="1" custScaleX="27711" custScaleY="27219" custLinFactNeighborX="15653" custLinFactNeighborY="-8013"/>
      <dgm:spPr/>
      <dgm:t>
        <a:bodyPr/>
        <a:lstStyle/>
        <a:p>
          <a:endParaRPr lang="en-IN"/>
        </a:p>
      </dgm:t>
    </dgm:pt>
    <dgm:pt modelId="{3B053FCC-8BA7-47B2-B511-56403B4E2344}" type="pres">
      <dgm:prSet presAssocID="{7C185462-3001-4745-9034-B6AEEAF6574B}" presName="rootConnector" presStyleLbl="node1" presStyleIdx="0" presStyleCnt="1"/>
      <dgm:spPr/>
      <dgm:t>
        <a:bodyPr/>
        <a:lstStyle/>
        <a:p>
          <a:endParaRPr lang="en-IN"/>
        </a:p>
      </dgm:t>
    </dgm:pt>
    <dgm:pt modelId="{BB067669-F8FB-485B-A296-3A891164703F}" type="pres">
      <dgm:prSet presAssocID="{7C185462-3001-4745-9034-B6AEEAF6574B}" presName="childShape" presStyleCnt="0"/>
      <dgm:spPr/>
    </dgm:pt>
    <dgm:pt modelId="{2EE83249-BC6C-44A4-9134-66F4143ECD2F}" type="pres">
      <dgm:prSet presAssocID="{5AD11A0F-1120-4FD2-820B-B24E73971A59}" presName="Name13" presStyleLbl="parChTrans1D2" presStyleIdx="0" presStyleCnt="1"/>
      <dgm:spPr/>
      <dgm:t>
        <a:bodyPr/>
        <a:lstStyle/>
        <a:p>
          <a:endParaRPr lang="en-IN"/>
        </a:p>
      </dgm:t>
    </dgm:pt>
    <dgm:pt modelId="{A32ABCDD-EF2F-422D-9A85-A73D651EF244}" type="pres">
      <dgm:prSet presAssocID="{BE0F2F49-E6EA-465D-8829-84E6D7A008EE}" presName="childText" presStyleLbl="bgAcc1" presStyleIdx="0" presStyleCnt="1" custScaleX="44563" custScaleY="46189" custLinFactNeighborX="28881" custLinFactNeighborY="-22432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263ABCBA-3101-47A4-82F5-A08481AA3341}" type="presOf" srcId="{5AD11A0F-1120-4FD2-820B-B24E73971A59}" destId="{2EE83249-BC6C-44A4-9134-66F4143ECD2F}" srcOrd="0" destOrd="0" presId="urn:microsoft.com/office/officeart/2005/8/layout/hierarchy3"/>
    <dgm:cxn modelId="{1297B2D7-66C5-4932-A7C6-DEC32F08D903}" type="presOf" srcId="{BE0F2F49-E6EA-465D-8829-84E6D7A008EE}" destId="{A32ABCDD-EF2F-422D-9A85-A73D651EF244}" srcOrd="0" destOrd="0" presId="urn:microsoft.com/office/officeart/2005/8/layout/hierarchy3"/>
    <dgm:cxn modelId="{A79CBB8E-23C0-4516-864A-24120DE192C0}" type="presOf" srcId="{7C185462-3001-4745-9034-B6AEEAF6574B}" destId="{3B053FCC-8BA7-47B2-B511-56403B4E2344}" srcOrd="1" destOrd="0" presId="urn:microsoft.com/office/officeart/2005/8/layout/hierarchy3"/>
    <dgm:cxn modelId="{9C989FED-F2A0-4168-AFA5-A6CDFE9E5323}" srcId="{7AD253C4-6045-44E1-B24F-E61E25C21C3D}" destId="{7C185462-3001-4745-9034-B6AEEAF6574B}" srcOrd="0" destOrd="0" parTransId="{98DACFC6-335C-48DB-BF57-F31E208094FC}" sibTransId="{59367507-2355-45F3-BC4D-58A5F7F031BD}"/>
    <dgm:cxn modelId="{94368072-A355-462A-B3F9-AFD701082EDD}" type="presOf" srcId="{7C185462-3001-4745-9034-B6AEEAF6574B}" destId="{57DD7073-E120-4756-BF15-BE9FE88DB793}" srcOrd="0" destOrd="0" presId="urn:microsoft.com/office/officeart/2005/8/layout/hierarchy3"/>
    <dgm:cxn modelId="{29EC5A9F-6914-44FF-861D-13EBC689498F}" srcId="{7C185462-3001-4745-9034-B6AEEAF6574B}" destId="{BE0F2F49-E6EA-465D-8829-84E6D7A008EE}" srcOrd="0" destOrd="0" parTransId="{5AD11A0F-1120-4FD2-820B-B24E73971A59}" sibTransId="{2611E963-F022-43E9-BFB1-6B7218791CE0}"/>
    <dgm:cxn modelId="{6D4FB362-39D4-43B2-81DE-78AECF02CE4D}" type="presOf" srcId="{7AD253C4-6045-44E1-B24F-E61E25C21C3D}" destId="{AA95E354-9180-4234-9100-C748B0C01D82}" srcOrd="0" destOrd="0" presId="urn:microsoft.com/office/officeart/2005/8/layout/hierarchy3"/>
    <dgm:cxn modelId="{66DEE79E-118E-4F91-A785-25C01044DE37}" type="presParOf" srcId="{AA95E354-9180-4234-9100-C748B0C01D82}" destId="{62979B47-EDBB-422E-95E5-B412062F4917}" srcOrd="0" destOrd="0" presId="urn:microsoft.com/office/officeart/2005/8/layout/hierarchy3"/>
    <dgm:cxn modelId="{834AC5DB-3FF2-4A29-BE08-37A3002683AD}" type="presParOf" srcId="{62979B47-EDBB-422E-95E5-B412062F4917}" destId="{E833D4FB-1E9C-4C78-950C-EF9BFF6C6556}" srcOrd="0" destOrd="0" presId="urn:microsoft.com/office/officeart/2005/8/layout/hierarchy3"/>
    <dgm:cxn modelId="{1A23AFA2-7ACB-4142-8B2F-6E01645B6464}" type="presParOf" srcId="{E833D4FB-1E9C-4C78-950C-EF9BFF6C6556}" destId="{57DD7073-E120-4756-BF15-BE9FE88DB793}" srcOrd="0" destOrd="0" presId="urn:microsoft.com/office/officeart/2005/8/layout/hierarchy3"/>
    <dgm:cxn modelId="{F9F302F2-9E70-450A-97EF-7BAE60E71D6D}" type="presParOf" srcId="{E833D4FB-1E9C-4C78-950C-EF9BFF6C6556}" destId="{3B053FCC-8BA7-47B2-B511-56403B4E2344}" srcOrd="1" destOrd="0" presId="urn:microsoft.com/office/officeart/2005/8/layout/hierarchy3"/>
    <dgm:cxn modelId="{8E8BE76C-7EB9-4145-8214-04C9F5D1C015}" type="presParOf" srcId="{62979B47-EDBB-422E-95E5-B412062F4917}" destId="{BB067669-F8FB-485B-A296-3A891164703F}" srcOrd="1" destOrd="0" presId="urn:microsoft.com/office/officeart/2005/8/layout/hierarchy3"/>
    <dgm:cxn modelId="{87CE3E62-52E4-4D8D-9FA5-5CBD16A89E09}" type="presParOf" srcId="{BB067669-F8FB-485B-A296-3A891164703F}" destId="{2EE83249-BC6C-44A4-9134-66F4143ECD2F}" srcOrd="0" destOrd="0" presId="urn:microsoft.com/office/officeart/2005/8/layout/hierarchy3"/>
    <dgm:cxn modelId="{0F897104-2C9C-46C0-86D4-4BF9B3401FBF}" type="presParOf" srcId="{BB067669-F8FB-485B-A296-3A891164703F}" destId="{A32ABCDD-EF2F-422D-9A85-A73D651EF24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34CB24-D3E9-435E-BC0B-502F2F2CC79B}">
      <dsp:nvSpPr>
        <dsp:cNvPr id="0" name=""/>
        <dsp:cNvSpPr/>
      </dsp:nvSpPr>
      <dsp:spPr>
        <a:xfrm>
          <a:off x="10338" y="28599"/>
          <a:ext cx="1625426" cy="8127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100" kern="1200" dirty="0" smtClean="0"/>
            <a:t>Phase 1 (2008-2010)</a:t>
          </a:r>
          <a:endParaRPr lang="en-IN" sz="2100" kern="1200" dirty="0"/>
        </a:p>
      </dsp:txBody>
      <dsp:txXfrm>
        <a:off x="34142" y="52403"/>
        <a:ext cx="1577818" cy="765105"/>
      </dsp:txXfrm>
    </dsp:sp>
    <dsp:sp modelId="{8EA55858-50CE-49EC-AEB9-B2275ECFDBCE}">
      <dsp:nvSpPr>
        <dsp:cNvPr id="0" name=""/>
        <dsp:cNvSpPr/>
      </dsp:nvSpPr>
      <dsp:spPr>
        <a:xfrm>
          <a:off x="172880" y="841312"/>
          <a:ext cx="341521" cy="673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3763"/>
              </a:lnTo>
              <a:lnTo>
                <a:pt x="341521" y="6737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A8076C-AA41-441A-AA72-0AD70B8EF386}">
      <dsp:nvSpPr>
        <dsp:cNvPr id="0" name=""/>
        <dsp:cNvSpPr/>
      </dsp:nvSpPr>
      <dsp:spPr>
        <a:xfrm>
          <a:off x="514402" y="1108719"/>
          <a:ext cx="1300341" cy="8127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kern="1200" dirty="0" smtClean="0"/>
            <a:t>Kumarakom</a:t>
          </a:r>
          <a:endParaRPr lang="en-IN" sz="1600" kern="1200" dirty="0"/>
        </a:p>
      </dsp:txBody>
      <dsp:txXfrm>
        <a:off x="538206" y="1132523"/>
        <a:ext cx="1252733" cy="765105"/>
      </dsp:txXfrm>
    </dsp:sp>
    <dsp:sp modelId="{DC862871-8CA2-40F3-B4A8-69DA53FDF6AC}">
      <dsp:nvSpPr>
        <dsp:cNvPr id="0" name=""/>
        <dsp:cNvSpPr/>
      </dsp:nvSpPr>
      <dsp:spPr>
        <a:xfrm>
          <a:off x="172880" y="841312"/>
          <a:ext cx="341521" cy="16818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1877"/>
              </a:lnTo>
              <a:lnTo>
                <a:pt x="341521" y="16818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2B2634-A8C5-48D5-9272-4138EEE611AF}">
      <dsp:nvSpPr>
        <dsp:cNvPr id="0" name=""/>
        <dsp:cNvSpPr/>
      </dsp:nvSpPr>
      <dsp:spPr>
        <a:xfrm>
          <a:off x="514402" y="2116833"/>
          <a:ext cx="1300341" cy="8127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kern="1200" dirty="0" smtClean="0"/>
            <a:t>Kovalam</a:t>
          </a:r>
          <a:endParaRPr lang="en-IN" sz="1600" kern="1200" dirty="0"/>
        </a:p>
      </dsp:txBody>
      <dsp:txXfrm>
        <a:off x="538206" y="2140637"/>
        <a:ext cx="1252733" cy="765105"/>
      </dsp:txXfrm>
    </dsp:sp>
    <dsp:sp modelId="{65D46247-53B2-4160-A4AE-A73B71D6DF22}">
      <dsp:nvSpPr>
        <dsp:cNvPr id="0" name=""/>
        <dsp:cNvSpPr/>
      </dsp:nvSpPr>
      <dsp:spPr>
        <a:xfrm>
          <a:off x="172880" y="841312"/>
          <a:ext cx="341521" cy="26899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9991"/>
              </a:lnTo>
              <a:lnTo>
                <a:pt x="341521" y="268999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3F3BF5-D915-4023-B842-D9C6AA285411}">
      <dsp:nvSpPr>
        <dsp:cNvPr id="0" name=""/>
        <dsp:cNvSpPr/>
      </dsp:nvSpPr>
      <dsp:spPr>
        <a:xfrm>
          <a:off x="514402" y="3124947"/>
          <a:ext cx="1300341" cy="8127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kern="1200" dirty="0" smtClean="0"/>
            <a:t>Vythiri</a:t>
          </a:r>
          <a:endParaRPr lang="en-IN" sz="1600" kern="1200" dirty="0"/>
        </a:p>
      </dsp:txBody>
      <dsp:txXfrm>
        <a:off x="538206" y="3148751"/>
        <a:ext cx="1252733" cy="765105"/>
      </dsp:txXfrm>
    </dsp:sp>
    <dsp:sp modelId="{299BDD96-6F4A-45E8-9D1D-7C8A7F00B427}">
      <dsp:nvSpPr>
        <dsp:cNvPr id="0" name=""/>
        <dsp:cNvSpPr/>
      </dsp:nvSpPr>
      <dsp:spPr>
        <a:xfrm>
          <a:off x="172880" y="841312"/>
          <a:ext cx="341521" cy="362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29130"/>
              </a:lnTo>
              <a:lnTo>
                <a:pt x="341521" y="36291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E5EBE4-1202-4CE3-8CD3-087E412F7787}">
      <dsp:nvSpPr>
        <dsp:cNvPr id="0" name=""/>
        <dsp:cNvSpPr/>
      </dsp:nvSpPr>
      <dsp:spPr>
        <a:xfrm>
          <a:off x="514402" y="4064086"/>
          <a:ext cx="1300341" cy="8127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kern="1200" dirty="0" smtClean="0"/>
            <a:t>Thekkady</a:t>
          </a:r>
          <a:endParaRPr lang="en-IN" sz="1600" kern="1200" dirty="0"/>
        </a:p>
      </dsp:txBody>
      <dsp:txXfrm>
        <a:off x="538206" y="4087890"/>
        <a:ext cx="1252733" cy="765105"/>
      </dsp:txXfrm>
    </dsp:sp>
    <dsp:sp modelId="{45B30411-1F2A-428A-A401-05E4C4159915}">
      <dsp:nvSpPr>
        <dsp:cNvPr id="0" name=""/>
        <dsp:cNvSpPr/>
      </dsp:nvSpPr>
      <dsp:spPr>
        <a:xfrm>
          <a:off x="2386614" y="28599"/>
          <a:ext cx="1625426" cy="8127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100" kern="1200" dirty="0" smtClean="0"/>
            <a:t>Phase 2 (2011-2017)</a:t>
          </a:r>
          <a:endParaRPr lang="en-IN" sz="2100" kern="1200" dirty="0"/>
        </a:p>
      </dsp:txBody>
      <dsp:txXfrm>
        <a:off x="2410418" y="52403"/>
        <a:ext cx="1577818" cy="765105"/>
      </dsp:txXfrm>
    </dsp:sp>
    <dsp:sp modelId="{123254AE-8634-426A-B6BC-C72B20B36AC7}">
      <dsp:nvSpPr>
        <dsp:cNvPr id="0" name=""/>
        <dsp:cNvSpPr/>
      </dsp:nvSpPr>
      <dsp:spPr>
        <a:xfrm>
          <a:off x="2549156" y="841312"/>
          <a:ext cx="485527" cy="673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3763"/>
              </a:lnTo>
              <a:lnTo>
                <a:pt x="485527" y="6737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41AB4D-0576-4F1F-A134-EE08873BF19B}">
      <dsp:nvSpPr>
        <dsp:cNvPr id="0" name=""/>
        <dsp:cNvSpPr/>
      </dsp:nvSpPr>
      <dsp:spPr>
        <a:xfrm>
          <a:off x="3034684" y="1108719"/>
          <a:ext cx="1300341" cy="8127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kern="1200" dirty="0" smtClean="0"/>
            <a:t>Ambalavayal</a:t>
          </a:r>
          <a:endParaRPr lang="en-IN" sz="1600" kern="1200" dirty="0"/>
        </a:p>
      </dsp:txBody>
      <dsp:txXfrm>
        <a:off x="3058488" y="1132523"/>
        <a:ext cx="1252733" cy="765105"/>
      </dsp:txXfrm>
    </dsp:sp>
    <dsp:sp modelId="{E9464EAA-530A-4679-B1C6-34A823581DE4}">
      <dsp:nvSpPr>
        <dsp:cNvPr id="0" name=""/>
        <dsp:cNvSpPr/>
      </dsp:nvSpPr>
      <dsp:spPr>
        <a:xfrm>
          <a:off x="2549156" y="841312"/>
          <a:ext cx="557527" cy="16818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1877"/>
              </a:lnTo>
              <a:lnTo>
                <a:pt x="557527" y="16818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961CA1-911C-41DC-97B3-F66414BACE95}">
      <dsp:nvSpPr>
        <dsp:cNvPr id="0" name=""/>
        <dsp:cNvSpPr/>
      </dsp:nvSpPr>
      <dsp:spPr>
        <a:xfrm>
          <a:off x="3106684" y="2116833"/>
          <a:ext cx="1300341" cy="8127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kern="1200" dirty="0" smtClean="0"/>
            <a:t>Bekal</a:t>
          </a:r>
          <a:endParaRPr lang="en-IN" sz="1600" kern="1200" dirty="0"/>
        </a:p>
      </dsp:txBody>
      <dsp:txXfrm>
        <a:off x="3130488" y="2140637"/>
        <a:ext cx="1252733" cy="765105"/>
      </dsp:txXfrm>
    </dsp:sp>
    <dsp:sp modelId="{F50CEF84-C8CD-4CFB-85E3-4CAEFEC0FBA4}">
      <dsp:nvSpPr>
        <dsp:cNvPr id="0" name=""/>
        <dsp:cNvSpPr/>
      </dsp:nvSpPr>
      <dsp:spPr>
        <a:xfrm>
          <a:off x="2549156" y="841312"/>
          <a:ext cx="629540" cy="27619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61997"/>
              </a:lnTo>
              <a:lnTo>
                <a:pt x="629540" y="27619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931A98-8CF4-4499-A7D1-7ECADD505035}">
      <dsp:nvSpPr>
        <dsp:cNvPr id="0" name=""/>
        <dsp:cNvSpPr/>
      </dsp:nvSpPr>
      <dsp:spPr>
        <a:xfrm>
          <a:off x="3178697" y="3196953"/>
          <a:ext cx="1300341" cy="8127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kern="1200" dirty="0" smtClean="0"/>
            <a:t>Kumbalanghi</a:t>
          </a:r>
          <a:endParaRPr lang="en-IN" sz="1600" kern="1200" dirty="0"/>
        </a:p>
      </dsp:txBody>
      <dsp:txXfrm>
        <a:off x="3202501" y="3220757"/>
        <a:ext cx="1252733" cy="7651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DD7073-E120-4756-BF15-BE9FE88DB793}">
      <dsp:nvSpPr>
        <dsp:cNvPr id="0" name=""/>
        <dsp:cNvSpPr/>
      </dsp:nvSpPr>
      <dsp:spPr>
        <a:xfrm>
          <a:off x="2746656" y="288025"/>
          <a:ext cx="1689262" cy="8296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200" kern="1200" dirty="0" smtClean="0"/>
            <a:t>Phase 3 (2017 June)</a:t>
          </a:r>
          <a:endParaRPr lang="en-IN" sz="2200" kern="1200" dirty="0"/>
        </a:p>
      </dsp:txBody>
      <dsp:txXfrm>
        <a:off x="2770955" y="312324"/>
        <a:ext cx="1640664" cy="781037"/>
      </dsp:txXfrm>
    </dsp:sp>
    <dsp:sp modelId="{2EE83249-BC6C-44A4-9134-66F4143ECD2F}">
      <dsp:nvSpPr>
        <dsp:cNvPr id="0" name=""/>
        <dsp:cNvSpPr/>
      </dsp:nvSpPr>
      <dsp:spPr>
        <a:xfrm>
          <a:off x="2915582" y="1117660"/>
          <a:ext cx="623187" cy="10264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6429"/>
              </a:lnTo>
              <a:lnTo>
                <a:pt x="623187" y="10264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2ABCDD-EF2F-422D-9A85-A73D651EF244}">
      <dsp:nvSpPr>
        <dsp:cNvPr id="0" name=""/>
        <dsp:cNvSpPr/>
      </dsp:nvSpPr>
      <dsp:spPr>
        <a:xfrm>
          <a:off x="3538770" y="1440169"/>
          <a:ext cx="2173248" cy="14078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800" kern="1200" dirty="0" smtClean="0"/>
            <a:t>Responsible Tourism Mission</a:t>
          </a:r>
          <a:endParaRPr lang="en-IN" sz="2800" kern="1200" dirty="0"/>
        </a:p>
      </dsp:txBody>
      <dsp:txXfrm>
        <a:off x="3580004" y="1481403"/>
        <a:ext cx="2090780" cy="13253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EAD6A4-472F-4E3A-B5EC-5E72036B119D}" type="datetimeFigureOut">
              <a:rPr lang="en-IN" smtClean="0"/>
              <a:t>22-05-2019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B80A2B-C155-4D30-8D57-077C3B3D274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4444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B903D-2062-4761-80A9-74E3D4258686}" type="slidenum">
              <a:rPr lang="en-IN" smtClean="0">
                <a:solidFill>
                  <a:prstClr val="black"/>
                </a:solidFill>
              </a:rPr>
              <a:pPr/>
              <a:t>1</a:t>
            </a:fld>
            <a:endParaRPr lang="en-I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742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B903D-2062-4761-80A9-74E3D4258686}" type="slidenum">
              <a:rPr lang="en-IN" smtClean="0">
                <a:solidFill>
                  <a:prstClr val="black"/>
                </a:solidFill>
              </a:rPr>
              <a:pPr/>
              <a:t>3</a:t>
            </a:fld>
            <a:endParaRPr lang="en-I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125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1946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012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033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25212-B9A4-4DB6-AE91-79727837EBD1}" type="datetime1">
              <a:rPr lang="en-US" altLang="en-US" smtClean="0"/>
              <a:pPr/>
              <a:t>5/22/2019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C6DD-5E38-4D34-BF33-C99A48E6769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48600" y="0"/>
            <a:ext cx="1295400" cy="1447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F:\601141_10150962264989357_1602787197_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94130"/>
            <a:ext cx="1524000" cy="1125071"/>
          </a:xfrm>
          <a:prstGeom prst="rect">
            <a:avLst/>
          </a:prstGeom>
          <a:noFill/>
          <a:effectLst>
            <a:innerShdw blurRad="63500" dist="50800" dir="13500000">
              <a:srgbClr val="92D050">
                <a:alpha val="60000"/>
              </a:srgbClr>
            </a:innerShdw>
            <a:reflection stA="60000" endPos="94000" dist="101600" dir="5400000" sy="-100000" algn="bl" rotWithShape="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485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25212-B9A4-4DB6-AE91-79727837EBD1}" type="datetime1">
              <a:rPr lang="en-US" altLang="en-US" smtClean="0"/>
              <a:pPr/>
              <a:t>5/22/2019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C6DD-5E38-4D34-BF33-C99A48E6769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48600" y="0"/>
            <a:ext cx="1295400" cy="1447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F:\601141_10150962264989357_1602787197_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94130"/>
            <a:ext cx="1524000" cy="1125071"/>
          </a:xfrm>
          <a:prstGeom prst="rect">
            <a:avLst/>
          </a:prstGeom>
          <a:noFill/>
          <a:effectLst>
            <a:innerShdw blurRad="63500" dist="50800" dir="13500000">
              <a:srgbClr val="92D050">
                <a:alpha val="60000"/>
              </a:srgbClr>
            </a:innerShdw>
            <a:reflection stA="60000" endPos="94000" dist="101600" dir="5400000" sy="-100000" algn="bl" rotWithShape="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65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25212-B9A4-4DB6-AE91-79727837EBD1}" type="datetime1">
              <a:rPr lang="en-US" altLang="en-US" smtClean="0"/>
              <a:pPr/>
              <a:t>5/22/2019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C6DD-5E38-4D34-BF33-C99A48E6769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48600" y="0"/>
            <a:ext cx="1295400" cy="1447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F:\601141_10150962264989357_1602787197_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94130"/>
            <a:ext cx="1524000" cy="1125071"/>
          </a:xfrm>
          <a:prstGeom prst="rect">
            <a:avLst/>
          </a:prstGeom>
          <a:noFill/>
          <a:effectLst>
            <a:innerShdw blurRad="63500" dist="50800" dir="13500000">
              <a:srgbClr val="92D050">
                <a:alpha val="60000"/>
              </a:srgbClr>
            </a:innerShdw>
            <a:reflection stA="60000" endPos="94000" dist="101600" dir="5400000" sy="-100000" algn="bl" rotWithShape="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431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25212-B9A4-4DB6-AE91-79727837EBD1}" type="datetime1">
              <a:rPr lang="en-US" altLang="en-US" smtClean="0"/>
              <a:pPr/>
              <a:t>5/22/2019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C6DD-5E38-4D34-BF33-C99A48E6769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48600" y="0"/>
            <a:ext cx="1295400" cy="1447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F:\601141_10150962264989357_1602787197_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94130"/>
            <a:ext cx="1524000" cy="1125071"/>
          </a:xfrm>
          <a:prstGeom prst="rect">
            <a:avLst/>
          </a:prstGeom>
          <a:noFill/>
          <a:effectLst>
            <a:innerShdw blurRad="63500" dist="50800" dir="13500000">
              <a:srgbClr val="92D050">
                <a:alpha val="60000"/>
              </a:srgbClr>
            </a:innerShdw>
            <a:reflection stA="60000" endPos="94000" dist="101600" dir="5400000" sy="-100000" algn="bl" rotWithShape="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696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25212-B9A4-4DB6-AE91-79727837EBD1}" type="datetime1">
              <a:rPr lang="en-US" altLang="en-US" smtClean="0"/>
              <a:pPr/>
              <a:t>5/22/2019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C6DD-5E38-4D34-BF33-C99A48E6769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48600" y="0"/>
            <a:ext cx="1295400" cy="1447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F:\601141_10150962264989357_1602787197_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94130"/>
            <a:ext cx="1524000" cy="1125071"/>
          </a:xfrm>
          <a:prstGeom prst="rect">
            <a:avLst/>
          </a:prstGeom>
          <a:noFill/>
          <a:effectLst>
            <a:innerShdw blurRad="63500" dist="50800" dir="13500000">
              <a:srgbClr val="92D050">
                <a:alpha val="60000"/>
              </a:srgbClr>
            </a:innerShdw>
            <a:reflection stA="60000" endPos="94000" dist="101600" dir="5400000" sy="-100000" algn="bl" rotWithShape="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747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25212-B9A4-4DB6-AE91-79727837EBD1}" type="datetime1">
              <a:rPr lang="en-US" altLang="en-US" smtClean="0"/>
              <a:pPr/>
              <a:t>5/22/2019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C6DD-5E38-4D34-BF33-C99A48E6769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48600" y="0"/>
            <a:ext cx="1295400" cy="1447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F:\601141_10150962264989357_1602787197_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94130"/>
            <a:ext cx="1524000" cy="1125071"/>
          </a:xfrm>
          <a:prstGeom prst="rect">
            <a:avLst/>
          </a:prstGeom>
          <a:noFill/>
          <a:effectLst>
            <a:innerShdw blurRad="63500" dist="50800" dir="13500000">
              <a:srgbClr val="92D050">
                <a:alpha val="60000"/>
              </a:srgbClr>
            </a:innerShdw>
            <a:reflection stA="60000" endPos="94000" dist="101600" dir="5400000" sy="-100000" algn="bl" rotWithShape="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819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25212-B9A4-4DB6-AE91-79727837EBD1}" type="datetime1">
              <a:rPr lang="en-US" altLang="en-US" smtClean="0"/>
              <a:pPr/>
              <a:t>5/22/2019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C6DD-5E38-4D34-BF33-C99A48E6769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48600" y="0"/>
            <a:ext cx="1295400" cy="1447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F:\601141_10150962264989357_1602787197_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94130"/>
            <a:ext cx="1524000" cy="1125071"/>
          </a:xfrm>
          <a:prstGeom prst="rect">
            <a:avLst/>
          </a:prstGeom>
          <a:noFill/>
          <a:effectLst>
            <a:innerShdw blurRad="63500" dist="50800" dir="13500000">
              <a:srgbClr val="92D050">
                <a:alpha val="60000"/>
              </a:srgbClr>
            </a:innerShdw>
            <a:reflection stA="60000" endPos="94000" dist="101600" dir="5400000" sy="-100000" algn="bl" rotWithShape="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021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25212-B9A4-4DB6-AE91-79727837EBD1}" type="datetime1">
              <a:rPr lang="en-US" altLang="en-US" smtClean="0"/>
              <a:pPr/>
              <a:t>5/22/2019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C6DD-5E38-4D34-BF33-C99A48E6769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48600" y="0"/>
            <a:ext cx="1295400" cy="1447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F:\601141_10150962264989357_1602787197_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94130"/>
            <a:ext cx="1524000" cy="1125071"/>
          </a:xfrm>
          <a:prstGeom prst="rect">
            <a:avLst/>
          </a:prstGeom>
          <a:noFill/>
          <a:effectLst>
            <a:innerShdw blurRad="63500" dist="50800" dir="13500000">
              <a:srgbClr val="92D050">
                <a:alpha val="60000"/>
              </a:srgbClr>
            </a:innerShdw>
            <a:reflection stA="60000" endPos="94000" dist="101600" dir="5400000" sy="-100000" algn="bl" rotWithShape="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839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207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25212-B9A4-4DB6-AE91-79727837EBD1}" type="datetime1">
              <a:rPr lang="en-US" altLang="en-US" smtClean="0"/>
              <a:pPr/>
              <a:t>5/22/2019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C6DD-5E38-4D34-BF33-C99A48E6769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48600" y="0"/>
            <a:ext cx="1295400" cy="1447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F:\601141_10150962264989357_1602787197_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94130"/>
            <a:ext cx="1524000" cy="1125071"/>
          </a:xfrm>
          <a:prstGeom prst="rect">
            <a:avLst/>
          </a:prstGeom>
          <a:noFill/>
          <a:effectLst>
            <a:innerShdw blurRad="63500" dist="50800" dir="13500000">
              <a:srgbClr val="92D050">
                <a:alpha val="60000"/>
              </a:srgbClr>
            </a:innerShdw>
            <a:reflection stA="60000" endPos="94000" dist="101600" dir="5400000" sy="-100000" algn="bl" rotWithShape="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421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25212-B9A4-4DB6-AE91-79727837EBD1}" type="datetime1">
              <a:rPr lang="en-US" altLang="en-US" smtClean="0"/>
              <a:pPr/>
              <a:t>5/22/2019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C6DD-5E38-4D34-BF33-C99A48E6769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48600" y="0"/>
            <a:ext cx="1295400" cy="1447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F:\601141_10150962264989357_1602787197_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94130"/>
            <a:ext cx="1524000" cy="1125071"/>
          </a:xfrm>
          <a:prstGeom prst="rect">
            <a:avLst/>
          </a:prstGeom>
          <a:noFill/>
          <a:effectLst>
            <a:innerShdw blurRad="63500" dist="50800" dir="13500000">
              <a:srgbClr val="92D050">
                <a:alpha val="60000"/>
              </a:srgbClr>
            </a:innerShdw>
            <a:reflection stA="60000" endPos="94000" dist="101600" dir="5400000" sy="-100000" algn="bl" rotWithShape="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839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25212-B9A4-4DB6-AE91-79727837EBD1}" type="datetime1">
              <a:rPr lang="en-US" altLang="en-US" smtClean="0"/>
              <a:pPr/>
              <a:t>5/22/2019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C6DD-5E38-4D34-BF33-C99A48E6769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48600" y="0"/>
            <a:ext cx="1295400" cy="1447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F:\601141_10150962264989357_1602787197_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94130"/>
            <a:ext cx="1524000" cy="1125071"/>
          </a:xfrm>
          <a:prstGeom prst="rect">
            <a:avLst/>
          </a:prstGeom>
          <a:noFill/>
          <a:effectLst>
            <a:innerShdw blurRad="63500" dist="50800" dir="13500000">
              <a:srgbClr val="92D050">
                <a:alpha val="60000"/>
              </a:srgbClr>
            </a:innerShdw>
            <a:reflection stA="60000" endPos="94000" dist="101600" dir="5400000" sy="-100000" algn="bl" rotWithShape="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624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927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55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506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313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589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244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606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3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7.jpeg"/><Relationship Id="rId7" Type="http://schemas.openxmlformats.org/officeDocument/2006/relationships/hyperlink" Target="TODDY%20TAPPING-MP4%201080.mp4" TargetMode="External"/><Relationship Id="rId2" Type="http://schemas.openxmlformats.org/officeDocument/2006/relationships/hyperlink" Target="THE%20ART%20OF%20COIR%20MAKING-MP4%201080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hyperlink" Target="Delhi%20Conference/TODDY%20TAPPING-MP4%201080.mp4" TargetMode="Externa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VID-20181108-WA0022.mp4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rt@keralatourism.org" TargetMode="External"/><Relationship Id="rId2" Type="http://schemas.openxmlformats.org/officeDocument/2006/relationships/hyperlink" Target="http://www.keralatourism.org/r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upesh@keralatourism.or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COCONUT%20TREE%20CLIMBING-MP4%201080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Documents and Settings\Gitpac\Desktop\photo_3.png.jpe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l="24045"/>
          <a:stretch>
            <a:fillRect/>
          </a:stretch>
        </p:blipFill>
        <p:spPr bwMode="auto">
          <a:xfrm>
            <a:off x="0" y="3581400"/>
            <a:ext cx="9144000" cy="32766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noFill/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33" descr="C:\Documents and Settings\NELLICKAN\My Documents\My Pictures\MonsoonAftermat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472"/>
            <a:ext cx="9144000" cy="40386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noFill/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195736" y="2996952"/>
            <a:ext cx="4752528" cy="165618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Kerala Responsible </a:t>
            </a:r>
            <a:r>
              <a:rPr lang="en-US" sz="2500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Tourism </a:t>
            </a:r>
            <a:r>
              <a:rPr lang="en-US" sz="2500" dirty="0" smtClean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Mission </a:t>
            </a:r>
          </a:p>
          <a:p>
            <a:pPr algn="ctr"/>
            <a:r>
              <a:rPr lang="en-US" sz="2500" dirty="0" err="1" smtClean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K.Rupeshkumar</a:t>
            </a:r>
            <a:endParaRPr lang="en-US" sz="2500" dirty="0" smtClean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en-US" sz="2500" dirty="0" smtClean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State RT Mission Coordinator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-57912"/>
            <a:ext cx="1753362" cy="16398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139" y="-57912"/>
            <a:ext cx="1655861" cy="163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06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35360"/>
          </a:xfrm>
        </p:spPr>
        <p:txBody>
          <a:bodyPr/>
          <a:lstStyle/>
          <a:p>
            <a:r>
              <a:rPr lang="en-IN" dirty="0" smtClean="0"/>
              <a:t>Experiential Tour Package</a:t>
            </a:r>
            <a:endParaRPr lang="en-IN" dirty="0"/>
          </a:p>
        </p:txBody>
      </p:sp>
      <p:pic>
        <p:nvPicPr>
          <p:cNvPr id="4" name="Content Placeholder 10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9"/>
            <a:ext cx="3960440" cy="2656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Content Placeholder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593" y="1340768"/>
            <a:ext cx="4117385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K Rupeshkumar\Desktop\PPT\31.jpg">
            <a:hlinkClick r:id="rId5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1"/>
          <a:stretch/>
        </p:blipFill>
        <p:spPr bwMode="auto">
          <a:xfrm>
            <a:off x="4654592" y="4221088"/>
            <a:ext cx="4127915" cy="244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 Rupeshkumar\Desktop\PPT\25.jp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7"/>
            <a:ext cx="4104456" cy="244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940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RT\IMG_14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988" y="1412776"/>
            <a:ext cx="4189996" cy="2258318"/>
          </a:xfrm>
          <a:prstGeom prst="rect">
            <a:avLst/>
          </a:prstGeom>
          <a:noFill/>
        </p:spPr>
      </p:pic>
      <p:pic>
        <p:nvPicPr>
          <p:cNvPr id="6" name="Picture 5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99" y="3933056"/>
            <a:ext cx="4181876" cy="23762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984" y="3933056"/>
            <a:ext cx="4038600" cy="2376264"/>
          </a:xfrm>
          <a:prstGeom prst="rect">
            <a:avLst/>
          </a:prstGeom>
        </p:spPr>
      </p:pic>
      <p:pic>
        <p:nvPicPr>
          <p:cNvPr id="8" name="Content Placeholder 7" descr="2014-11-08 14.27.32_preview.jpeg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4800598" y="1402962"/>
            <a:ext cx="4095659" cy="2268132"/>
          </a:xfr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57200" y="533400"/>
            <a:ext cx="8229600" cy="735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mtClean="0"/>
              <a:t>Experiential Tour Package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8299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07368"/>
          </a:xfrm>
        </p:spPr>
        <p:txBody>
          <a:bodyPr/>
          <a:lstStyle/>
          <a:p>
            <a:r>
              <a:rPr lang="en-IN" dirty="0" smtClean="0"/>
              <a:t>Cultural Groups</a:t>
            </a:r>
            <a:endParaRPr lang="en-IN" dirty="0"/>
          </a:p>
        </p:txBody>
      </p:sp>
      <p:pic>
        <p:nvPicPr>
          <p:cNvPr id="11" name="Content Placeholder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96752"/>
            <a:ext cx="4058816" cy="259080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10794"/>
            <a:ext cx="4176464" cy="2576758"/>
          </a:xfrm>
          <a:prstGeom prst="rect">
            <a:avLst/>
          </a:prstGeom>
        </p:spPr>
      </p:pic>
      <p:pic>
        <p:nvPicPr>
          <p:cNvPr id="13" name="Picture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7" r="16447"/>
          <a:stretch>
            <a:fillRect/>
          </a:stretch>
        </p:blipFill>
        <p:spPr>
          <a:xfrm>
            <a:off x="296218" y="4005064"/>
            <a:ext cx="4203774" cy="26066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863" y="4030933"/>
            <a:ext cx="4070977" cy="258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9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b="1" dirty="0" smtClean="0"/>
              <a:t>Environment Protection Initiatives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62500" lnSpcReduction="20000"/>
          </a:bodyPr>
          <a:lstStyle/>
          <a:p>
            <a:r>
              <a:rPr lang="en-IN" sz="3700" dirty="0" smtClean="0"/>
              <a:t>Clean Vembanad Initiative</a:t>
            </a:r>
          </a:p>
          <a:p>
            <a:r>
              <a:rPr lang="en-IN" sz="3700" dirty="0" smtClean="0"/>
              <a:t>Promotion of Solar Power in Tourism Industry</a:t>
            </a:r>
          </a:p>
          <a:p>
            <a:r>
              <a:rPr lang="en-IN" sz="3700" dirty="0" smtClean="0"/>
              <a:t>55 Loads plastic </a:t>
            </a:r>
            <a:r>
              <a:rPr lang="en-IN" sz="3700" dirty="0"/>
              <a:t>waste removed from lake in </a:t>
            </a:r>
            <a:r>
              <a:rPr lang="en-IN" sz="3700" dirty="0" err="1"/>
              <a:t>Alappuazha</a:t>
            </a:r>
            <a:r>
              <a:rPr lang="en-IN" sz="3700" dirty="0"/>
              <a:t> </a:t>
            </a:r>
            <a:r>
              <a:rPr lang="en-IN" sz="3700" dirty="0" smtClean="0"/>
              <a:t>area.</a:t>
            </a:r>
          </a:p>
          <a:p>
            <a:r>
              <a:rPr lang="en-IN" sz="3700" dirty="0" smtClean="0"/>
              <a:t>Waste Collection and management system</a:t>
            </a:r>
          </a:p>
          <a:p>
            <a:r>
              <a:rPr lang="en-IN" sz="3700" dirty="0" smtClean="0"/>
              <a:t>Promotion of eco friendly alternate products for plastic</a:t>
            </a:r>
          </a:p>
          <a:p>
            <a:r>
              <a:rPr lang="en-IN" sz="3700" dirty="0" smtClean="0"/>
              <a:t>Glass Bottles &amp; Steel tumblers in hotels and resorts</a:t>
            </a:r>
          </a:p>
          <a:p>
            <a:r>
              <a:rPr lang="en-IN" sz="3700" dirty="0" smtClean="0"/>
              <a:t>Plastic straw removal campaign</a:t>
            </a:r>
          </a:p>
          <a:p>
            <a:r>
              <a:rPr lang="en-IN" sz="3700" dirty="0"/>
              <a:t>Responsible </a:t>
            </a:r>
            <a:r>
              <a:rPr lang="en-IN" sz="3700" dirty="0" smtClean="0"/>
              <a:t>Ayurveda</a:t>
            </a:r>
          </a:p>
          <a:p>
            <a:r>
              <a:rPr lang="en-IN" sz="3700" dirty="0" smtClean="0"/>
              <a:t>Local trees and shrubs planting campaigns</a:t>
            </a:r>
          </a:p>
          <a:p>
            <a:r>
              <a:rPr lang="en-IN" sz="3700" dirty="0" smtClean="0"/>
              <a:t>Mangrove protection campaigns</a:t>
            </a:r>
          </a:p>
          <a:p>
            <a:r>
              <a:rPr lang="en-IN" sz="3700" dirty="0" smtClean="0"/>
              <a:t>Promotion of Water savings Initiatives in Tourism Industries </a:t>
            </a:r>
          </a:p>
          <a:p>
            <a:endParaRPr lang="en-IN" sz="3100" dirty="0" smtClean="0"/>
          </a:p>
          <a:p>
            <a:endParaRPr lang="en-IN" dirty="0"/>
          </a:p>
          <a:p>
            <a:endParaRPr lang="en-IN" dirty="0" smtClean="0"/>
          </a:p>
          <a:p>
            <a:r>
              <a:rPr lang="en-IN" dirty="0" smtClean="0"/>
              <a:t> 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1336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b="1" dirty="0" smtClean="0"/>
              <a:t>Online Platforms</a:t>
            </a:r>
            <a:endParaRPr lang="en-IN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0" y="1340768"/>
            <a:ext cx="4763244" cy="267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860032" y="1340768"/>
            <a:ext cx="4283969" cy="2664296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2411760" y="4149080"/>
            <a:ext cx="4464496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6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Awards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  <a:ln w="28575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IN" dirty="0"/>
          </a:p>
          <a:p>
            <a:pPr lvl="0"/>
            <a:r>
              <a:rPr lang="en-IN" dirty="0"/>
              <a:t>After the formation of RT Mission in June 2017, Kerala Tourism received 6 Awards (3 national and 3 international) for its Responsible Tourism activities. </a:t>
            </a:r>
            <a:endParaRPr lang="en-IN" dirty="0" smtClean="0"/>
          </a:p>
          <a:p>
            <a:pPr marL="0" lvl="0" indent="0">
              <a:buNone/>
            </a:pPr>
            <a:r>
              <a:rPr lang="en-IN" b="1" dirty="0" smtClean="0"/>
              <a:t>1.	National </a:t>
            </a:r>
            <a:r>
              <a:rPr lang="en-IN" b="1" dirty="0"/>
              <a:t>Tourism Awards (2015-16)</a:t>
            </a:r>
            <a:endParaRPr lang="en-IN" dirty="0"/>
          </a:p>
          <a:p>
            <a:r>
              <a:rPr lang="en-IN" dirty="0"/>
              <a:t>Category: Best Responsible Tourism initiative in 'niche' category</a:t>
            </a:r>
          </a:p>
          <a:p>
            <a:r>
              <a:rPr lang="en-IN" dirty="0"/>
              <a:t>Recipient: Kumarakom Responsible Tourism, Kerala Tourism   </a:t>
            </a:r>
            <a:endParaRPr lang="en-IN" dirty="0" smtClean="0"/>
          </a:p>
          <a:p>
            <a:pPr marL="0" indent="0">
              <a:buNone/>
            </a:pPr>
            <a:r>
              <a:rPr lang="en-IN" b="1" dirty="0" smtClean="0"/>
              <a:t>2.	Indian </a:t>
            </a:r>
            <a:r>
              <a:rPr lang="en-IN" b="1" dirty="0"/>
              <a:t>Responsible Tourism Awards -2018                                                </a:t>
            </a:r>
            <a:endParaRPr lang="en-IN" dirty="0"/>
          </a:p>
          <a:p>
            <a:r>
              <a:rPr lang="en-IN" dirty="0"/>
              <a:t>Category: Outstanding Achievement Award                                                  </a:t>
            </a:r>
            <a:r>
              <a:rPr lang="en-IN" b="1" dirty="0"/>
              <a:t>National Awards</a:t>
            </a:r>
            <a:r>
              <a:rPr lang="en-IN" dirty="0"/>
              <a:t>                                                                     </a:t>
            </a:r>
          </a:p>
          <a:p>
            <a:r>
              <a:rPr lang="en-IN" dirty="0"/>
              <a:t>Recipient: Kerala Responsible Tourism Mission   </a:t>
            </a:r>
          </a:p>
          <a:p>
            <a:pPr marL="0" lvl="0" indent="0">
              <a:buNone/>
            </a:pPr>
            <a:r>
              <a:rPr lang="en-IN" b="1" dirty="0" smtClean="0"/>
              <a:t>3.	National </a:t>
            </a:r>
            <a:r>
              <a:rPr lang="en-IN" b="1" dirty="0"/>
              <a:t>Tourism Awards (2016-17)</a:t>
            </a:r>
            <a:endParaRPr lang="en-IN" dirty="0"/>
          </a:p>
          <a:p>
            <a:r>
              <a:rPr lang="en-IN" dirty="0"/>
              <a:t>Category: Responsible Tourism Project</a:t>
            </a:r>
          </a:p>
          <a:p>
            <a:r>
              <a:rPr lang="en-IN" dirty="0"/>
              <a:t> </a:t>
            </a:r>
            <a:r>
              <a:rPr lang="en-IN" dirty="0" smtClean="0"/>
              <a:t>Recipient</a:t>
            </a:r>
            <a:r>
              <a:rPr lang="en-IN" dirty="0"/>
              <a:t>: Wayanad </a:t>
            </a:r>
            <a:endParaRPr lang="en-IN" dirty="0" smtClean="0"/>
          </a:p>
          <a:p>
            <a:endParaRPr lang="en-IN" dirty="0" smtClean="0"/>
          </a:p>
          <a:p>
            <a:pPr marL="0" indent="0">
              <a:buNone/>
            </a:pPr>
            <a:r>
              <a:rPr lang="en-IN" b="1" dirty="0" smtClean="0"/>
              <a:t>1.	World </a:t>
            </a:r>
            <a:r>
              <a:rPr lang="en-IN" b="1" dirty="0"/>
              <a:t>Travel Mart Responsible Tourism Awards-2017</a:t>
            </a:r>
            <a:endParaRPr lang="en-IN" dirty="0"/>
          </a:p>
          <a:p>
            <a:r>
              <a:rPr lang="en-IN" dirty="0"/>
              <a:t>Category: WTM Highly Commended Award</a:t>
            </a:r>
          </a:p>
          <a:p>
            <a:r>
              <a:rPr lang="en-IN" dirty="0"/>
              <a:t>Recipient: Kumarakom Responsible Tourism Project, RT Mission</a:t>
            </a:r>
          </a:p>
          <a:p>
            <a:pPr marL="0" lvl="0" indent="0">
              <a:buNone/>
            </a:pPr>
            <a:r>
              <a:rPr lang="en-IN" b="1" dirty="0" smtClean="0"/>
              <a:t>2.	World </a:t>
            </a:r>
            <a:r>
              <a:rPr lang="en-IN" b="1" dirty="0"/>
              <a:t>Travel Mart Awards-2018</a:t>
            </a:r>
            <a:endParaRPr lang="en-IN" dirty="0"/>
          </a:p>
          <a:p>
            <a:r>
              <a:rPr lang="en-IN" dirty="0"/>
              <a:t>Category: Best in Responsible Tourism                                                  </a:t>
            </a:r>
            <a:r>
              <a:rPr lang="en-IN" b="1" dirty="0"/>
              <a:t>International Awards</a:t>
            </a:r>
            <a:endParaRPr lang="en-IN" dirty="0"/>
          </a:p>
          <a:p>
            <a:r>
              <a:rPr lang="en-IN" dirty="0"/>
              <a:t>Recipient: Kerala Tourism, Responsible Tourism Mission</a:t>
            </a:r>
          </a:p>
          <a:p>
            <a:pPr marL="0" lvl="0" indent="0">
              <a:buNone/>
            </a:pPr>
            <a:r>
              <a:rPr lang="en-IN" b="1" dirty="0" smtClean="0"/>
              <a:t>3.	World </a:t>
            </a:r>
            <a:r>
              <a:rPr lang="en-IN" b="1" dirty="0"/>
              <a:t>Travel Mart Awards-2018</a:t>
            </a:r>
            <a:endParaRPr lang="en-IN" dirty="0"/>
          </a:p>
          <a:p>
            <a:r>
              <a:rPr lang="en-IN" dirty="0"/>
              <a:t>Category: Best for Managing Success category Gold Award</a:t>
            </a:r>
          </a:p>
          <a:p>
            <a:endParaRPr lang="en-IN" dirty="0"/>
          </a:p>
        </p:txBody>
      </p:sp>
      <p:sp>
        <p:nvSpPr>
          <p:cNvPr id="4" name="Right Brace 3"/>
          <p:cNvSpPr/>
          <p:nvPr/>
        </p:nvSpPr>
        <p:spPr>
          <a:xfrm>
            <a:off x="6228184" y="2276872"/>
            <a:ext cx="144016" cy="2016224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ight Brace 4"/>
          <p:cNvSpPr/>
          <p:nvPr/>
        </p:nvSpPr>
        <p:spPr>
          <a:xfrm>
            <a:off x="6452592" y="4480545"/>
            <a:ext cx="144016" cy="2016224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162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4631047" cy="228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047" y="480864"/>
            <a:ext cx="455295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" y="3110086"/>
            <a:ext cx="455295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24107"/>
            <a:ext cx="3330227" cy="2619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37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accent3">
                    <a:lumMod val="50000"/>
                  </a:schemeClr>
                </a:solidFill>
                <a:latin typeface="Baskerville Old Face" panose="02020602080505020303" pitchFamily="18" charset="0"/>
              </a:rPr>
              <a:t>Impact of RT ………….</a:t>
            </a:r>
            <a:endParaRPr lang="en-IN" b="1" dirty="0">
              <a:solidFill>
                <a:schemeClr val="accent3">
                  <a:lumMod val="50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IN" sz="3200" b="1" dirty="0" smtClean="0"/>
              <a:t> </a:t>
            </a:r>
            <a:r>
              <a:rPr lang="en-IN" sz="3200" b="1" dirty="0"/>
              <a:t>C</a:t>
            </a:r>
            <a:r>
              <a:rPr lang="en-IN" sz="3200" b="1" dirty="0" smtClean="0"/>
              <a:t>ommunity </a:t>
            </a:r>
            <a:r>
              <a:rPr lang="en-IN" sz="3200" b="1" dirty="0"/>
              <a:t>I</a:t>
            </a:r>
            <a:r>
              <a:rPr lang="en-IN" sz="3200" b="1" dirty="0" smtClean="0"/>
              <a:t>ndustry Linkage</a:t>
            </a:r>
          </a:p>
          <a:p>
            <a:pPr marL="0" indent="0">
              <a:buNone/>
            </a:pPr>
            <a:r>
              <a:rPr lang="en-IN" dirty="0" smtClean="0"/>
              <a:t>Transformation from conflict in 2007  to community-industry joint move.  </a:t>
            </a:r>
            <a:endParaRPr lang="en-IN" dirty="0"/>
          </a:p>
          <a:p>
            <a:pPr marL="0" indent="0">
              <a:buNone/>
            </a:pPr>
            <a:r>
              <a:rPr lang="en-IN" dirty="0" smtClean="0"/>
              <a:t>(Example Tourism Industry Support in 2018 Flood Relief </a:t>
            </a:r>
            <a:r>
              <a:rPr lang="en-IN" dirty="0" err="1" smtClean="0"/>
              <a:t>Activites</a:t>
            </a:r>
            <a:r>
              <a:rPr lang="en-IN" dirty="0" smtClean="0"/>
              <a:t>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IN" sz="3200" b="1" dirty="0"/>
              <a:t>Income Generation for Local </a:t>
            </a:r>
            <a:r>
              <a:rPr lang="en-IN" sz="3200" b="1" dirty="0" smtClean="0"/>
              <a:t>Community</a:t>
            </a:r>
          </a:p>
          <a:p>
            <a:pPr marL="0" indent="0">
              <a:buNone/>
            </a:pPr>
            <a:r>
              <a:rPr lang="en-IN" dirty="0"/>
              <a:t>From </a:t>
            </a:r>
            <a:r>
              <a:rPr lang="en-IN" b="1" dirty="0" smtClean="0"/>
              <a:t>Zero</a:t>
            </a:r>
            <a:r>
              <a:rPr lang="en-IN" dirty="0" smtClean="0"/>
              <a:t> in 2007 to </a:t>
            </a:r>
            <a:r>
              <a:rPr lang="en-IN" b="1" dirty="0" err="1" smtClean="0"/>
              <a:t>Rs</a:t>
            </a:r>
            <a:r>
              <a:rPr lang="en-IN" b="1" dirty="0"/>
              <a:t>. </a:t>
            </a:r>
            <a:r>
              <a:rPr lang="en-IN" b="1" dirty="0" smtClean="0"/>
              <a:t>9.4 Cr </a:t>
            </a:r>
            <a:r>
              <a:rPr lang="en-IN" dirty="0" smtClean="0"/>
              <a:t>in one and half year 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IN" sz="3200" b="1" dirty="0"/>
              <a:t>Experiential </a:t>
            </a:r>
            <a:r>
              <a:rPr lang="en-IN" sz="3200" b="1" dirty="0" smtClean="0"/>
              <a:t>Packages</a:t>
            </a:r>
          </a:p>
          <a:p>
            <a:pPr marL="0" indent="0">
              <a:buNone/>
            </a:pPr>
            <a:r>
              <a:rPr lang="en-IN" dirty="0"/>
              <a:t>Protection and Support for Traditional Livelihood Activities, Art forms </a:t>
            </a:r>
            <a:r>
              <a:rPr lang="en-IN" dirty="0" smtClean="0"/>
              <a:t>etc.- </a:t>
            </a:r>
            <a:r>
              <a:rPr lang="en-IN" b="1" dirty="0"/>
              <a:t>3</a:t>
            </a:r>
            <a:r>
              <a:rPr lang="en-IN" b="1" dirty="0" smtClean="0"/>
              <a:t>8000</a:t>
            </a:r>
            <a:r>
              <a:rPr lang="en-IN" dirty="0" smtClean="0"/>
              <a:t> International and </a:t>
            </a:r>
            <a:r>
              <a:rPr lang="en-IN" b="1" dirty="0"/>
              <a:t>2</a:t>
            </a:r>
            <a:r>
              <a:rPr lang="en-IN" b="1" dirty="0" smtClean="0"/>
              <a:t>6,000</a:t>
            </a:r>
            <a:r>
              <a:rPr lang="en-IN" dirty="0" smtClean="0"/>
              <a:t> Domestic Tourists Visited and 2000  Families earned an income of </a:t>
            </a:r>
            <a:r>
              <a:rPr lang="en-IN" dirty="0" err="1" smtClean="0"/>
              <a:t>Rs</a:t>
            </a:r>
            <a:r>
              <a:rPr lang="en-IN" dirty="0" smtClean="0"/>
              <a:t>. 2.50 Cr in One and Half Year</a:t>
            </a:r>
          </a:p>
        </p:txBody>
      </p:sp>
    </p:spTree>
    <p:extLst>
      <p:ext uri="{BB962C8B-B14F-4D97-AF65-F5344CB8AC3E}">
        <p14:creationId xmlns:p14="http://schemas.microsoft.com/office/powerpoint/2010/main" val="421195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453336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b="1" dirty="0" smtClean="0"/>
              <a:t>Scientific Waste Management like ‘Clean Vembanad Initiative</a:t>
            </a:r>
            <a:r>
              <a:rPr lang="en-IN" dirty="0" smtClean="0"/>
              <a:t>’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b="1" dirty="0" smtClean="0"/>
              <a:t>50 new tourism destinations </a:t>
            </a:r>
            <a:r>
              <a:rPr lang="en-IN" dirty="0" smtClean="0"/>
              <a:t>identified with the support of Local Community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dirty="0" smtClean="0"/>
              <a:t>Carbon Neutral Initiatives – Miyawaki scheme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b="1" dirty="0" smtClean="0"/>
              <a:t>Accessible Tourism Initiative- 70 destinations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dirty="0" smtClean="0"/>
              <a:t>Various Initiatives to protect local variety of trees</a:t>
            </a:r>
            <a:r>
              <a:rPr lang="en-IN" dirty="0"/>
              <a:t> </a:t>
            </a:r>
            <a:endParaRPr lang="en-IN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dirty="0" smtClean="0"/>
              <a:t> Movement for </a:t>
            </a:r>
            <a:r>
              <a:rPr lang="en-IN" b="1" dirty="0" smtClean="0"/>
              <a:t>replacing Plastic Straw &amp; Plastic Bottles from Hotels &amp; Resorts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dirty="0" smtClean="0"/>
              <a:t>Replacing plastic carry bag by Cloth/paper bags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dirty="0" smtClean="0"/>
              <a:t>Moving to </a:t>
            </a:r>
            <a:r>
              <a:rPr lang="en-IN" b="1" dirty="0" smtClean="0"/>
              <a:t>Green Certification for Tourism Destinations</a:t>
            </a:r>
          </a:p>
          <a:p>
            <a:pPr marL="0" indent="0">
              <a:lnSpc>
                <a:spcPct val="150000"/>
              </a:lnSpc>
              <a:buNone/>
            </a:pPr>
            <a:endParaRPr lang="en-IN" dirty="0" smtClean="0"/>
          </a:p>
          <a:p>
            <a:pPr>
              <a:buFont typeface="Wingdings" panose="05000000000000000000" pitchFamily="2" charset="2"/>
              <a:buChar char="v"/>
            </a:pPr>
            <a:endParaRPr lang="en-IN" dirty="0" smtClean="0"/>
          </a:p>
          <a:p>
            <a:pPr>
              <a:buFont typeface="Wingdings" panose="05000000000000000000" pitchFamily="2" charset="2"/>
              <a:buChar char="v"/>
            </a:pPr>
            <a:endParaRPr lang="en-IN" dirty="0" smtClean="0"/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9688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Please visit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4400" dirty="0" smtClean="0">
                <a:hlinkClick r:id="rId2"/>
              </a:rPr>
              <a:t>www.keralatourism.org/rt</a:t>
            </a:r>
            <a:endParaRPr lang="en-IN" sz="4400" dirty="0" smtClean="0"/>
          </a:p>
          <a:p>
            <a:r>
              <a:rPr lang="en-IN" sz="4400" dirty="0" smtClean="0"/>
              <a:t>Mail to </a:t>
            </a:r>
          </a:p>
          <a:p>
            <a:r>
              <a:rPr lang="en-IN" sz="4400" dirty="0" smtClean="0">
                <a:hlinkClick r:id="rId3"/>
              </a:rPr>
              <a:t>rt@keralatourism.org</a:t>
            </a:r>
            <a:endParaRPr lang="en-IN" sz="4400" dirty="0" smtClean="0"/>
          </a:p>
          <a:p>
            <a:r>
              <a:rPr lang="en-IN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rupesh@keralatourism.org</a:t>
            </a:r>
            <a:r>
              <a:rPr lang="en-IN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IN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273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N" sz="5400" b="1" dirty="0" smtClean="0">
                <a:solidFill>
                  <a:schemeClr val="accent6">
                    <a:lumMod val="50000"/>
                  </a:schemeClr>
                </a:solidFill>
              </a:rPr>
              <a:t>Responsible Tourism</a:t>
            </a:r>
            <a:endParaRPr lang="en-IN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876800"/>
          </a:xfrm>
        </p:spPr>
        <p:txBody>
          <a:bodyPr/>
          <a:lstStyle/>
          <a:p>
            <a:pPr marL="0" indent="0" algn="ctr">
              <a:buNone/>
            </a:pPr>
            <a:r>
              <a:rPr lang="en-IN" sz="3200" b="1" i="1" dirty="0" smtClean="0">
                <a:solidFill>
                  <a:schemeClr val="accent5">
                    <a:lumMod val="50000"/>
                  </a:schemeClr>
                </a:solidFill>
                <a:latin typeface="Baskerville Old Face" panose="02020602080505020303" pitchFamily="18" charset="0"/>
              </a:rPr>
              <a:t>Cape Town Declaration of Responsible Tourism(2002)</a:t>
            </a:r>
          </a:p>
          <a:p>
            <a:pPr marL="0" indent="0" algn="ctr">
              <a:buNone/>
            </a:pPr>
            <a:endParaRPr lang="en-IN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IN" i="1" dirty="0" smtClean="0">
                <a:solidFill>
                  <a:schemeClr val="accent1">
                    <a:lumMod val="50000"/>
                  </a:schemeClr>
                </a:solidFill>
              </a:rPr>
              <a:t>“</a:t>
            </a:r>
            <a:r>
              <a:rPr lang="en-IN" i="1" dirty="0">
                <a:solidFill>
                  <a:schemeClr val="accent1">
                    <a:lumMod val="50000"/>
                  </a:schemeClr>
                </a:solidFill>
              </a:rPr>
              <a:t>Better Places for People to Visit and Better Places for People to Live in</a:t>
            </a:r>
            <a:r>
              <a:rPr lang="en-IN" i="1" dirty="0" smtClean="0">
                <a:solidFill>
                  <a:schemeClr val="accent1">
                    <a:lumMod val="50000"/>
                  </a:schemeClr>
                </a:solidFill>
              </a:rPr>
              <a:t>”</a:t>
            </a:r>
          </a:p>
          <a:p>
            <a:pPr marL="0" indent="0" algn="ctr">
              <a:buNone/>
            </a:pPr>
            <a:endParaRPr lang="en-IN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IN" sz="3200" b="1" i="1" dirty="0">
                <a:solidFill>
                  <a:schemeClr val="accent5">
                    <a:lumMod val="50000"/>
                  </a:schemeClr>
                </a:solidFill>
                <a:latin typeface="Baskerville Old Face" panose="02020602080505020303" pitchFamily="18" charset="0"/>
              </a:rPr>
              <a:t>Triple Bottom Line </a:t>
            </a:r>
            <a:r>
              <a:rPr lang="en-IN" sz="3200" b="1" i="1" dirty="0" smtClean="0">
                <a:solidFill>
                  <a:schemeClr val="accent5">
                    <a:lumMod val="50000"/>
                  </a:schemeClr>
                </a:solidFill>
                <a:latin typeface="Baskerville Old Face" panose="02020602080505020303" pitchFamily="18" charset="0"/>
              </a:rPr>
              <a:t>Approach</a:t>
            </a:r>
          </a:p>
          <a:p>
            <a:pPr marL="0" indent="0" algn="ctr">
              <a:buNone/>
            </a:pPr>
            <a:endParaRPr lang="en-IN" sz="3200" b="1" i="1" dirty="0">
              <a:solidFill>
                <a:schemeClr val="accent5">
                  <a:lumMod val="50000"/>
                </a:schemeClr>
              </a:solidFill>
              <a:latin typeface="Baskerville Old Face" panose="02020602080505020303" pitchFamily="18" charset="0"/>
            </a:endParaRPr>
          </a:p>
          <a:p>
            <a:pPr marL="0" indent="0">
              <a:buNone/>
            </a:pPr>
            <a:r>
              <a:rPr lang="en-IN" sz="1400" dirty="0"/>
              <a:t>	</a:t>
            </a:r>
          </a:p>
          <a:p>
            <a:endParaRPr lang="en-IN" dirty="0"/>
          </a:p>
        </p:txBody>
      </p:sp>
      <p:sp>
        <p:nvSpPr>
          <p:cNvPr id="5" name="Oval 4"/>
          <p:cNvSpPr/>
          <p:nvPr/>
        </p:nvSpPr>
        <p:spPr>
          <a:xfrm>
            <a:off x="3182541" y="4653136"/>
            <a:ext cx="2664296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Socio-Cultural Responsibility</a:t>
            </a:r>
            <a:endParaRPr lang="en-IN" dirty="0"/>
          </a:p>
        </p:txBody>
      </p:sp>
      <p:sp>
        <p:nvSpPr>
          <p:cNvPr id="6" name="Oval 5"/>
          <p:cNvSpPr/>
          <p:nvPr/>
        </p:nvSpPr>
        <p:spPr>
          <a:xfrm>
            <a:off x="0" y="4653136"/>
            <a:ext cx="2664296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Economic Responsibility</a:t>
            </a:r>
            <a:endParaRPr lang="en-IN" dirty="0"/>
          </a:p>
        </p:txBody>
      </p:sp>
      <p:sp>
        <p:nvSpPr>
          <p:cNvPr id="7" name="Oval 6"/>
          <p:cNvSpPr/>
          <p:nvPr/>
        </p:nvSpPr>
        <p:spPr>
          <a:xfrm>
            <a:off x="6454527" y="4653136"/>
            <a:ext cx="2664296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Environmental Responsibility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2986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06896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en-IN" sz="6000" dirty="0" smtClean="0">
                <a:latin typeface="Broadway" panose="04040905080B02020502" pitchFamily="82" charset="0"/>
              </a:rPr>
              <a:t>THANK YOU</a:t>
            </a:r>
            <a:endParaRPr lang="en-IN" sz="60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8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797166"/>
          </a:xfrm>
        </p:spPr>
        <p:txBody>
          <a:bodyPr>
            <a:normAutofit/>
          </a:bodyPr>
          <a:lstStyle/>
          <a:p>
            <a:pPr algn="ctr"/>
            <a:r>
              <a:rPr lang="en-IN" b="1" dirty="0" smtClean="0"/>
              <a:t>RT initiative in Kerala – the way out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219200"/>
            <a:ext cx="9144000" cy="563880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r>
              <a:rPr lang="en-IN" dirty="0" smtClean="0"/>
              <a:t>Conflict between Tourism Industry and Local Community at some destinations including Kumarakom</a:t>
            </a:r>
          </a:p>
          <a:p>
            <a:pPr marL="36150" indent="0" defTabSz="449263">
              <a:lnSpc>
                <a:spcPct val="110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endParaRPr lang="en-IN" dirty="0" smtClean="0"/>
          </a:p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r>
              <a:rPr lang="en-IN" dirty="0" smtClean="0"/>
              <a:t>Government Intervention to resolve the Issue.</a:t>
            </a:r>
          </a:p>
          <a:p>
            <a:pPr marL="36150" indent="0" defTabSz="449263">
              <a:lnSpc>
                <a:spcPct val="110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endParaRPr lang="en-IN" dirty="0"/>
          </a:p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r>
              <a:rPr lang="en-IN" dirty="0" smtClean="0"/>
              <a:t>Stakeholder-brainstorming </a:t>
            </a:r>
            <a:r>
              <a:rPr lang="en-IN" dirty="0"/>
              <a:t>workshop - ‘Better Together’ in 2007</a:t>
            </a:r>
          </a:p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endParaRPr lang="en-IN" dirty="0"/>
          </a:p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r>
              <a:rPr lang="en-IN" dirty="0"/>
              <a:t>Decided to implement Responsible Tourism Initiative</a:t>
            </a:r>
          </a:p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endParaRPr lang="en-IN" dirty="0"/>
          </a:p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r>
              <a:rPr lang="en-IN" dirty="0"/>
              <a:t>Implementation through Participatory </a:t>
            </a:r>
            <a:r>
              <a:rPr lang="en-IN" dirty="0" smtClean="0"/>
              <a:t>mechanism</a:t>
            </a:r>
          </a:p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endParaRPr lang="en-IN" dirty="0" smtClean="0"/>
          </a:p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endParaRPr lang="en-IN" dirty="0"/>
          </a:p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endParaRPr lang="en-IN" dirty="0" smtClean="0"/>
          </a:p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endParaRPr lang="en-IN" dirty="0"/>
          </a:p>
          <a:p>
            <a:pPr marL="360000" indent="-323850" defTabSz="449263">
              <a:lnSpc>
                <a:spcPct val="11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endParaRPr lang="en-IN" dirty="0"/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endParaRPr lang="en-IN" sz="220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431800" indent="-323850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/>
            </a:pPr>
            <a:endParaRPr lang="en-IN" sz="2200" dirty="0" smtClean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endParaRPr lang="en-IN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05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dirty="0" smtClean="0"/>
              <a:t>3 Stages </a:t>
            </a:r>
            <a:endParaRPr lang="en-IN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2106269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838229310"/>
              </p:ext>
            </p:extLst>
          </p:nvPr>
        </p:nvGraphicFramePr>
        <p:xfrm>
          <a:off x="3049452" y="134076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5143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Functions </a:t>
            </a:r>
            <a:r>
              <a:rPr lang="en-US" dirty="0"/>
              <a:t>of the Mission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US" dirty="0" smtClean="0"/>
              <a:t>Initiating </a:t>
            </a:r>
            <a:r>
              <a:rPr lang="en-US" dirty="0"/>
              <a:t>community level tourism activities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US" dirty="0" smtClean="0"/>
              <a:t>Creating </a:t>
            </a:r>
            <a:r>
              <a:rPr lang="en-US" dirty="0"/>
              <a:t>tourism trade- community level linkages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US" dirty="0" smtClean="0"/>
              <a:t>Encouraging </a:t>
            </a:r>
            <a:r>
              <a:rPr lang="en-US" dirty="0"/>
              <a:t>adoption of RT principles and practices by tourism trade and other stake holders.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7511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1933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2800" b="1" dirty="0" smtClean="0"/>
              <a:t>Awareness </a:t>
            </a:r>
            <a:r>
              <a:rPr lang="en-US" sz="2800" b="1" dirty="0"/>
              <a:t>Creation about Responsible Tourism</a:t>
            </a:r>
            <a:br>
              <a:rPr lang="en-US" sz="2800" b="1" dirty="0"/>
            </a:br>
            <a:endParaRPr lang="en-IN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24264"/>
          </a:xfrm>
        </p:spPr>
        <p:txBody>
          <a:bodyPr/>
          <a:lstStyle/>
          <a:p>
            <a:r>
              <a:rPr lang="en-IN" dirty="0" smtClean="0"/>
              <a:t>Organising different level </a:t>
            </a:r>
            <a:r>
              <a:rPr lang="en-IN" dirty="0"/>
              <a:t>(</a:t>
            </a:r>
            <a:r>
              <a:rPr lang="en-IN" dirty="0" smtClean="0"/>
              <a:t>State Level, District Level, LSG Level) awareness programmes to inculcate RT concept &amp; practices.</a:t>
            </a:r>
          </a:p>
          <a:p>
            <a:r>
              <a:rPr lang="en-IN" dirty="0" smtClean="0"/>
              <a:t>Ensure grass-root level participation</a:t>
            </a:r>
          </a:p>
          <a:p>
            <a:r>
              <a:rPr lang="en-IN" dirty="0" smtClean="0"/>
              <a:t>RT Programmes always have good level of local community participation</a:t>
            </a:r>
          </a:p>
          <a:p>
            <a:endParaRPr lang="en-IN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17979"/>
            <a:ext cx="4427984" cy="295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70" y="6569968"/>
            <a:ext cx="4424114" cy="28803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Audience- RT Mission Launching</a:t>
            </a:r>
            <a:endParaRPr lang="en-IN" dirty="0"/>
          </a:p>
        </p:txBody>
      </p:sp>
      <p:pic>
        <p:nvPicPr>
          <p:cNvPr id="8" name="Picture 6" descr="C:\Users\Biji Xavier\Pictures\IMG_60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617978"/>
            <a:ext cx="4427985" cy="295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4716015" y="6569968"/>
            <a:ext cx="4427985" cy="28803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200" b="1" dirty="0" smtClean="0"/>
              <a:t>District Level Awareness Programme-  Ernakulam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339243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19336"/>
          </a:xfrm>
        </p:spPr>
        <p:txBody>
          <a:bodyPr>
            <a:normAutofit fontScale="90000"/>
          </a:bodyPr>
          <a:lstStyle/>
          <a:p>
            <a:pPr algn="ctr"/>
            <a:r>
              <a:rPr lang="en-IN" b="1" dirty="0" smtClean="0"/>
              <a:t>Training</a:t>
            </a:r>
            <a:r>
              <a:rPr lang="en-IN" dirty="0" smtClean="0"/>
              <a:t> </a:t>
            </a:r>
            <a:r>
              <a:rPr lang="en-IN" b="1" dirty="0" smtClean="0"/>
              <a:t>&amp; Capacity Building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Trainings to start various micro enterprises directly or indirectly linked with tourism.</a:t>
            </a:r>
          </a:p>
          <a:p>
            <a:r>
              <a:rPr lang="en-IN" dirty="0" smtClean="0"/>
              <a:t>Capacity Building programmes for the local community to work in tourism sector.</a:t>
            </a:r>
          </a:p>
          <a:p>
            <a:endParaRPr lang="en-IN" dirty="0"/>
          </a:p>
        </p:txBody>
      </p:sp>
      <p:pic>
        <p:nvPicPr>
          <p:cNvPr id="3075" name="Picture 3" descr="C:\Users\Biji Xavier\Pictures\Paper Bag Making Training at Vaik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513981"/>
            <a:ext cx="403012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870" y="6569968"/>
            <a:ext cx="4026250" cy="28803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400" dirty="0" smtClean="0"/>
              <a:t>Paper Bag Making Training</a:t>
            </a:r>
            <a:endParaRPr lang="en-IN" sz="1400" dirty="0"/>
          </a:p>
        </p:txBody>
      </p:sp>
      <p:pic>
        <p:nvPicPr>
          <p:cNvPr id="3076" name="Picture 4" descr="C:\Users\Biji Xavier\Pictures\IMG-20180623-WA0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63095"/>
            <a:ext cx="2918342" cy="164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5260132" y="6569968"/>
            <a:ext cx="3888432" cy="28803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400" dirty="0" smtClean="0"/>
              <a:t>Candle Making Training</a:t>
            </a:r>
            <a:endParaRPr lang="en-IN" sz="1400" dirty="0"/>
          </a:p>
        </p:txBody>
      </p:sp>
      <p:pic>
        <p:nvPicPr>
          <p:cNvPr id="3077" name="Picture 5" descr="C:\Users\Biji Xavier\Pictures\IMG-20180623-WA0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764" y="5106306"/>
            <a:ext cx="2673723" cy="15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4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Biji Xavier\Pictures\IMG-20180918-WA003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" y="476672"/>
            <a:ext cx="4496122" cy="253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6672"/>
            <a:ext cx="4603902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2996952"/>
            <a:ext cx="4499992" cy="28803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400" dirty="0" smtClean="0"/>
              <a:t>Wayanad Souvenir Making Training</a:t>
            </a:r>
            <a:endParaRPr lang="en-IN" sz="1400" dirty="0"/>
          </a:p>
        </p:txBody>
      </p:sp>
      <p:sp>
        <p:nvSpPr>
          <p:cNvPr id="7" name="Rectangle 6"/>
          <p:cNvSpPr/>
          <p:nvPr/>
        </p:nvSpPr>
        <p:spPr>
          <a:xfrm>
            <a:off x="4572000" y="3005336"/>
            <a:ext cx="4580384" cy="28803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400" dirty="0" smtClean="0"/>
              <a:t>Pappad  Making Training</a:t>
            </a:r>
            <a:endParaRPr lang="en-IN" sz="1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553" y="3501008"/>
            <a:ext cx="3972098" cy="2980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1983606" y="6555721"/>
            <a:ext cx="4499992" cy="28803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400" dirty="0" smtClean="0"/>
              <a:t>Community Tour Leaders Training</a:t>
            </a:r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258673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Unique Experiences by RT Mission</a:t>
            </a:r>
            <a:endParaRPr lang="en-IN" dirty="0"/>
          </a:p>
        </p:txBody>
      </p:sp>
      <p:pic>
        <p:nvPicPr>
          <p:cNvPr id="1028" name="Picture 4" descr="C:\Users\K Rupeshkumar\Desktop\PPT\4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9" r="18994"/>
          <a:stretch/>
        </p:blipFill>
        <p:spPr bwMode="auto">
          <a:xfrm>
            <a:off x="539552" y="1484784"/>
            <a:ext cx="3834853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K Rupeshkumar\Desktop\PPT\FB_IMG_1538154618734.jpg">
            <a:hlinkClick r:id="rId3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405" y="1484784"/>
            <a:ext cx="3735557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12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</TotalTime>
  <Words>519</Words>
  <Application>Microsoft Office PowerPoint</Application>
  <PresentationFormat>On-screen Show (4:3)</PresentationFormat>
  <Paragraphs>130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Baskerville Old Face</vt:lpstr>
      <vt:lpstr>Broadway</vt:lpstr>
      <vt:lpstr>Calibri</vt:lpstr>
      <vt:lpstr>Cambria Math</vt:lpstr>
      <vt:lpstr>Lucida Sans Unicode</vt:lpstr>
      <vt:lpstr>Wingdings</vt:lpstr>
      <vt:lpstr>Clarity</vt:lpstr>
      <vt:lpstr>PowerPoint Presentation</vt:lpstr>
      <vt:lpstr>Responsible Tourism</vt:lpstr>
      <vt:lpstr>RT initiative in Kerala – the way out</vt:lpstr>
      <vt:lpstr>3 Stages </vt:lpstr>
      <vt:lpstr>Functions of the Mission</vt:lpstr>
      <vt:lpstr> Awareness Creation about Responsible Tourism </vt:lpstr>
      <vt:lpstr>Training &amp; Capacity Building </vt:lpstr>
      <vt:lpstr>PowerPoint Presentation</vt:lpstr>
      <vt:lpstr>Unique Experiences by RT Mission</vt:lpstr>
      <vt:lpstr>Experiential Tour Package</vt:lpstr>
      <vt:lpstr>PowerPoint Presentation</vt:lpstr>
      <vt:lpstr>Cultural Groups</vt:lpstr>
      <vt:lpstr>Environment Protection Initiatives</vt:lpstr>
      <vt:lpstr>Online Platforms</vt:lpstr>
      <vt:lpstr>Awards</vt:lpstr>
      <vt:lpstr>PowerPoint Presentation</vt:lpstr>
      <vt:lpstr>Impact of RT ………….</vt:lpstr>
      <vt:lpstr>PowerPoint Presentation</vt:lpstr>
      <vt:lpstr>Please visit 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 Rupeshkumar</dc:creator>
  <cp:lastModifiedBy>CIAL</cp:lastModifiedBy>
  <cp:revision>256</cp:revision>
  <dcterms:created xsi:type="dcterms:W3CDTF">2018-09-26T05:17:52Z</dcterms:created>
  <dcterms:modified xsi:type="dcterms:W3CDTF">2019-05-22T04:56:55Z</dcterms:modified>
</cp:coreProperties>
</file>