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8"/>
  </p:notesMasterIdLst>
  <p:sldIdLst>
    <p:sldId id="256" r:id="rId2"/>
    <p:sldId id="356" r:id="rId3"/>
    <p:sldId id="348" r:id="rId4"/>
    <p:sldId id="355" r:id="rId5"/>
    <p:sldId id="353" r:id="rId6"/>
    <p:sldId id="357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1" i="0" u="none" strike="noStrike" cap="none" spc="0" normalizeH="0" baseline="0">
        <a:ln>
          <a:noFill/>
        </a:ln>
        <a:solidFill>
          <a:srgbClr val="021F43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1" i="0" u="none" strike="noStrike" cap="none" spc="0" normalizeH="0" baseline="0">
        <a:ln>
          <a:noFill/>
        </a:ln>
        <a:solidFill>
          <a:srgbClr val="021F43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1" i="0" u="none" strike="noStrike" cap="none" spc="0" normalizeH="0" baseline="0">
        <a:ln>
          <a:noFill/>
        </a:ln>
        <a:solidFill>
          <a:srgbClr val="021F43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1" i="0" u="none" strike="noStrike" cap="none" spc="0" normalizeH="0" baseline="0">
        <a:ln>
          <a:noFill/>
        </a:ln>
        <a:solidFill>
          <a:srgbClr val="021F43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1" i="0" u="none" strike="noStrike" cap="none" spc="0" normalizeH="0" baseline="0">
        <a:ln>
          <a:noFill/>
        </a:ln>
        <a:solidFill>
          <a:srgbClr val="021F43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1" i="0" u="none" strike="noStrike" cap="none" spc="0" normalizeH="0" baseline="0">
        <a:ln>
          <a:noFill/>
        </a:ln>
        <a:solidFill>
          <a:srgbClr val="021F43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1" i="0" u="none" strike="noStrike" cap="none" spc="0" normalizeH="0" baseline="0">
        <a:ln>
          <a:noFill/>
        </a:ln>
        <a:solidFill>
          <a:srgbClr val="021F43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1" i="0" u="none" strike="noStrike" cap="none" spc="0" normalizeH="0" baseline="0">
        <a:ln>
          <a:noFill/>
        </a:ln>
        <a:solidFill>
          <a:srgbClr val="021F43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1" i="0" u="none" strike="noStrike" cap="none" spc="0" normalizeH="0" baseline="0">
        <a:ln>
          <a:noFill/>
        </a:ln>
        <a:solidFill>
          <a:srgbClr val="021F43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Microsoft Office User" initials="Office [7]" lastIdx="1" clrIdx="6"/>
  <p:cmAuthor id="1" name="Microsoft Office User" initials="Office" lastIdx="1" clrIdx="0"/>
  <p:cmAuthor id="8" name="Yuvaraj Dinesh Babu Nithyanandam" initials="YDBN" lastIdx="5" clrIdx="7">
    <p:extLst>
      <p:ext uri="{19B8F6BF-5375-455C-9EA6-DF929625EA0E}">
        <p15:presenceInfo xmlns:p15="http://schemas.microsoft.com/office/powerpoint/2012/main" userId="S-1-5-21-1644491937-1275210071-1417001333-588272" providerId="AD"/>
      </p:ext>
    </p:extLst>
  </p:cmAuthor>
  <p:cmAuthor id="2" name="Microsoft Office User" initials="Office [2]" lastIdx="1" clrIdx="1"/>
  <p:cmAuthor id="9" name="Amit Jain" initials="AJ" lastIdx="1" clrIdx="8">
    <p:extLst>
      <p:ext uri="{19B8F6BF-5375-455C-9EA6-DF929625EA0E}">
        <p15:presenceInfo xmlns:p15="http://schemas.microsoft.com/office/powerpoint/2012/main" userId="S::amitjain@worldbank.org::43d36d44-a3dc-4a1a-8750-153b0cc06b98" providerId="AD"/>
      </p:ext>
    </p:extLst>
  </p:cmAuthor>
  <p:cmAuthor id="3" name="Microsoft Office User" initials="Office [3]" lastIdx="1" clrIdx="2"/>
  <p:cmAuthor id="4" name="Microsoft Office User" initials="Office [4]" lastIdx="1" clrIdx="3"/>
  <p:cmAuthor id="5" name="Microsoft Office User" initials="Office [5]" lastIdx="1" clrIdx="4"/>
  <p:cmAuthor id="6" name="Microsoft Office User" initials="Office [6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FD0"/>
          </a:solidFill>
        </a:fill>
      </a:tcStyle>
    </a:wholeTbl>
    <a:band2H>
      <a:tcTxStyle/>
      <a:tcStyle>
        <a:tcBdr/>
        <a:fill>
          <a:solidFill>
            <a:srgbClr val="E6E8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6DECA"/>
          </a:solidFill>
        </a:fill>
      </a:tcStyle>
    </a:wholeTbl>
    <a:band2H>
      <a:tcTxStyle/>
      <a:tcStyle>
        <a:tcBdr/>
        <a:fill>
          <a:solidFill>
            <a:srgbClr val="FAEF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BDE"/>
          </a:solidFill>
        </a:fill>
      </a:tcStyle>
    </a:wholeTbl>
    <a:band2H>
      <a:tcTxStyle/>
      <a:tcStyle>
        <a:tcBdr/>
        <a:fill>
          <a:solidFill>
            <a:srgbClr val="E6EE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8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21F43"/>
              </a:solidFill>
              <a:prstDash val="solid"/>
              <a:round/>
            </a:ln>
          </a:top>
          <a:bottom>
            <a:ln w="25400" cap="flat">
              <a:solidFill>
                <a:srgbClr val="021F4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21F43"/>
              </a:solidFill>
              <a:prstDash val="solid"/>
              <a:round/>
            </a:ln>
          </a:top>
          <a:bottom>
            <a:ln w="25400" cap="flat">
              <a:solidFill>
                <a:srgbClr val="021F4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CD"/>
          </a:solidFill>
        </a:fill>
      </a:tcStyle>
    </a:wholeTbl>
    <a:band2H>
      <a:tcTxStyle/>
      <a:tcStyle>
        <a:tcBdr/>
        <a:fill>
          <a:solidFill>
            <a:srgbClr val="E6E7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1F4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1F4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21F43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solidFill>
                <a:srgbClr val="021F43"/>
              </a:solidFill>
              <a:prstDash val="solid"/>
              <a:round/>
            </a:ln>
          </a:left>
          <a:right>
            <a:ln w="12700" cap="flat">
              <a:solidFill>
                <a:srgbClr val="021F43"/>
              </a:solidFill>
              <a:prstDash val="solid"/>
              <a:round/>
            </a:ln>
          </a:right>
          <a:top>
            <a:ln w="12700" cap="flat">
              <a:solidFill>
                <a:srgbClr val="021F43"/>
              </a:solidFill>
              <a:prstDash val="solid"/>
              <a:round/>
            </a:ln>
          </a:top>
          <a:bottom>
            <a:ln w="12700" cap="flat">
              <a:solidFill>
                <a:srgbClr val="021F43"/>
              </a:solidFill>
              <a:prstDash val="solid"/>
              <a:round/>
            </a:ln>
          </a:bottom>
          <a:insideH>
            <a:ln w="12700" cap="flat">
              <a:solidFill>
                <a:srgbClr val="021F43"/>
              </a:solidFill>
              <a:prstDash val="solid"/>
              <a:round/>
            </a:ln>
          </a:insideH>
          <a:insideV>
            <a:ln w="12700" cap="flat">
              <a:solidFill>
                <a:srgbClr val="021F43"/>
              </a:solidFill>
              <a:prstDash val="solid"/>
              <a:round/>
            </a:ln>
          </a:insideV>
        </a:tcBdr>
        <a:fill>
          <a:solidFill>
            <a:srgbClr val="021F43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solidFill>
                <a:srgbClr val="021F43"/>
              </a:solidFill>
              <a:prstDash val="solid"/>
              <a:round/>
            </a:ln>
          </a:left>
          <a:right>
            <a:ln w="12700" cap="flat">
              <a:solidFill>
                <a:srgbClr val="021F43"/>
              </a:solidFill>
              <a:prstDash val="solid"/>
              <a:round/>
            </a:ln>
          </a:right>
          <a:top>
            <a:ln w="12700" cap="flat">
              <a:solidFill>
                <a:srgbClr val="021F43"/>
              </a:solidFill>
              <a:prstDash val="solid"/>
              <a:round/>
            </a:ln>
          </a:top>
          <a:bottom>
            <a:ln w="12700" cap="flat">
              <a:solidFill>
                <a:srgbClr val="021F43"/>
              </a:solidFill>
              <a:prstDash val="solid"/>
              <a:round/>
            </a:ln>
          </a:bottom>
          <a:insideH>
            <a:ln w="12700" cap="flat">
              <a:solidFill>
                <a:srgbClr val="021F43"/>
              </a:solidFill>
              <a:prstDash val="solid"/>
              <a:round/>
            </a:ln>
          </a:insideH>
          <a:insideV>
            <a:ln w="12700" cap="flat">
              <a:solidFill>
                <a:srgbClr val="021F43"/>
              </a:solidFill>
              <a:prstDash val="solid"/>
              <a:round/>
            </a:ln>
          </a:insideV>
        </a:tcBdr>
        <a:fill>
          <a:solidFill>
            <a:srgbClr val="021F43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solidFill>
                <a:srgbClr val="021F43"/>
              </a:solidFill>
              <a:prstDash val="solid"/>
              <a:round/>
            </a:ln>
          </a:left>
          <a:right>
            <a:ln w="12700" cap="flat">
              <a:solidFill>
                <a:srgbClr val="021F43"/>
              </a:solidFill>
              <a:prstDash val="solid"/>
              <a:round/>
            </a:ln>
          </a:right>
          <a:top>
            <a:ln w="50800" cap="flat">
              <a:solidFill>
                <a:srgbClr val="021F43"/>
              </a:solidFill>
              <a:prstDash val="solid"/>
              <a:round/>
            </a:ln>
          </a:top>
          <a:bottom>
            <a:ln w="12700" cap="flat">
              <a:solidFill>
                <a:srgbClr val="021F43"/>
              </a:solidFill>
              <a:prstDash val="solid"/>
              <a:round/>
            </a:ln>
          </a:bottom>
          <a:insideH>
            <a:ln w="12700" cap="flat">
              <a:solidFill>
                <a:srgbClr val="021F43"/>
              </a:solidFill>
              <a:prstDash val="solid"/>
              <a:round/>
            </a:ln>
          </a:insideH>
          <a:insideV>
            <a:ln w="12700" cap="flat">
              <a:solidFill>
                <a:srgbClr val="021F4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21F43"/>
      </a:tcTxStyle>
      <a:tcStyle>
        <a:tcBdr>
          <a:left>
            <a:ln w="12700" cap="flat">
              <a:solidFill>
                <a:srgbClr val="021F43"/>
              </a:solidFill>
              <a:prstDash val="solid"/>
              <a:round/>
            </a:ln>
          </a:left>
          <a:right>
            <a:ln w="12700" cap="flat">
              <a:solidFill>
                <a:srgbClr val="021F43"/>
              </a:solidFill>
              <a:prstDash val="solid"/>
              <a:round/>
            </a:ln>
          </a:right>
          <a:top>
            <a:ln w="12700" cap="flat">
              <a:solidFill>
                <a:srgbClr val="021F43"/>
              </a:solidFill>
              <a:prstDash val="solid"/>
              <a:round/>
            </a:ln>
          </a:top>
          <a:bottom>
            <a:ln w="25400" cap="flat">
              <a:solidFill>
                <a:srgbClr val="021F43"/>
              </a:solidFill>
              <a:prstDash val="solid"/>
              <a:round/>
            </a:ln>
          </a:bottom>
          <a:insideH>
            <a:ln w="12700" cap="flat">
              <a:solidFill>
                <a:srgbClr val="021F43"/>
              </a:solidFill>
              <a:prstDash val="solid"/>
              <a:round/>
            </a:ln>
          </a:insideH>
          <a:insideV>
            <a:ln w="12700" cap="flat">
              <a:solidFill>
                <a:srgbClr val="021F43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2" autoAdjust="0"/>
    <p:restoredTop sz="93182"/>
  </p:normalViewPr>
  <p:slideViewPr>
    <p:cSldViewPr snapToGrid="0" snapToObjects="1">
      <p:cViewPr varScale="1">
        <p:scale>
          <a:sx n="110" d="100"/>
          <a:sy n="110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" name="Shape 113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38" name="Shape 113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212822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/>
          <p:nvPr/>
        </p:nvSpPr>
        <p:spPr>
          <a:xfrm flipV="1">
            <a:off x="0" y="1"/>
            <a:ext cx="12192000" cy="4479926"/>
          </a:xfrm>
          <a:prstGeom prst="rect">
            <a:avLst/>
          </a:prstGeom>
          <a:solidFill>
            <a:srgbClr val="139AF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4" name="Rectangle 6"/>
          <p:cNvSpPr/>
          <p:nvPr/>
        </p:nvSpPr>
        <p:spPr>
          <a:xfrm>
            <a:off x="0" y="4311651"/>
            <a:ext cx="12192000" cy="176214"/>
          </a:xfrm>
          <a:prstGeom prst="rect">
            <a:avLst/>
          </a:prstGeom>
          <a:solidFill>
            <a:srgbClr val="021F43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xfrm>
            <a:off x="2016830" y="1189789"/>
            <a:ext cx="9295743" cy="1822163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33564" y="3000005"/>
            <a:ext cx="9279009" cy="87588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tabLst/>
              <a:defRPr sz="2400" cap="all">
                <a:solidFill>
                  <a:srgbClr val="FFFFFF"/>
                </a:solidFill>
              </a:defRPr>
            </a:lvl1pPr>
            <a:lvl2pPr marL="342900" indent="114300">
              <a:spcBef>
                <a:spcPts val="0"/>
              </a:spcBef>
              <a:buSzTx/>
              <a:buNone/>
              <a:tabLst/>
              <a:defRPr sz="2400" cap="all">
                <a:solidFill>
                  <a:srgbClr val="FFFFFF"/>
                </a:solidFill>
              </a:defRPr>
            </a:lvl2pPr>
            <a:lvl3pPr marL="342900" indent="-338136">
              <a:spcBef>
                <a:spcPts val="0"/>
              </a:spcBef>
              <a:buSzTx/>
              <a:buNone/>
              <a:tabLst/>
              <a:defRPr sz="2400" cap="all">
                <a:solidFill>
                  <a:srgbClr val="FFFFFF"/>
                </a:solidFill>
              </a:defRPr>
            </a:lvl3pPr>
            <a:lvl4pPr marL="342900" indent="1028700">
              <a:spcBef>
                <a:spcPts val="0"/>
              </a:spcBef>
              <a:buSzTx/>
              <a:buNone/>
              <a:tabLst/>
              <a:defRPr sz="2400" cap="all">
                <a:solidFill>
                  <a:srgbClr val="FFFFFF"/>
                </a:solidFill>
              </a:defRPr>
            </a:lvl4pPr>
            <a:lvl5pPr marL="342900" indent="1485900">
              <a:spcBef>
                <a:spcPts val="0"/>
              </a:spcBef>
              <a:buSzTx/>
              <a:buNone/>
              <a:tabLst/>
              <a:defRPr sz="2400" cap="all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7576097" y="4699001"/>
            <a:ext cx="3761561" cy="1393638"/>
          </a:xfrm>
          <a:prstGeom prst="rect">
            <a:avLst/>
          </a:prstGeom>
        </p:spPr>
        <p:txBody>
          <a:bodyPr anchor="b"/>
          <a:lstStyle/>
          <a:p>
            <a:pPr algn="r">
              <a:spcBef>
                <a:spcPts val="300"/>
              </a:spcBef>
              <a:tabLst/>
              <a:defRPr sz="1500">
                <a:solidFill>
                  <a:srgbClr val="021F43"/>
                </a:solidFill>
              </a:defRPr>
            </a:pPr>
            <a:endParaRPr/>
          </a:p>
        </p:txBody>
      </p:sp>
      <p:pic>
        <p:nvPicPr>
          <p:cNvPr id="18" name="Picture 8" descr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07" y="4720709"/>
            <a:ext cx="6665146" cy="1066855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Text"/>
          <p:cNvSpPr txBox="1">
            <a:spLocks noGrp="1"/>
          </p:cNvSpPr>
          <p:nvPr>
            <p:ph type="title"/>
          </p:nvPr>
        </p:nvSpPr>
        <p:spPr>
          <a:xfrm>
            <a:off x="475911" y="346364"/>
            <a:ext cx="4194125" cy="5784273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rgbClr val="139AF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5" name="Body Level One…"/>
          <p:cNvSpPr txBox="1">
            <a:spLocks noGrp="1"/>
          </p:cNvSpPr>
          <p:nvPr>
            <p:ph type="body" idx="1"/>
          </p:nvPr>
        </p:nvSpPr>
        <p:spPr>
          <a:xfrm>
            <a:off x="4910666" y="346365"/>
            <a:ext cx="6889193" cy="578427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25000"/>
              </a:lnSpc>
              <a:spcBef>
                <a:spcPts val="2200"/>
              </a:spcBef>
              <a:tabLst/>
              <a:defRPr sz="2200">
                <a:solidFill>
                  <a:srgbClr val="808080"/>
                </a:solidFill>
              </a:defRPr>
            </a:lvl1pPr>
            <a:lvl2pPr marL="342900" indent="-34290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2pPr>
            <a:lvl3pPr marL="342900" indent="-34290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3pPr>
            <a:lvl4pPr marL="342900" indent="-16002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4pPr>
            <a:lvl5pPr marL="342900" indent="112013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EB5C80-966F-6F4D-A01D-D34536413F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itle Text"/>
          <p:cNvSpPr txBox="1">
            <a:spLocks noGrp="1"/>
          </p:cNvSpPr>
          <p:nvPr>
            <p:ph type="title"/>
          </p:nvPr>
        </p:nvSpPr>
        <p:spPr>
          <a:xfrm>
            <a:off x="475911" y="346364"/>
            <a:ext cx="4194125" cy="5784273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55" name="Body Level One…"/>
          <p:cNvSpPr txBox="1">
            <a:spLocks noGrp="1"/>
          </p:cNvSpPr>
          <p:nvPr>
            <p:ph type="body" idx="1"/>
          </p:nvPr>
        </p:nvSpPr>
        <p:spPr>
          <a:xfrm>
            <a:off x="4910666" y="346365"/>
            <a:ext cx="6889193" cy="578427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25000"/>
              </a:lnSpc>
              <a:spcBef>
                <a:spcPts val="2200"/>
              </a:spcBef>
              <a:tabLst/>
              <a:defRPr sz="2200">
                <a:solidFill>
                  <a:srgbClr val="808080"/>
                </a:solidFill>
              </a:defRPr>
            </a:lvl1pPr>
            <a:lvl2pPr marL="342900" indent="-34290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2pPr>
            <a:lvl3pPr marL="342900" indent="-34290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3pPr>
            <a:lvl4pPr marL="342900" indent="-16002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4pPr>
            <a:lvl5pPr marL="342900" indent="112013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170976-6DC2-2440-BDED-9B9C4F43A1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1088"/>
          <p:cNvSpPr/>
          <p:nvPr/>
        </p:nvSpPr>
        <p:spPr>
          <a:xfrm>
            <a:off x="640292" y="611982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65" name="Rectangle 1215"/>
          <p:cNvSpPr/>
          <p:nvPr/>
        </p:nvSpPr>
        <p:spPr>
          <a:xfrm>
            <a:off x="788458" y="621507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66" name="Rectangle 1256"/>
          <p:cNvSpPr/>
          <p:nvPr/>
        </p:nvSpPr>
        <p:spPr>
          <a:xfrm>
            <a:off x="957792" y="545307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67" name="Rectangle 1272"/>
          <p:cNvSpPr/>
          <p:nvPr/>
        </p:nvSpPr>
        <p:spPr>
          <a:xfrm>
            <a:off x="966258" y="524668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68" name="Rectangle 1335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69" name="Rectangle 1336"/>
          <p:cNvSpPr/>
          <p:nvPr/>
        </p:nvSpPr>
        <p:spPr>
          <a:xfrm>
            <a:off x="627592" y="4897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70" name="Rectangle 1337"/>
          <p:cNvSpPr/>
          <p:nvPr/>
        </p:nvSpPr>
        <p:spPr>
          <a:xfrm>
            <a:off x="627592" y="4897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71" name="Rectangle 1340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72" name="Rectangle 1341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73" name="Rectangle 1342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74" name="Rectangle 1343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75" name="Rectangle 1344"/>
          <p:cNvSpPr/>
          <p:nvPr/>
        </p:nvSpPr>
        <p:spPr>
          <a:xfrm>
            <a:off x="614892" y="48101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176" name="Title Text"/>
          <p:cNvSpPr txBox="1">
            <a:spLocks noGrp="1"/>
          </p:cNvSpPr>
          <p:nvPr>
            <p:ph type="title"/>
          </p:nvPr>
        </p:nvSpPr>
        <p:spPr>
          <a:xfrm>
            <a:off x="457867" y="301625"/>
            <a:ext cx="11252870" cy="668194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139AF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04655" y="3775118"/>
            <a:ext cx="1244601" cy="224585"/>
          </a:xfrm>
          <a:prstGeom prst="rect">
            <a:avLst/>
          </a:prstGeom>
        </p:spPr>
        <p:txBody>
          <a:bodyPr/>
          <a:lstStyle>
            <a:lvl1pPr algn="ctr">
              <a:spcBef>
                <a:spcPts val="0"/>
              </a:spcBef>
              <a:tabLst/>
              <a:defRPr sz="1200" b="1"/>
            </a:lvl1pPr>
            <a:lvl2pPr marL="190500" indent="-190500" algn="ctr">
              <a:spcBef>
                <a:spcPts val="0"/>
              </a:spcBef>
              <a:tabLst/>
              <a:defRPr sz="1200" b="1"/>
            </a:lvl2pPr>
            <a:lvl3pPr marL="190500" indent="-190500" algn="ctr">
              <a:spcBef>
                <a:spcPts val="0"/>
              </a:spcBef>
              <a:tabLst/>
              <a:defRPr sz="1200" b="1"/>
            </a:lvl3pPr>
            <a:lvl4pPr marL="736600" indent="-190500" algn="ctr">
              <a:spcBef>
                <a:spcPts val="0"/>
              </a:spcBef>
              <a:tabLst/>
              <a:defRPr sz="1200" b="1"/>
            </a:lvl4pPr>
            <a:lvl5pPr marL="1101725" indent="-190500" algn="ctr">
              <a:spcBef>
                <a:spcPts val="0"/>
              </a:spcBef>
              <a:tabLst/>
              <a:defRPr sz="12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35321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20132" y="4599733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20132" y="4873735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20132" y="5147738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82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20132" y="5412670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3095344" y="3775118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184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2926009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5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2910821" y="4599733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186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2910821" y="487373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2910821" y="5147738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88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2910821" y="5412670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5468584" y="3775118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190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5299252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1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284063" y="4599733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284063" y="487373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93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5284063" y="5147738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5284063" y="5412670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30"/>
          </p:nvPr>
        </p:nvSpPr>
        <p:spPr>
          <a:xfrm>
            <a:off x="7817477" y="3775118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196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7648144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7" name="Text Placeholder 2"/>
          <p:cNvSpPr>
            <a:spLocks noGrp="1"/>
          </p:cNvSpPr>
          <p:nvPr>
            <p:ph type="body" sz="quarter" idx="32"/>
          </p:nvPr>
        </p:nvSpPr>
        <p:spPr>
          <a:xfrm>
            <a:off x="7632955" y="4599733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198" name="Text Placeholder 2"/>
          <p:cNvSpPr>
            <a:spLocks noGrp="1"/>
          </p:cNvSpPr>
          <p:nvPr>
            <p:ph type="body" sz="quarter" idx="33"/>
          </p:nvPr>
        </p:nvSpPr>
        <p:spPr>
          <a:xfrm>
            <a:off x="7632955" y="487373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199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7632955" y="5147738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00" name="Text Placeholder 2"/>
          <p:cNvSpPr>
            <a:spLocks noGrp="1"/>
          </p:cNvSpPr>
          <p:nvPr>
            <p:ph type="body" sz="quarter" idx="35"/>
          </p:nvPr>
        </p:nvSpPr>
        <p:spPr>
          <a:xfrm>
            <a:off x="7632955" y="5412670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01" name="Text Placeholder 2"/>
          <p:cNvSpPr>
            <a:spLocks noGrp="1"/>
          </p:cNvSpPr>
          <p:nvPr>
            <p:ph type="body" sz="quarter" idx="36"/>
          </p:nvPr>
        </p:nvSpPr>
        <p:spPr>
          <a:xfrm>
            <a:off x="10181948" y="3775118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202" name="Picture Placeholder 4"/>
          <p:cNvSpPr>
            <a:spLocks noGrp="1"/>
          </p:cNvSpPr>
          <p:nvPr>
            <p:ph type="pic" sz="quarter" idx="37"/>
          </p:nvPr>
        </p:nvSpPr>
        <p:spPr>
          <a:xfrm>
            <a:off x="10012615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38"/>
          </p:nvPr>
        </p:nvSpPr>
        <p:spPr>
          <a:xfrm>
            <a:off x="9997426" y="4599733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204" name="Text Placeholder 2"/>
          <p:cNvSpPr>
            <a:spLocks noGrp="1"/>
          </p:cNvSpPr>
          <p:nvPr>
            <p:ph type="body" sz="quarter" idx="39"/>
          </p:nvPr>
        </p:nvSpPr>
        <p:spPr>
          <a:xfrm>
            <a:off x="9997426" y="487373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05" name="Text Placeholder 2"/>
          <p:cNvSpPr>
            <a:spLocks noGrp="1"/>
          </p:cNvSpPr>
          <p:nvPr>
            <p:ph type="body" sz="quarter" idx="40"/>
          </p:nvPr>
        </p:nvSpPr>
        <p:spPr>
          <a:xfrm>
            <a:off x="9997426" y="5147738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06" name="Text Placeholder 2"/>
          <p:cNvSpPr>
            <a:spLocks noGrp="1"/>
          </p:cNvSpPr>
          <p:nvPr>
            <p:ph type="body" sz="quarter" idx="41"/>
          </p:nvPr>
        </p:nvSpPr>
        <p:spPr>
          <a:xfrm>
            <a:off x="9997426" y="5412670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07" name="Text Placeholder 2"/>
          <p:cNvSpPr>
            <a:spLocks noGrp="1"/>
          </p:cNvSpPr>
          <p:nvPr>
            <p:ph type="body" sz="quarter" idx="42"/>
          </p:nvPr>
        </p:nvSpPr>
        <p:spPr>
          <a:xfrm>
            <a:off x="814331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208" name="Picture Placeholder 4"/>
          <p:cNvSpPr>
            <a:spLocks noGrp="1"/>
          </p:cNvSpPr>
          <p:nvPr>
            <p:ph type="pic" sz="quarter" idx="43"/>
          </p:nvPr>
        </p:nvSpPr>
        <p:spPr>
          <a:xfrm>
            <a:off x="644997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9" name="Text Placeholder 2"/>
          <p:cNvSpPr>
            <a:spLocks noGrp="1"/>
          </p:cNvSpPr>
          <p:nvPr>
            <p:ph type="body" sz="quarter" idx="44"/>
          </p:nvPr>
        </p:nvSpPr>
        <p:spPr>
          <a:xfrm>
            <a:off x="629808" y="2248419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210" name="Text Placeholder 2"/>
          <p:cNvSpPr>
            <a:spLocks noGrp="1"/>
          </p:cNvSpPr>
          <p:nvPr>
            <p:ph type="body" sz="quarter" idx="45"/>
          </p:nvPr>
        </p:nvSpPr>
        <p:spPr>
          <a:xfrm>
            <a:off x="629808" y="2522422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11" name="Text Placeholder 2"/>
          <p:cNvSpPr>
            <a:spLocks noGrp="1"/>
          </p:cNvSpPr>
          <p:nvPr>
            <p:ph type="body" sz="quarter" idx="46"/>
          </p:nvPr>
        </p:nvSpPr>
        <p:spPr>
          <a:xfrm>
            <a:off x="629808" y="2796424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12" name="Text Placeholder 2"/>
          <p:cNvSpPr>
            <a:spLocks noGrp="1"/>
          </p:cNvSpPr>
          <p:nvPr>
            <p:ph type="body" sz="quarter" idx="47"/>
          </p:nvPr>
        </p:nvSpPr>
        <p:spPr>
          <a:xfrm>
            <a:off x="629808" y="3061355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13" name="Text Placeholder 2"/>
          <p:cNvSpPr>
            <a:spLocks noGrp="1"/>
          </p:cNvSpPr>
          <p:nvPr>
            <p:ph type="body" sz="quarter" idx="48"/>
          </p:nvPr>
        </p:nvSpPr>
        <p:spPr>
          <a:xfrm>
            <a:off x="3105019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214" name="Picture Placeholder 4"/>
          <p:cNvSpPr>
            <a:spLocks noGrp="1"/>
          </p:cNvSpPr>
          <p:nvPr>
            <p:ph type="pic" sz="quarter" idx="49"/>
          </p:nvPr>
        </p:nvSpPr>
        <p:spPr>
          <a:xfrm>
            <a:off x="2935687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2920498" y="2248419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51"/>
          </p:nvPr>
        </p:nvSpPr>
        <p:spPr>
          <a:xfrm>
            <a:off x="2920498" y="2522422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17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2920498" y="2796424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2920498" y="306135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5478260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220" name="Picture Placeholder 4"/>
          <p:cNvSpPr>
            <a:spLocks noGrp="1"/>
          </p:cNvSpPr>
          <p:nvPr>
            <p:ph type="pic" sz="quarter" idx="55"/>
          </p:nvPr>
        </p:nvSpPr>
        <p:spPr>
          <a:xfrm>
            <a:off x="5308927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56"/>
          </p:nvPr>
        </p:nvSpPr>
        <p:spPr>
          <a:xfrm>
            <a:off x="5293738" y="2248419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5293738" y="2522422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23" name="Text Placeholder 2"/>
          <p:cNvSpPr>
            <a:spLocks noGrp="1"/>
          </p:cNvSpPr>
          <p:nvPr>
            <p:ph type="body" sz="quarter" idx="58"/>
          </p:nvPr>
        </p:nvSpPr>
        <p:spPr>
          <a:xfrm>
            <a:off x="5293738" y="2796424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5293738" y="306135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7827153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226" name="Picture Placeholder 4"/>
          <p:cNvSpPr>
            <a:spLocks noGrp="1"/>
          </p:cNvSpPr>
          <p:nvPr>
            <p:ph type="pic" sz="quarter" idx="61"/>
          </p:nvPr>
        </p:nvSpPr>
        <p:spPr>
          <a:xfrm>
            <a:off x="7657820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7642631" y="2248419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63"/>
          </p:nvPr>
        </p:nvSpPr>
        <p:spPr>
          <a:xfrm>
            <a:off x="7642631" y="2522422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29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7642631" y="2796424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65"/>
          </p:nvPr>
        </p:nvSpPr>
        <p:spPr>
          <a:xfrm>
            <a:off x="7642631" y="306135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10191623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232" name="Picture Placeholder 4"/>
          <p:cNvSpPr>
            <a:spLocks noGrp="1"/>
          </p:cNvSpPr>
          <p:nvPr>
            <p:ph type="pic" sz="quarter" idx="67"/>
          </p:nvPr>
        </p:nvSpPr>
        <p:spPr>
          <a:xfrm>
            <a:off x="10022291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10007102" y="2248419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10007102" y="2522422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35" name="Text Placeholder 2"/>
          <p:cNvSpPr>
            <a:spLocks noGrp="1"/>
          </p:cNvSpPr>
          <p:nvPr>
            <p:ph type="body" sz="quarter" idx="70"/>
          </p:nvPr>
        </p:nvSpPr>
        <p:spPr>
          <a:xfrm>
            <a:off x="10007102" y="2796424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10007102" y="306135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2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51E56ED1-CB20-0548-ABB5-3C2BFE96C6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icture Placeholder 3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1361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6" name="Title Text"/>
          <p:cNvSpPr txBox="1">
            <a:spLocks noGrp="1"/>
          </p:cNvSpPr>
          <p:nvPr>
            <p:ph type="title"/>
          </p:nvPr>
        </p:nvSpPr>
        <p:spPr>
          <a:xfrm>
            <a:off x="6595088" y="4064001"/>
            <a:ext cx="5305240" cy="1751265"/>
          </a:xfrm>
          <a:prstGeom prst="rect">
            <a:avLst/>
          </a:prstGeom>
        </p:spPr>
        <p:txBody>
          <a:bodyPr anchor="t"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2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9EDDE-A8E4-9D4A-8F6E-F8609B1D82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Rectangle 9"/>
          <p:cNvSpPr/>
          <p:nvPr/>
        </p:nvSpPr>
        <p:spPr>
          <a:xfrm>
            <a:off x="5128685" y="5302250"/>
            <a:ext cx="7063317" cy="1555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256" name="Picture Placeholder 3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57" name="Title Text"/>
          <p:cNvSpPr txBox="1">
            <a:spLocks noGrp="1"/>
          </p:cNvSpPr>
          <p:nvPr>
            <p:ph type="title"/>
          </p:nvPr>
        </p:nvSpPr>
        <p:spPr>
          <a:xfrm>
            <a:off x="6595088" y="3075215"/>
            <a:ext cx="5305240" cy="1950357"/>
          </a:xfrm>
          <a:prstGeom prst="rect">
            <a:avLst/>
          </a:prstGeom>
        </p:spPr>
        <p:txBody>
          <a:bodyPr anchor="t"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2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708526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2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ha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708526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2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708526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708526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2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Rectangle 1088"/>
          <p:cNvSpPr/>
          <p:nvPr/>
        </p:nvSpPr>
        <p:spPr>
          <a:xfrm>
            <a:off x="640292" y="611982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03" name="Rectangle 1215"/>
          <p:cNvSpPr/>
          <p:nvPr/>
        </p:nvSpPr>
        <p:spPr>
          <a:xfrm>
            <a:off x="788458" y="621507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04" name="Rectangle 1256"/>
          <p:cNvSpPr/>
          <p:nvPr/>
        </p:nvSpPr>
        <p:spPr>
          <a:xfrm>
            <a:off x="957792" y="545307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05" name="Rectangle 1272"/>
          <p:cNvSpPr/>
          <p:nvPr/>
        </p:nvSpPr>
        <p:spPr>
          <a:xfrm>
            <a:off x="966258" y="524668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06" name="Rectangle 1335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07" name="Rectangle 1336"/>
          <p:cNvSpPr/>
          <p:nvPr/>
        </p:nvSpPr>
        <p:spPr>
          <a:xfrm>
            <a:off x="627592" y="4897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08" name="Rectangle 1337"/>
          <p:cNvSpPr/>
          <p:nvPr/>
        </p:nvSpPr>
        <p:spPr>
          <a:xfrm>
            <a:off x="627592" y="4897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09" name="Rectangle 1340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10" name="Rectangle 1341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11" name="Rectangle 1342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12" name="Rectangle 1343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13" name="Rectangle 1344"/>
          <p:cNvSpPr/>
          <p:nvPr/>
        </p:nvSpPr>
        <p:spPr>
          <a:xfrm>
            <a:off x="614892" y="48101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14" name="Rectangle 67"/>
          <p:cNvSpPr/>
          <p:nvPr/>
        </p:nvSpPr>
        <p:spPr>
          <a:xfrm>
            <a:off x="0" y="2828925"/>
            <a:ext cx="12192000" cy="176214"/>
          </a:xfrm>
          <a:prstGeom prst="rect">
            <a:avLst/>
          </a:prstGeom>
          <a:solidFill>
            <a:srgbClr val="021F43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15" name="Title Text"/>
          <p:cNvSpPr txBox="1">
            <a:spLocks noGrp="1"/>
          </p:cNvSpPr>
          <p:nvPr>
            <p:ph type="title"/>
          </p:nvPr>
        </p:nvSpPr>
        <p:spPr>
          <a:xfrm>
            <a:off x="1154546" y="1306549"/>
            <a:ext cx="9728970" cy="1450439"/>
          </a:xfrm>
          <a:prstGeom prst="rect">
            <a:avLst/>
          </a:prstGeom>
        </p:spPr>
        <p:txBody>
          <a:bodyPr/>
          <a:lstStyle>
            <a:lvl1pPr>
              <a:defRPr sz="3800" b="1" cap="none">
                <a:solidFill>
                  <a:srgbClr val="139AF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1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34806" y="3074088"/>
            <a:ext cx="9771696" cy="2397496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1pPr>
            <a:lvl2pPr marL="476250" indent="-476250"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2pPr>
            <a:lvl3pPr marL="476250" indent="-476250"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3pPr>
            <a:lvl4pPr marL="1022350" indent="-476250"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4pPr>
            <a:lvl5pPr marL="1387475" indent="-476250"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5"/>
          <p:cNvSpPr/>
          <p:nvPr/>
        </p:nvSpPr>
        <p:spPr>
          <a:xfrm>
            <a:off x="0" y="4311651"/>
            <a:ext cx="12192000" cy="176214"/>
          </a:xfrm>
          <a:prstGeom prst="rect">
            <a:avLst/>
          </a:prstGeom>
          <a:solidFill>
            <a:srgbClr val="139AF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solidFill>
                  <a:srgbClr val="139AF0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xfrm>
            <a:off x="2016830" y="1189789"/>
            <a:ext cx="9295743" cy="1822163"/>
          </a:xfrm>
          <a:prstGeom prst="rect">
            <a:avLst/>
          </a:prstGeom>
        </p:spPr>
        <p:txBody>
          <a:bodyPr/>
          <a:lstStyle>
            <a:lvl1pPr>
              <a:defRPr sz="3600" b="1"/>
            </a:lvl1pPr>
          </a:lstStyle>
          <a:p>
            <a:r>
              <a:t>Title Text</a:t>
            </a:r>
          </a:p>
        </p:txBody>
      </p:sp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33564" y="3000005"/>
            <a:ext cx="9279009" cy="875886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tabLst/>
              <a:defRPr sz="2400" cap="all">
                <a:solidFill>
                  <a:srgbClr val="021F43"/>
                </a:solidFill>
              </a:defRPr>
            </a:lvl1pPr>
            <a:lvl2pPr marL="342900" indent="114300">
              <a:spcBef>
                <a:spcPts val="0"/>
              </a:spcBef>
              <a:buSzTx/>
              <a:buNone/>
              <a:tabLst/>
              <a:defRPr sz="2400" cap="all">
                <a:solidFill>
                  <a:srgbClr val="021F43"/>
                </a:solidFill>
              </a:defRPr>
            </a:lvl2pPr>
            <a:lvl3pPr marL="342900" indent="-338136">
              <a:spcBef>
                <a:spcPts val="0"/>
              </a:spcBef>
              <a:buSzTx/>
              <a:buNone/>
              <a:tabLst/>
              <a:defRPr sz="2400" cap="all">
                <a:solidFill>
                  <a:srgbClr val="021F43"/>
                </a:solidFill>
              </a:defRPr>
            </a:lvl3pPr>
            <a:lvl4pPr marL="342900" indent="1028700">
              <a:spcBef>
                <a:spcPts val="0"/>
              </a:spcBef>
              <a:buSzTx/>
              <a:buNone/>
              <a:tabLst/>
              <a:defRPr sz="2400" cap="all">
                <a:solidFill>
                  <a:srgbClr val="021F43"/>
                </a:solidFill>
              </a:defRPr>
            </a:lvl4pPr>
            <a:lvl5pPr marL="342900" indent="1485900">
              <a:spcBef>
                <a:spcPts val="0"/>
              </a:spcBef>
              <a:buSzTx/>
              <a:buNone/>
              <a:tabLst/>
              <a:defRPr sz="2400" cap="all">
                <a:solidFill>
                  <a:srgbClr val="021F4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7576097" y="4699001"/>
            <a:ext cx="3761561" cy="1393638"/>
          </a:xfrm>
          <a:prstGeom prst="rect">
            <a:avLst/>
          </a:prstGeom>
        </p:spPr>
        <p:txBody>
          <a:bodyPr anchor="b"/>
          <a:lstStyle/>
          <a:p>
            <a:pPr algn="r">
              <a:spcBef>
                <a:spcPts val="300"/>
              </a:spcBef>
              <a:tabLst/>
              <a:defRPr sz="1500">
                <a:solidFill>
                  <a:srgbClr val="021F43"/>
                </a:solidFill>
              </a:defRPr>
            </a:pPr>
            <a:endParaRPr/>
          </a:p>
        </p:txBody>
      </p:sp>
      <p:pic>
        <p:nvPicPr>
          <p:cNvPr id="30" name="Picture 2" descr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07" y="4720709"/>
            <a:ext cx="6665146" cy="1066855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Title Text"/>
          <p:cNvSpPr txBox="1">
            <a:spLocks noGrp="1"/>
          </p:cNvSpPr>
          <p:nvPr>
            <p:ph type="title"/>
          </p:nvPr>
        </p:nvSpPr>
        <p:spPr>
          <a:xfrm>
            <a:off x="475911" y="288637"/>
            <a:ext cx="11377424" cy="46182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Rectangle 9"/>
          <p:cNvSpPr/>
          <p:nvPr/>
        </p:nvSpPr>
        <p:spPr>
          <a:xfrm>
            <a:off x="0" y="1100137"/>
            <a:ext cx="12192000" cy="176213"/>
          </a:xfrm>
          <a:prstGeom prst="rect">
            <a:avLst/>
          </a:prstGeom>
          <a:solidFill>
            <a:srgbClr val="139AF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6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FE4B0B-2284-3E44-A9E4-EC84C00F51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Title Text"/>
          <p:cNvSpPr txBox="1">
            <a:spLocks noGrp="1"/>
          </p:cNvSpPr>
          <p:nvPr>
            <p:ph type="title"/>
          </p:nvPr>
        </p:nvSpPr>
        <p:spPr>
          <a:xfrm>
            <a:off x="475913" y="301625"/>
            <a:ext cx="11252649" cy="667338"/>
          </a:xfrm>
          <a:prstGeom prst="rect">
            <a:avLst/>
          </a:prstGeom>
        </p:spPr>
        <p:txBody>
          <a:bodyPr anchor="t"/>
          <a:lstStyle>
            <a:lvl1pPr>
              <a:defRPr cap="none"/>
            </a:lvl1pPr>
          </a:lstStyle>
          <a:p>
            <a:r>
              <a:t>Title Text</a:t>
            </a:r>
          </a:p>
        </p:txBody>
      </p:sp>
      <p:sp>
        <p:nvSpPr>
          <p:cNvPr id="402" name="Body Level One…"/>
          <p:cNvSpPr txBox="1">
            <a:spLocks noGrp="1"/>
          </p:cNvSpPr>
          <p:nvPr>
            <p:ph type="body" idx="1"/>
          </p:nvPr>
        </p:nvSpPr>
        <p:spPr>
          <a:xfrm>
            <a:off x="475913" y="1599260"/>
            <a:ext cx="11253741" cy="446210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1pPr>
            <a:lvl2pPr marL="285750" indent="-285750"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2pPr>
            <a:lvl3pPr marL="557783" indent="-285750"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3pPr>
            <a:lvl4pPr marL="831850" indent="-285750"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4pPr>
            <a:lvl5pPr marL="1196975" indent="-285750"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5912" y="1025407"/>
            <a:ext cx="11247299" cy="517409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tabLst/>
              <a:defRPr>
                <a:solidFill>
                  <a:srgbClr val="021F43"/>
                </a:solidFill>
              </a:defRPr>
            </a:pPr>
            <a:endParaRPr/>
          </a:p>
        </p:txBody>
      </p:sp>
      <p:sp>
        <p:nvSpPr>
          <p:cNvPr id="4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854372-46EE-2543-8E24-6885728335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5911" y="997857"/>
            <a:ext cx="4014522" cy="492496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1pPr>
            <a:lvl2pPr marL="285750" indent="-285750"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2pPr>
            <a:lvl3pPr marL="285750" indent="-285750"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3pPr>
            <a:lvl4pPr marL="831850" indent="-285750"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4pPr>
            <a:lvl5pPr marL="1196975" indent="-285750"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6E2D4E-A1EA-7F43-A1EA-678DDAD9D7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431" name="Title Text"/>
          <p:cNvSpPr txBox="1">
            <a:spLocks noGrp="1"/>
          </p:cNvSpPr>
          <p:nvPr>
            <p:ph type="title"/>
          </p:nvPr>
        </p:nvSpPr>
        <p:spPr>
          <a:xfrm>
            <a:off x="427789" y="288637"/>
            <a:ext cx="11425544" cy="461820"/>
          </a:xfrm>
          <a:prstGeom prst="rect">
            <a:avLst/>
          </a:prstGeom>
        </p:spPr>
        <p:txBody>
          <a:bodyPr/>
          <a:lstStyle>
            <a:lvl1pPr>
              <a:defRPr cap="none"/>
            </a:lvl1pPr>
          </a:lstStyle>
          <a:p>
            <a:r>
              <a:t>Title Text</a:t>
            </a:r>
          </a:p>
        </p:txBody>
      </p:sp>
      <p:sp>
        <p:nvSpPr>
          <p:cNvPr id="43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830455" y="1443789"/>
            <a:ext cx="7076352" cy="454526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1pPr>
            <a:lvl2pPr marL="285750" indent="-285750"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2pPr>
            <a:lvl3pPr marL="557783" indent="-285750"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3pPr>
            <a:lvl4pPr marL="831850" indent="-285750"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4pPr>
            <a:lvl5pPr marL="1196975" indent="-285750"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3" name="Text Placeholder 5"/>
          <p:cNvSpPr>
            <a:spLocks noGrp="1"/>
          </p:cNvSpPr>
          <p:nvPr>
            <p:ph type="body" sz="half" idx="13"/>
          </p:nvPr>
        </p:nvSpPr>
        <p:spPr>
          <a:xfrm>
            <a:off x="428124" y="1003049"/>
            <a:ext cx="4117139" cy="4972051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50000"/>
              </a:lnSpc>
              <a:spcBef>
                <a:spcPts val="1800"/>
              </a:spcBef>
              <a:tabLst/>
            </a:pPr>
            <a:endParaRPr/>
          </a:p>
        </p:txBody>
      </p:sp>
      <p:sp>
        <p:nvSpPr>
          <p:cNvPr id="434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830233" y="976312"/>
            <a:ext cx="7058750" cy="414003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50000"/>
              </a:lnSpc>
              <a:spcBef>
                <a:spcPts val="1800"/>
              </a:spcBef>
              <a:tabLst/>
              <a:defRPr cap="all"/>
            </a:pPr>
            <a:endParaRPr/>
          </a:p>
        </p:txBody>
      </p:sp>
      <p:sp>
        <p:nvSpPr>
          <p:cNvPr id="4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2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443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983693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4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5911" y="1788583"/>
            <a:ext cx="5511033" cy="439978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1800"/>
              </a:spcBef>
              <a:tabLst/>
            </a:lvl1pPr>
            <a:lvl2pPr marL="285750" indent="-285750">
              <a:lnSpc>
                <a:spcPct val="130000"/>
              </a:lnSpc>
              <a:spcBef>
                <a:spcPts val="1800"/>
              </a:spcBef>
              <a:tabLst/>
            </a:lvl2pPr>
            <a:lvl3pPr marL="285750" indent="-285750">
              <a:lnSpc>
                <a:spcPct val="130000"/>
              </a:lnSpc>
              <a:spcBef>
                <a:spcPts val="1800"/>
              </a:spcBef>
              <a:tabLst/>
            </a:lvl3pPr>
            <a:lvl4pPr marL="831850" indent="-285750">
              <a:lnSpc>
                <a:spcPct val="130000"/>
              </a:lnSpc>
              <a:spcBef>
                <a:spcPts val="1800"/>
              </a:spcBef>
              <a:tabLst/>
            </a:lvl4pPr>
            <a:lvl5pPr marL="1196975" indent="-285750">
              <a:lnSpc>
                <a:spcPct val="130000"/>
              </a:lnSpc>
              <a:spcBef>
                <a:spcPts val="1800"/>
              </a:spcBef>
              <a:tabLst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453" name="Title Text"/>
          <p:cNvSpPr txBox="1">
            <a:spLocks noGrp="1"/>
          </p:cNvSpPr>
          <p:nvPr>
            <p:ph type="title"/>
          </p:nvPr>
        </p:nvSpPr>
        <p:spPr>
          <a:xfrm>
            <a:off x="475911" y="346364"/>
            <a:ext cx="4194125" cy="5784273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rgbClr val="139AF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54" name="Body Level One…"/>
          <p:cNvSpPr txBox="1">
            <a:spLocks noGrp="1"/>
          </p:cNvSpPr>
          <p:nvPr>
            <p:ph type="body" idx="1"/>
          </p:nvPr>
        </p:nvSpPr>
        <p:spPr>
          <a:xfrm>
            <a:off x="4910666" y="346365"/>
            <a:ext cx="6889193" cy="578427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25000"/>
              </a:lnSpc>
              <a:spcBef>
                <a:spcPts val="2200"/>
              </a:spcBef>
              <a:tabLst/>
              <a:defRPr sz="2200">
                <a:solidFill>
                  <a:srgbClr val="808080"/>
                </a:solidFill>
              </a:defRPr>
            </a:lvl1pPr>
            <a:lvl2pPr marL="342900" indent="-34290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2pPr>
            <a:lvl3pPr marL="342900" indent="-34290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3pPr>
            <a:lvl4pPr marL="342900" indent="-16002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4pPr>
            <a:lvl5pPr marL="342900" indent="112013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463" name="Title Text"/>
          <p:cNvSpPr txBox="1">
            <a:spLocks noGrp="1"/>
          </p:cNvSpPr>
          <p:nvPr>
            <p:ph type="title"/>
          </p:nvPr>
        </p:nvSpPr>
        <p:spPr>
          <a:xfrm>
            <a:off x="475911" y="346364"/>
            <a:ext cx="4194125" cy="5784273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464" name="Body Level One…"/>
          <p:cNvSpPr txBox="1">
            <a:spLocks noGrp="1"/>
          </p:cNvSpPr>
          <p:nvPr>
            <p:ph type="body" idx="1"/>
          </p:nvPr>
        </p:nvSpPr>
        <p:spPr>
          <a:xfrm>
            <a:off x="4910666" y="346365"/>
            <a:ext cx="6889193" cy="578427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25000"/>
              </a:lnSpc>
              <a:spcBef>
                <a:spcPts val="2200"/>
              </a:spcBef>
              <a:tabLst/>
              <a:defRPr sz="2200">
                <a:solidFill>
                  <a:srgbClr val="808080"/>
                </a:solidFill>
              </a:defRPr>
            </a:lvl1pPr>
            <a:lvl2pPr marL="342900" indent="-34290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2pPr>
            <a:lvl3pPr marL="342900" indent="-34290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3pPr>
            <a:lvl4pPr marL="342900" indent="-160020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4pPr>
            <a:lvl5pPr marL="342900" indent="112013">
              <a:lnSpc>
                <a:spcPct val="125000"/>
              </a:lnSpc>
              <a:spcBef>
                <a:spcPts val="2200"/>
              </a:spcBef>
              <a:buSzTx/>
              <a:buNone/>
              <a:tabLst/>
              <a:defRPr sz="2200">
                <a:solidFill>
                  <a:srgbClr val="80808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473" name="Rectangle 1088"/>
          <p:cNvSpPr/>
          <p:nvPr/>
        </p:nvSpPr>
        <p:spPr>
          <a:xfrm>
            <a:off x="640292" y="611982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74" name="Rectangle 1215"/>
          <p:cNvSpPr/>
          <p:nvPr/>
        </p:nvSpPr>
        <p:spPr>
          <a:xfrm>
            <a:off x="788458" y="621507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75" name="Rectangle 1256"/>
          <p:cNvSpPr/>
          <p:nvPr/>
        </p:nvSpPr>
        <p:spPr>
          <a:xfrm>
            <a:off x="957792" y="545307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76" name="Rectangle 1272"/>
          <p:cNvSpPr/>
          <p:nvPr/>
        </p:nvSpPr>
        <p:spPr>
          <a:xfrm>
            <a:off x="966258" y="524668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77" name="Rectangle 1335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78" name="Rectangle 1336"/>
          <p:cNvSpPr/>
          <p:nvPr/>
        </p:nvSpPr>
        <p:spPr>
          <a:xfrm>
            <a:off x="627592" y="4897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79" name="Rectangle 1337"/>
          <p:cNvSpPr/>
          <p:nvPr/>
        </p:nvSpPr>
        <p:spPr>
          <a:xfrm>
            <a:off x="627592" y="4897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80" name="Rectangle 1340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81" name="Rectangle 1341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82" name="Rectangle 1342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83" name="Rectangle 1343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84" name="Rectangle 1344"/>
          <p:cNvSpPr/>
          <p:nvPr/>
        </p:nvSpPr>
        <p:spPr>
          <a:xfrm>
            <a:off x="614892" y="48101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85" name="Title Text"/>
          <p:cNvSpPr txBox="1">
            <a:spLocks noGrp="1"/>
          </p:cNvSpPr>
          <p:nvPr>
            <p:ph type="title"/>
          </p:nvPr>
        </p:nvSpPr>
        <p:spPr>
          <a:xfrm>
            <a:off x="457867" y="301625"/>
            <a:ext cx="11252870" cy="668194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139AF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04655" y="3775118"/>
            <a:ext cx="1244601" cy="224585"/>
          </a:xfrm>
          <a:prstGeom prst="rect">
            <a:avLst/>
          </a:prstGeom>
        </p:spPr>
        <p:txBody>
          <a:bodyPr/>
          <a:lstStyle>
            <a:lvl1pPr algn="ctr">
              <a:spcBef>
                <a:spcPts val="0"/>
              </a:spcBef>
              <a:tabLst/>
              <a:defRPr sz="1200" b="1"/>
            </a:lvl1pPr>
            <a:lvl2pPr marL="190500" indent="-190500" algn="ctr">
              <a:spcBef>
                <a:spcPts val="0"/>
              </a:spcBef>
              <a:tabLst/>
              <a:defRPr sz="1200" b="1"/>
            </a:lvl2pPr>
            <a:lvl3pPr marL="190500" indent="-190500" algn="ctr">
              <a:spcBef>
                <a:spcPts val="0"/>
              </a:spcBef>
              <a:tabLst/>
              <a:defRPr sz="1200" b="1"/>
            </a:lvl3pPr>
            <a:lvl4pPr marL="736600" indent="-190500" algn="ctr">
              <a:spcBef>
                <a:spcPts val="0"/>
              </a:spcBef>
              <a:tabLst/>
              <a:defRPr sz="1200" b="1"/>
            </a:lvl4pPr>
            <a:lvl5pPr marL="1101725" indent="-190500" algn="ctr">
              <a:spcBef>
                <a:spcPts val="0"/>
              </a:spcBef>
              <a:tabLst/>
              <a:defRPr sz="12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35321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88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20132" y="4599733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489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20132" y="4873735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490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20132" y="5147738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491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20132" y="5412670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492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3095344" y="3775118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493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2926009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94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2910821" y="4599733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49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2910821" y="487373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496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2910821" y="5147738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49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2910821" y="5412670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49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5468584" y="3775118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499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5299252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0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284063" y="4599733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501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284063" y="487373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02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5284063" y="5147738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03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5284063" y="5412670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04" name="Text Placeholder 2"/>
          <p:cNvSpPr>
            <a:spLocks noGrp="1"/>
          </p:cNvSpPr>
          <p:nvPr>
            <p:ph type="body" sz="quarter" idx="30"/>
          </p:nvPr>
        </p:nvSpPr>
        <p:spPr>
          <a:xfrm>
            <a:off x="7817477" y="3775118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505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7648144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6" name="Text Placeholder 2"/>
          <p:cNvSpPr>
            <a:spLocks noGrp="1"/>
          </p:cNvSpPr>
          <p:nvPr>
            <p:ph type="body" sz="quarter" idx="32"/>
          </p:nvPr>
        </p:nvSpPr>
        <p:spPr>
          <a:xfrm>
            <a:off x="7632955" y="4599733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507" name="Text Placeholder 2"/>
          <p:cNvSpPr>
            <a:spLocks noGrp="1"/>
          </p:cNvSpPr>
          <p:nvPr>
            <p:ph type="body" sz="quarter" idx="33"/>
          </p:nvPr>
        </p:nvSpPr>
        <p:spPr>
          <a:xfrm>
            <a:off x="7632955" y="487373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08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7632955" y="5147738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09" name="Text Placeholder 2"/>
          <p:cNvSpPr>
            <a:spLocks noGrp="1"/>
          </p:cNvSpPr>
          <p:nvPr>
            <p:ph type="body" sz="quarter" idx="35"/>
          </p:nvPr>
        </p:nvSpPr>
        <p:spPr>
          <a:xfrm>
            <a:off x="7632955" y="5412670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10" name="Text Placeholder 2"/>
          <p:cNvSpPr>
            <a:spLocks noGrp="1"/>
          </p:cNvSpPr>
          <p:nvPr>
            <p:ph type="body" sz="quarter" idx="36"/>
          </p:nvPr>
        </p:nvSpPr>
        <p:spPr>
          <a:xfrm>
            <a:off x="10181948" y="3775118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511" name="Picture Placeholder 4"/>
          <p:cNvSpPr>
            <a:spLocks noGrp="1"/>
          </p:cNvSpPr>
          <p:nvPr>
            <p:ph type="pic" sz="quarter" idx="37"/>
          </p:nvPr>
        </p:nvSpPr>
        <p:spPr>
          <a:xfrm>
            <a:off x="10012615" y="4049121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12" name="Text Placeholder 2"/>
          <p:cNvSpPr>
            <a:spLocks noGrp="1"/>
          </p:cNvSpPr>
          <p:nvPr>
            <p:ph type="body" sz="quarter" idx="38"/>
          </p:nvPr>
        </p:nvSpPr>
        <p:spPr>
          <a:xfrm>
            <a:off x="9997426" y="4599733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513" name="Text Placeholder 2"/>
          <p:cNvSpPr>
            <a:spLocks noGrp="1"/>
          </p:cNvSpPr>
          <p:nvPr>
            <p:ph type="body" sz="quarter" idx="39"/>
          </p:nvPr>
        </p:nvSpPr>
        <p:spPr>
          <a:xfrm>
            <a:off x="9997426" y="487373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14" name="Text Placeholder 2"/>
          <p:cNvSpPr>
            <a:spLocks noGrp="1"/>
          </p:cNvSpPr>
          <p:nvPr>
            <p:ph type="body" sz="quarter" idx="40"/>
          </p:nvPr>
        </p:nvSpPr>
        <p:spPr>
          <a:xfrm>
            <a:off x="9997426" y="5147738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15" name="Text Placeholder 2"/>
          <p:cNvSpPr>
            <a:spLocks noGrp="1"/>
          </p:cNvSpPr>
          <p:nvPr>
            <p:ph type="body" sz="quarter" idx="41"/>
          </p:nvPr>
        </p:nvSpPr>
        <p:spPr>
          <a:xfrm>
            <a:off x="9997426" y="5412670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16" name="Text Placeholder 2"/>
          <p:cNvSpPr>
            <a:spLocks noGrp="1"/>
          </p:cNvSpPr>
          <p:nvPr>
            <p:ph type="body" sz="quarter" idx="42"/>
          </p:nvPr>
        </p:nvSpPr>
        <p:spPr>
          <a:xfrm>
            <a:off x="814331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517" name="Picture Placeholder 4"/>
          <p:cNvSpPr>
            <a:spLocks noGrp="1"/>
          </p:cNvSpPr>
          <p:nvPr>
            <p:ph type="pic" sz="quarter" idx="43"/>
          </p:nvPr>
        </p:nvSpPr>
        <p:spPr>
          <a:xfrm>
            <a:off x="644997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18" name="Text Placeholder 2"/>
          <p:cNvSpPr>
            <a:spLocks noGrp="1"/>
          </p:cNvSpPr>
          <p:nvPr>
            <p:ph type="body" sz="quarter" idx="44"/>
          </p:nvPr>
        </p:nvSpPr>
        <p:spPr>
          <a:xfrm>
            <a:off x="629808" y="2248419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519" name="Text Placeholder 2"/>
          <p:cNvSpPr>
            <a:spLocks noGrp="1"/>
          </p:cNvSpPr>
          <p:nvPr>
            <p:ph type="body" sz="quarter" idx="45"/>
          </p:nvPr>
        </p:nvSpPr>
        <p:spPr>
          <a:xfrm>
            <a:off x="629808" y="2522422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20" name="Text Placeholder 2"/>
          <p:cNvSpPr>
            <a:spLocks noGrp="1"/>
          </p:cNvSpPr>
          <p:nvPr>
            <p:ph type="body" sz="quarter" idx="46"/>
          </p:nvPr>
        </p:nvSpPr>
        <p:spPr>
          <a:xfrm>
            <a:off x="629808" y="2796424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21" name="Text Placeholder 2"/>
          <p:cNvSpPr>
            <a:spLocks noGrp="1"/>
          </p:cNvSpPr>
          <p:nvPr>
            <p:ph type="body" sz="quarter" idx="47"/>
          </p:nvPr>
        </p:nvSpPr>
        <p:spPr>
          <a:xfrm>
            <a:off x="629808" y="3061355"/>
            <a:ext cx="1613649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22" name="Text Placeholder 2"/>
          <p:cNvSpPr>
            <a:spLocks noGrp="1"/>
          </p:cNvSpPr>
          <p:nvPr>
            <p:ph type="body" sz="quarter" idx="48"/>
          </p:nvPr>
        </p:nvSpPr>
        <p:spPr>
          <a:xfrm>
            <a:off x="3105019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523" name="Picture Placeholder 4"/>
          <p:cNvSpPr>
            <a:spLocks noGrp="1"/>
          </p:cNvSpPr>
          <p:nvPr>
            <p:ph type="pic" sz="quarter" idx="49"/>
          </p:nvPr>
        </p:nvSpPr>
        <p:spPr>
          <a:xfrm>
            <a:off x="2935687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24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2920498" y="2248419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525" name="Text Placeholder 2"/>
          <p:cNvSpPr>
            <a:spLocks noGrp="1"/>
          </p:cNvSpPr>
          <p:nvPr>
            <p:ph type="body" sz="quarter" idx="51"/>
          </p:nvPr>
        </p:nvSpPr>
        <p:spPr>
          <a:xfrm>
            <a:off x="2920498" y="2522422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26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2920498" y="2796424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27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2920498" y="306135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28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5478260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529" name="Picture Placeholder 4"/>
          <p:cNvSpPr>
            <a:spLocks noGrp="1"/>
          </p:cNvSpPr>
          <p:nvPr>
            <p:ph type="pic" sz="quarter" idx="55"/>
          </p:nvPr>
        </p:nvSpPr>
        <p:spPr>
          <a:xfrm>
            <a:off x="5308927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30" name="Text Placeholder 2"/>
          <p:cNvSpPr>
            <a:spLocks noGrp="1"/>
          </p:cNvSpPr>
          <p:nvPr>
            <p:ph type="body" sz="quarter" idx="56"/>
          </p:nvPr>
        </p:nvSpPr>
        <p:spPr>
          <a:xfrm>
            <a:off x="5293738" y="2248419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531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5293738" y="2522422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32" name="Text Placeholder 2"/>
          <p:cNvSpPr>
            <a:spLocks noGrp="1"/>
          </p:cNvSpPr>
          <p:nvPr>
            <p:ph type="body" sz="quarter" idx="58"/>
          </p:nvPr>
        </p:nvSpPr>
        <p:spPr>
          <a:xfrm>
            <a:off x="5293738" y="2796424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33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5293738" y="306135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34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7827153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535" name="Picture Placeholder 4"/>
          <p:cNvSpPr>
            <a:spLocks noGrp="1"/>
          </p:cNvSpPr>
          <p:nvPr>
            <p:ph type="pic" sz="quarter" idx="61"/>
          </p:nvPr>
        </p:nvSpPr>
        <p:spPr>
          <a:xfrm>
            <a:off x="7657820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36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7642631" y="2248419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537" name="Text Placeholder 2"/>
          <p:cNvSpPr>
            <a:spLocks noGrp="1"/>
          </p:cNvSpPr>
          <p:nvPr>
            <p:ph type="body" sz="quarter" idx="63"/>
          </p:nvPr>
        </p:nvSpPr>
        <p:spPr>
          <a:xfrm>
            <a:off x="7642631" y="2522422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38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7642631" y="2796424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39" name="Text Placeholder 2"/>
          <p:cNvSpPr>
            <a:spLocks noGrp="1"/>
          </p:cNvSpPr>
          <p:nvPr>
            <p:ph type="body" sz="quarter" idx="65"/>
          </p:nvPr>
        </p:nvSpPr>
        <p:spPr>
          <a:xfrm>
            <a:off x="7642631" y="306135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40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10191623" y="1423803"/>
            <a:ext cx="1244601" cy="22458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ts val="0"/>
              </a:spcBef>
              <a:tabLst/>
              <a:defRPr sz="1200" b="1"/>
            </a:pPr>
            <a:endParaRPr/>
          </a:p>
        </p:txBody>
      </p:sp>
      <p:sp>
        <p:nvSpPr>
          <p:cNvPr id="541" name="Picture Placeholder 4"/>
          <p:cNvSpPr>
            <a:spLocks noGrp="1"/>
          </p:cNvSpPr>
          <p:nvPr>
            <p:ph type="pic" sz="quarter" idx="67"/>
          </p:nvPr>
        </p:nvSpPr>
        <p:spPr>
          <a:xfrm>
            <a:off x="10022291" y="1697806"/>
            <a:ext cx="1583268" cy="492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42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10007102" y="2248419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1000" b="1"/>
            </a:pPr>
            <a:endParaRPr/>
          </a:p>
        </p:txBody>
      </p:sp>
      <p:sp>
        <p:nvSpPr>
          <p:cNvPr id="543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10007102" y="2522422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44" name="Text Placeholder 2"/>
          <p:cNvSpPr>
            <a:spLocks noGrp="1"/>
          </p:cNvSpPr>
          <p:nvPr>
            <p:ph type="body" sz="quarter" idx="70"/>
          </p:nvPr>
        </p:nvSpPr>
        <p:spPr>
          <a:xfrm>
            <a:off x="10007102" y="2796424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45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10007102" y="3061355"/>
            <a:ext cx="1613648" cy="224584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ts val="0"/>
              </a:spcBef>
              <a:tabLst/>
              <a:defRPr sz="900" b="1"/>
            </a:pPr>
            <a:endParaRPr/>
          </a:p>
        </p:txBody>
      </p:sp>
      <p:sp>
        <p:nvSpPr>
          <p:cNvPr id="5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Picture Placeholder 3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1361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55" name="Title Text"/>
          <p:cNvSpPr txBox="1">
            <a:spLocks noGrp="1"/>
          </p:cNvSpPr>
          <p:nvPr>
            <p:ph type="title"/>
          </p:nvPr>
        </p:nvSpPr>
        <p:spPr>
          <a:xfrm>
            <a:off x="6595088" y="4064001"/>
            <a:ext cx="5305240" cy="1751265"/>
          </a:xfrm>
          <a:prstGeom prst="rect">
            <a:avLst/>
          </a:prstGeom>
        </p:spPr>
        <p:txBody>
          <a:bodyPr anchor="t"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5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ark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5"/>
          <p:cNvSpPr/>
          <p:nvPr/>
        </p:nvSpPr>
        <p:spPr>
          <a:xfrm flipV="1">
            <a:off x="0" y="1"/>
            <a:ext cx="12192000" cy="4479926"/>
          </a:xfrm>
          <a:prstGeom prst="rect">
            <a:avLst/>
          </a:prstGeom>
          <a:solidFill>
            <a:srgbClr val="021F43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39" name="Rectangle 6"/>
          <p:cNvSpPr/>
          <p:nvPr/>
        </p:nvSpPr>
        <p:spPr>
          <a:xfrm>
            <a:off x="0" y="4302126"/>
            <a:ext cx="12192000" cy="176214"/>
          </a:xfrm>
          <a:prstGeom prst="rect">
            <a:avLst/>
          </a:prstGeom>
          <a:solidFill>
            <a:srgbClr val="139AF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1861340" y="1189789"/>
            <a:ext cx="9385960" cy="1822163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78235" y="3000005"/>
            <a:ext cx="9369067" cy="121104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tabLst/>
              <a:defRPr sz="2400" cap="all">
                <a:solidFill>
                  <a:srgbClr val="FFFFFF"/>
                </a:solidFill>
              </a:defRPr>
            </a:lvl1pPr>
            <a:lvl2pPr marL="342900" indent="114300">
              <a:spcBef>
                <a:spcPts val="0"/>
              </a:spcBef>
              <a:buSzTx/>
              <a:buNone/>
              <a:tabLst/>
              <a:defRPr sz="2400" cap="all">
                <a:solidFill>
                  <a:srgbClr val="FFFFFF"/>
                </a:solidFill>
              </a:defRPr>
            </a:lvl2pPr>
            <a:lvl3pPr marL="342900" indent="-338136">
              <a:spcBef>
                <a:spcPts val="0"/>
              </a:spcBef>
              <a:buSzTx/>
              <a:buNone/>
              <a:tabLst/>
              <a:defRPr sz="2400" cap="all">
                <a:solidFill>
                  <a:srgbClr val="FFFFFF"/>
                </a:solidFill>
              </a:defRPr>
            </a:lvl3pPr>
            <a:lvl4pPr marL="342900" indent="1028700">
              <a:spcBef>
                <a:spcPts val="0"/>
              </a:spcBef>
              <a:buSzTx/>
              <a:buNone/>
              <a:tabLst/>
              <a:defRPr sz="2400" cap="all">
                <a:solidFill>
                  <a:srgbClr val="FFFFFF"/>
                </a:solidFill>
              </a:defRPr>
            </a:lvl4pPr>
            <a:lvl5pPr marL="342900" indent="1485900">
              <a:spcBef>
                <a:spcPts val="0"/>
              </a:spcBef>
              <a:buSzTx/>
              <a:buNone/>
              <a:tabLst/>
              <a:defRPr sz="2400" cap="all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7563556" y="4699001"/>
            <a:ext cx="3683745" cy="1403046"/>
          </a:xfrm>
          <a:prstGeom prst="rect">
            <a:avLst/>
          </a:prstGeom>
        </p:spPr>
        <p:txBody>
          <a:bodyPr anchor="b"/>
          <a:lstStyle/>
          <a:p>
            <a:pPr algn="r">
              <a:spcBef>
                <a:spcPts val="300"/>
              </a:spcBef>
              <a:tabLst/>
              <a:defRPr sz="1500">
                <a:solidFill>
                  <a:srgbClr val="021F43"/>
                </a:solidFill>
              </a:defRPr>
            </a:pPr>
            <a:endParaRPr/>
          </a:p>
        </p:txBody>
      </p:sp>
      <p:sp>
        <p:nvSpPr>
          <p:cNvPr id="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6F1127-A674-4D72-8BE4-3B000ECA5D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88480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564" name="Rectangle 9"/>
          <p:cNvSpPr/>
          <p:nvPr/>
        </p:nvSpPr>
        <p:spPr>
          <a:xfrm>
            <a:off x="5128685" y="5302250"/>
            <a:ext cx="7063317" cy="15557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565" name="Picture Placeholder 3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66" name="Title Text"/>
          <p:cNvSpPr txBox="1">
            <a:spLocks noGrp="1"/>
          </p:cNvSpPr>
          <p:nvPr>
            <p:ph type="title"/>
          </p:nvPr>
        </p:nvSpPr>
        <p:spPr>
          <a:xfrm>
            <a:off x="6595088" y="3075215"/>
            <a:ext cx="5305240" cy="1950357"/>
          </a:xfrm>
          <a:prstGeom prst="rect">
            <a:avLst/>
          </a:prstGeom>
        </p:spPr>
        <p:txBody>
          <a:bodyPr anchor="t"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5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4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575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708526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5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ha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584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708526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5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2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593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708526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5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1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602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708526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6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611" name="Rectangle 1088"/>
          <p:cNvSpPr/>
          <p:nvPr/>
        </p:nvSpPr>
        <p:spPr>
          <a:xfrm>
            <a:off x="640292" y="611982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12" name="Rectangle 1215"/>
          <p:cNvSpPr/>
          <p:nvPr/>
        </p:nvSpPr>
        <p:spPr>
          <a:xfrm>
            <a:off x="788458" y="621507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13" name="Rectangle 1256"/>
          <p:cNvSpPr/>
          <p:nvPr/>
        </p:nvSpPr>
        <p:spPr>
          <a:xfrm>
            <a:off x="957792" y="545307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14" name="Rectangle 1272"/>
          <p:cNvSpPr/>
          <p:nvPr/>
        </p:nvSpPr>
        <p:spPr>
          <a:xfrm>
            <a:off x="966258" y="524668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15" name="Rectangle 1335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16" name="Rectangle 1336"/>
          <p:cNvSpPr/>
          <p:nvPr/>
        </p:nvSpPr>
        <p:spPr>
          <a:xfrm>
            <a:off x="627592" y="4897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17" name="Rectangle 1337"/>
          <p:cNvSpPr/>
          <p:nvPr/>
        </p:nvSpPr>
        <p:spPr>
          <a:xfrm>
            <a:off x="627592" y="4897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18" name="Rectangle 1340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19" name="Rectangle 1341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20" name="Rectangle 1342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21" name="Rectangle 1343"/>
          <p:cNvSpPr/>
          <p:nvPr/>
        </p:nvSpPr>
        <p:spPr>
          <a:xfrm>
            <a:off x="619125" y="502443"/>
            <a:ext cx="12701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22" name="Rectangle 1344"/>
          <p:cNvSpPr/>
          <p:nvPr/>
        </p:nvSpPr>
        <p:spPr>
          <a:xfrm>
            <a:off x="614892" y="481013"/>
            <a:ext cx="12701" cy="127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23" name="Rectangle 67"/>
          <p:cNvSpPr/>
          <p:nvPr/>
        </p:nvSpPr>
        <p:spPr>
          <a:xfrm>
            <a:off x="0" y="2828925"/>
            <a:ext cx="12192000" cy="176214"/>
          </a:xfrm>
          <a:prstGeom prst="rect">
            <a:avLst/>
          </a:prstGeom>
          <a:solidFill>
            <a:srgbClr val="021F43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624" name="Title Text"/>
          <p:cNvSpPr txBox="1">
            <a:spLocks noGrp="1"/>
          </p:cNvSpPr>
          <p:nvPr>
            <p:ph type="title"/>
          </p:nvPr>
        </p:nvSpPr>
        <p:spPr>
          <a:xfrm>
            <a:off x="1154546" y="1306549"/>
            <a:ext cx="9728970" cy="1450439"/>
          </a:xfrm>
          <a:prstGeom prst="rect">
            <a:avLst/>
          </a:prstGeom>
        </p:spPr>
        <p:txBody>
          <a:bodyPr/>
          <a:lstStyle>
            <a:lvl1pPr>
              <a:defRPr sz="3800" b="1" cap="none">
                <a:solidFill>
                  <a:srgbClr val="139AF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2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34806" y="3074088"/>
            <a:ext cx="9771696" cy="2397496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1pPr>
            <a:lvl2pPr marL="476250" indent="-476250"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2pPr>
            <a:lvl3pPr marL="476250" indent="-476250"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3pPr>
            <a:lvl4pPr marL="1022350" indent="-476250"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4pPr>
            <a:lvl5pPr marL="1387475" indent="-476250">
              <a:spcBef>
                <a:spcPts val="1800"/>
              </a:spcBef>
              <a:tabLst/>
              <a:defRPr sz="3000">
                <a:solidFill>
                  <a:srgbClr val="021F4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3" name="Picture 9" descr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8951" y="6252007"/>
            <a:ext cx="2801081" cy="448355"/>
          </a:xfrm>
          <a:prstGeom prst="rect">
            <a:avLst/>
          </a:prstGeom>
          <a:ln w="12700">
            <a:miter lim="400000"/>
          </a:ln>
        </p:spPr>
      </p:pic>
      <p:sp>
        <p:nvSpPr>
          <p:cNvPr id="634" name="Title Text"/>
          <p:cNvSpPr txBox="1">
            <a:spLocks noGrp="1"/>
          </p:cNvSpPr>
          <p:nvPr>
            <p:ph type="title"/>
          </p:nvPr>
        </p:nvSpPr>
        <p:spPr>
          <a:xfrm>
            <a:off x="475911" y="288637"/>
            <a:ext cx="11377424" cy="46182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78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79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1" y="1425599"/>
            <a:ext cx="10972801" cy="4700017"/>
          </a:xfrm>
          <a:prstGeom prst="rect">
            <a:avLst/>
          </a:prstGeom>
        </p:spPr>
        <p:txBody>
          <a:bodyPr/>
          <a:lstStyle>
            <a:lvl1pPr marL="0" indent="0" defTabSz="685456">
              <a:spcBef>
                <a:spcPts val="0"/>
              </a:spcBef>
              <a:tabLst/>
              <a:defRPr sz="1700">
                <a:solidFill>
                  <a:srgbClr val="646464"/>
                </a:solidFill>
              </a:defRPr>
            </a:lvl1pPr>
            <a:lvl2pPr marL="0" indent="0" defTabSz="685456">
              <a:spcBef>
                <a:spcPts val="0"/>
              </a:spcBef>
              <a:buSzTx/>
              <a:buNone/>
              <a:tabLst/>
              <a:defRPr sz="1700">
                <a:solidFill>
                  <a:srgbClr val="646464"/>
                </a:solidFill>
              </a:defRPr>
            </a:lvl2pPr>
            <a:lvl3pPr marL="0" indent="0" defTabSz="685456">
              <a:spcBef>
                <a:spcPts val="0"/>
              </a:spcBef>
              <a:buSzTx/>
              <a:buNone/>
              <a:tabLst/>
              <a:defRPr sz="1700">
                <a:solidFill>
                  <a:srgbClr val="646464"/>
                </a:solidFill>
              </a:defRPr>
            </a:lvl3pPr>
            <a:lvl4pPr marL="0" indent="0" defTabSz="685456">
              <a:spcBef>
                <a:spcPts val="0"/>
              </a:spcBef>
              <a:buSzTx/>
              <a:buNone/>
              <a:tabLst/>
              <a:defRPr sz="1700">
                <a:solidFill>
                  <a:srgbClr val="646464"/>
                </a:solidFill>
              </a:defRPr>
            </a:lvl4pPr>
            <a:lvl5pPr marL="0" indent="0" defTabSz="685456">
              <a:spcBef>
                <a:spcPts val="0"/>
              </a:spcBef>
              <a:buSzTx/>
              <a:buNone/>
              <a:tabLst/>
              <a:defRPr sz="17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0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81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89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90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1" y="1425599"/>
            <a:ext cx="10972801" cy="4700017"/>
          </a:xfrm>
          <a:prstGeom prst="rect">
            <a:avLst/>
          </a:prstGeom>
        </p:spPr>
        <p:txBody>
          <a:bodyPr/>
          <a:lstStyle>
            <a:lvl1pPr marL="0" indent="0" defTabSz="685456">
              <a:spcBef>
                <a:spcPts val="400"/>
              </a:spcBef>
              <a:tabLst/>
              <a:defRPr sz="1700">
                <a:solidFill>
                  <a:srgbClr val="646464"/>
                </a:solidFill>
              </a:defRPr>
            </a:lvl1pPr>
            <a:lvl2pPr marL="324613" indent="-324613" defTabSz="685456">
              <a:spcBef>
                <a:spcPts val="400"/>
              </a:spcBef>
              <a:buSzPct val="70000"/>
              <a:buChar char="►"/>
              <a:tabLst/>
              <a:defRPr sz="1700">
                <a:solidFill>
                  <a:srgbClr val="646464"/>
                </a:solidFill>
              </a:defRPr>
            </a:lvl2pPr>
            <a:lvl3pPr marL="616911" indent="-349584" defTabSz="685456">
              <a:spcBef>
                <a:spcPts val="400"/>
              </a:spcBef>
              <a:buSzPct val="70000"/>
              <a:buChar char="►"/>
              <a:tabLst/>
              <a:defRPr sz="1700">
                <a:solidFill>
                  <a:srgbClr val="646464"/>
                </a:solidFill>
              </a:defRPr>
            </a:lvl3pPr>
            <a:lvl4pPr marL="947800" indent="-413144" defTabSz="685456">
              <a:spcBef>
                <a:spcPts val="400"/>
              </a:spcBef>
              <a:buSzPct val="70000"/>
              <a:buChar char="►"/>
              <a:tabLst/>
              <a:defRPr sz="1700">
                <a:solidFill>
                  <a:srgbClr val="646464"/>
                </a:solidFill>
              </a:defRPr>
            </a:lvl4pPr>
            <a:lvl5pPr marL="1215128" indent="-413144" defTabSz="685456">
              <a:spcBef>
                <a:spcPts val="400"/>
              </a:spcBef>
              <a:buSzPct val="70000"/>
              <a:buChar char="►"/>
              <a:tabLst/>
              <a:defRPr sz="17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1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92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00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E41879-DAB4-0F4E-8049-C36DD1521B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226188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/>
          <a:lstStyle>
            <a:lvl1pPr algn="ctr">
              <a:defRPr sz="4500" b="1"/>
            </a:lvl1pPr>
          </a:lstStyle>
          <a:p>
            <a:r>
              <a:t>Title Text</a:t>
            </a:r>
          </a:p>
        </p:txBody>
      </p:sp>
      <p:sp>
        <p:nvSpPr>
          <p:cNvPr id="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15000"/>
              </a:lnSpc>
              <a:spcBef>
                <a:spcPts val="400"/>
              </a:spcBef>
              <a:tabLst/>
              <a:defRPr sz="1800">
                <a:solidFill>
                  <a:srgbClr val="021F43"/>
                </a:solidFill>
              </a:defRPr>
            </a:lvl1pPr>
            <a:lvl2pPr marL="0" indent="342900" algn="ctr">
              <a:lnSpc>
                <a:spcPct val="115000"/>
              </a:lnSpc>
              <a:spcBef>
                <a:spcPts val="400"/>
              </a:spcBef>
              <a:buSzTx/>
              <a:buNone/>
              <a:tabLst/>
              <a:defRPr sz="1800">
                <a:solidFill>
                  <a:srgbClr val="021F43"/>
                </a:solidFill>
              </a:defRPr>
            </a:lvl2pPr>
            <a:lvl3pPr marL="0" indent="685800" algn="ctr">
              <a:lnSpc>
                <a:spcPct val="115000"/>
              </a:lnSpc>
              <a:spcBef>
                <a:spcPts val="400"/>
              </a:spcBef>
              <a:buSzTx/>
              <a:buNone/>
              <a:tabLst/>
              <a:defRPr sz="1800">
                <a:solidFill>
                  <a:srgbClr val="021F43"/>
                </a:solidFill>
              </a:defRPr>
            </a:lvl3pPr>
            <a:lvl4pPr marL="0" indent="1028700" algn="ctr">
              <a:lnSpc>
                <a:spcPct val="115000"/>
              </a:lnSpc>
              <a:spcBef>
                <a:spcPts val="400"/>
              </a:spcBef>
              <a:buSzTx/>
              <a:buNone/>
              <a:tabLst/>
              <a:defRPr sz="1800">
                <a:solidFill>
                  <a:srgbClr val="021F43"/>
                </a:solidFill>
              </a:defRPr>
            </a:lvl4pPr>
            <a:lvl5pPr marL="0" indent="1371600" algn="ctr">
              <a:lnSpc>
                <a:spcPct val="115000"/>
              </a:lnSpc>
              <a:spcBef>
                <a:spcPts val="400"/>
              </a:spcBef>
              <a:buSzTx/>
              <a:buNone/>
              <a:tabLst/>
              <a:defRPr sz="1800">
                <a:solidFill>
                  <a:srgbClr val="021F4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0" y="0"/>
            <a:ext cx="342265" cy="332740"/>
          </a:xfrm>
          <a:prstGeom prst="rect">
            <a:avLst/>
          </a:prstGeom>
        </p:spPr>
        <p:txBody>
          <a:bodyPr lIns="45719" tIns="45719" rIns="45719" bIns="45719" anchor="t">
            <a:spAutoFit/>
          </a:bodyPr>
          <a:lstStyle>
            <a:lvl1pPr>
              <a:defRPr sz="16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09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D30787-716D-D04D-832E-FB2CB021BB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97907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18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1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9600" y="1425578"/>
            <a:ext cx="5384800" cy="4700590"/>
          </a:xfrm>
          <a:prstGeom prst="rect">
            <a:avLst/>
          </a:prstGeom>
        </p:spPr>
        <p:txBody>
          <a:bodyPr/>
          <a:lstStyle>
            <a:lvl1pPr marL="267329" indent="-267329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1pPr>
            <a:lvl2pPr marL="534655" indent="-267329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2pPr>
            <a:lvl3pPr marL="859269" indent="-324613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3pPr>
            <a:lvl4pPr marL="1151568" indent="-349584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4pPr>
            <a:lvl5pPr marL="1418896" indent="-349584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0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21" name="Line 11"/>
          <p:cNvSpPr/>
          <p:nvPr/>
        </p:nvSpPr>
        <p:spPr>
          <a:xfrm>
            <a:off x="609601" y="6160198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BFCCD1-8A21-094A-ABE1-BAC4EA1CBA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88480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29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3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2329" y="2130550"/>
            <a:ext cx="5390401" cy="3995930"/>
          </a:xfrm>
          <a:prstGeom prst="rect">
            <a:avLst/>
          </a:prstGeom>
        </p:spPr>
        <p:txBody>
          <a:bodyPr/>
          <a:lstStyle>
            <a:lvl1pPr marL="267329" indent="-267329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1pPr>
            <a:lvl2pPr marL="534655" indent="-267329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2pPr>
            <a:lvl3pPr marL="867786" indent="-325133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3pPr>
            <a:lvl4pPr marL="1151568" indent="-349584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4pPr>
            <a:lvl5pPr marL="1418896" indent="-349584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1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3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2329" y="1427143"/>
            <a:ext cx="5390401" cy="640802"/>
          </a:xfrm>
          <a:prstGeom prst="rect">
            <a:avLst/>
          </a:prstGeom>
        </p:spPr>
        <p:txBody>
          <a:bodyPr/>
          <a:lstStyle/>
          <a:p>
            <a:pPr marL="267329" indent="-267329" defTabSz="685456">
              <a:spcBef>
                <a:spcPts val="400"/>
              </a:spcBef>
              <a:tabLst/>
              <a:defRPr sz="1700" b="1">
                <a:solidFill>
                  <a:srgbClr val="646464"/>
                </a:solidFill>
              </a:defRPr>
            </a:pPr>
            <a:endParaRPr/>
          </a:p>
        </p:txBody>
      </p:sp>
      <p:sp>
        <p:nvSpPr>
          <p:cNvPr id="73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6405" y="1427143"/>
            <a:ext cx="5390401" cy="640802"/>
          </a:xfrm>
          <a:prstGeom prst="rect">
            <a:avLst/>
          </a:prstGeom>
        </p:spPr>
        <p:txBody>
          <a:bodyPr/>
          <a:lstStyle/>
          <a:p>
            <a:pPr marL="267329" indent="-267329" defTabSz="685456">
              <a:spcBef>
                <a:spcPts val="400"/>
              </a:spcBef>
              <a:tabLst/>
              <a:defRPr sz="1700" b="1">
                <a:solidFill>
                  <a:srgbClr val="646464"/>
                </a:solidFill>
              </a:defRPr>
            </a:pPr>
            <a:endParaRPr/>
          </a:p>
        </p:txBody>
      </p:sp>
      <p:sp>
        <p:nvSpPr>
          <p:cNvPr id="734" name="Line 11"/>
          <p:cNvSpPr/>
          <p:nvPr/>
        </p:nvSpPr>
        <p:spPr>
          <a:xfrm>
            <a:off x="609601" y="6173336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44403E-82A1-D74E-8018-EC98CEBA7F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88480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4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7486" y="1025527"/>
            <a:ext cx="10972801" cy="1643064"/>
          </a:xfrm>
          <a:prstGeom prst="rect">
            <a:avLst/>
          </a:prstGeom>
        </p:spPr>
        <p:txBody>
          <a:bodyPr/>
          <a:lstStyle>
            <a:lvl1pPr marL="0" indent="0" defTabSz="685456">
              <a:lnSpc>
                <a:spcPct val="85000"/>
              </a:lnSpc>
              <a:spcBef>
                <a:spcPts val="0"/>
              </a:spcBef>
              <a:tabLst/>
              <a:defRPr sz="3700" b="1">
                <a:solidFill>
                  <a:srgbClr val="646464"/>
                </a:solidFill>
              </a:defRPr>
            </a:lvl1pPr>
            <a:lvl2pPr marL="0" indent="0" defTabSz="685456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3700" b="1">
                <a:solidFill>
                  <a:srgbClr val="646464"/>
                </a:solidFill>
              </a:defRPr>
            </a:lvl2pPr>
            <a:lvl3pPr marL="0" indent="0" defTabSz="685456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3700" b="1">
                <a:solidFill>
                  <a:srgbClr val="646464"/>
                </a:solidFill>
              </a:defRPr>
            </a:lvl3pPr>
            <a:lvl4pPr marL="0" indent="0" defTabSz="685456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3700" b="1">
                <a:solidFill>
                  <a:srgbClr val="646464"/>
                </a:solidFill>
              </a:defRPr>
            </a:lvl4pPr>
            <a:lvl5pPr marL="0" indent="0" defTabSz="685456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3700" b="1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3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51" name="Title Text"/>
          <p:cNvSpPr txBox="1">
            <a:spLocks noGrp="1"/>
          </p:cNvSpPr>
          <p:nvPr>
            <p:ph type="title"/>
          </p:nvPr>
        </p:nvSpPr>
        <p:spPr>
          <a:xfrm>
            <a:off x="609601" y="201168"/>
            <a:ext cx="10972801" cy="804673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52" name="Freeform 6"/>
          <p:cNvSpPr/>
          <p:nvPr/>
        </p:nvSpPr>
        <p:spPr>
          <a:xfrm>
            <a:off x="598177" y="1057275"/>
            <a:ext cx="10987716" cy="51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549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E600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300" b="0">
                <a:solidFill>
                  <a:srgbClr val="646464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60" name="Title Text"/>
          <p:cNvSpPr txBox="1">
            <a:spLocks noGrp="1"/>
          </p:cNvSpPr>
          <p:nvPr>
            <p:ph type="title"/>
          </p:nvPr>
        </p:nvSpPr>
        <p:spPr>
          <a:xfrm>
            <a:off x="609601" y="201168"/>
            <a:ext cx="10972801" cy="804673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61" name="Freeform 6"/>
          <p:cNvSpPr/>
          <p:nvPr/>
        </p:nvSpPr>
        <p:spPr>
          <a:xfrm>
            <a:off x="598177" y="1057275"/>
            <a:ext cx="10987716" cy="51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549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300" b="0">
                <a:solidFill>
                  <a:srgbClr val="646464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69" name="Title Text"/>
          <p:cNvSpPr txBox="1">
            <a:spLocks noGrp="1"/>
          </p:cNvSpPr>
          <p:nvPr>
            <p:ph type="title"/>
          </p:nvPr>
        </p:nvSpPr>
        <p:spPr>
          <a:xfrm>
            <a:off x="609601" y="201168"/>
            <a:ext cx="10972801" cy="804673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70" name="Freeform 6"/>
          <p:cNvSpPr/>
          <p:nvPr/>
        </p:nvSpPr>
        <p:spPr>
          <a:xfrm>
            <a:off x="598177" y="1057275"/>
            <a:ext cx="10987716" cy="51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549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</a:blipFill>
          <a:ln w="12700">
            <a:miter lim="400000"/>
          </a:ln>
        </p:spPr>
        <p:txBody>
          <a:bodyPr lIns="45719" rIns="45719"/>
          <a:lstStyle/>
          <a:p>
            <a:pPr>
              <a:defRPr sz="1300" b="0">
                <a:solidFill>
                  <a:srgbClr val="0000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78" name="Line 11"/>
          <p:cNvSpPr/>
          <p:nvPr/>
        </p:nvSpPr>
        <p:spPr>
          <a:xfrm>
            <a:off x="607483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7482" y="719139"/>
            <a:ext cx="4675201" cy="5210062"/>
          </a:xfrm>
          <a:prstGeom prst="rect">
            <a:avLst/>
          </a:prstGeom>
        </p:spPr>
        <p:txBody>
          <a:bodyPr/>
          <a:lstStyle>
            <a:lvl1pPr marL="0" indent="0" defTabSz="746148">
              <a:spcBef>
                <a:spcPts val="600"/>
              </a:spcBef>
              <a:tabLst/>
              <a:defRPr sz="800">
                <a:solidFill>
                  <a:srgbClr val="646464"/>
                </a:solidFill>
              </a:defRPr>
            </a:lvl1pPr>
            <a:lvl2pPr marL="0" indent="0" defTabSz="746148">
              <a:spcBef>
                <a:spcPts val="600"/>
              </a:spcBef>
              <a:buSzTx/>
              <a:buNone/>
              <a:tabLst/>
              <a:defRPr sz="800">
                <a:solidFill>
                  <a:srgbClr val="646464"/>
                </a:solidFill>
              </a:defRPr>
            </a:lvl2pPr>
            <a:lvl3pPr marL="176125" indent="-176125" defTabSz="746148">
              <a:spcBef>
                <a:spcPts val="600"/>
              </a:spcBef>
              <a:buSzPct val="70000"/>
              <a:buChar char="►"/>
              <a:tabLst/>
              <a:defRPr sz="800">
                <a:solidFill>
                  <a:srgbClr val="646464"/>
                </a:solidFill>
              </a:defRPr>
            </a:lvl3pPr>
            <a:lvl4pPr marL="0" indent="0" defTabSz="746148">
              <a:spcBef>
                <a:spcPts val="600"/>
              </a:spcBef>
              <a:buSzTx/>
              <a:buNone/>
              <a:tabLst/>
              <a:defRPr sz="800">
                <a:solidFill>
                  <a:srgbClr val="646464"/>
                </a:solidFill>
              </a:defRPr>
            </a:lvl4pPr>
            <a:lvl5pPr marL="188818" indent="-188818" defTabSz="746148">
              <a:spcBef>
                <a:spcPts val="600"/>
              </a:spcBef>
              <a:buSzPct val="70000"/>
              <a:buChar char="►"/>
              <a:tabLst/>
              <a:defRPr sz="8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801" name="Freeform 5"/>
          <p:cNvSpPr/>
          <p:nvPr/>
        </p:nvSpPr>
        <p:spPr>
          <a:xfrm rot="10800000">
            <a:off x="456963" y="457197"/>
            <a:ext cx="7868316" cy="524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" y="0"/>
                </a:moveTo>
                <a:cubicBezTo>
                  <a:pt x="9" y="5090"/>
                  <a:pt x="4" y="16512"/>
                  <a:pt x="0" y="21600"/>
                </a:cubicBezTo>
                <a:lnTo>
                  <a:pt x="21600" y="17076"/>
                </a:lnTo>
                <a:lnTo>
                  <a:pt x="21600" y="15"/>
                </a:lnTo>
                <a:lnTo>
                  <a:pt x="13" y="0"/>
                </a:lnTo>
                <a:close/>
              </a:path>
            </a:pathLst>
          </a:custGeom>
          <a:solidFill>
            <a:srgbClr val="646464">
              <a:alpha val="70000"/>
            </a:srgbClr>
          </a:solidFill>
          <a:ln w="12700">
            <a:miter lim="400000"/>
          </a:ln>
          <a:effectLst>
            <a:reflection endPos="40000" dir="5400000" sy="-100000" algn="bl" rotWithShape="0"/>
          </a:effectLst>
        </p:spPr>
        <p:txBody>
          <a:bodyPr lIns="45719" rIns="45719"/>
          <a:lstStyle/>
          <a:p>
            <a:pPr algn="ctr">
              <a:defRPr sz="800" b="0">
                <a:solidFill>
                  <a:srgbClr val="646464"/>
                </a:solidFill>
              </a:defRPr>
            </a:pPr>
            <a:endParaRPr/>
          </a:p>
        </p:txBody>
      </p:sp>
      <p:pic>
        <p:nvPicPr>
          <p:cNvPr id="802" name="Picture 14" descr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61" y="457200"/>
            <a:ext cx="7868316" cy="5243834"/>
          </a:xfrm>
          <a:prstGeom prst="rect">
            <a:avLst/>
          </a:prstGeom>
          <a:ln w="12700">
            <a:miter lim="400000"/>
          </a:ln>
        </p:spPr>
      </p:pic>
      <p:sp>
        <p:nvSpPr>
          <p:cNvPr id="8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Rectangle 1"/>
          <p:cNvSpPr/>
          <p:nvPr/>
        </p:nvSpPr>
        <p:spPr>
          <a:xfrm>
            <a:off x="3851957" y="615949"/>
            <a:ext cx="7731799" cy="35753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extrusionOk="0">
                <a:moveTo>
                  <a:pt x="0" y="8257"/>
                </a:moveTo>
                <a:lnTo>
                  <a:pt x="21597" y="0"/>
                </a:lnTo>
                <a:cubicBezTo>
                  <a:pt x="21591" y="7200"/>
                  <a:pt x="21585" y="14400"/>
                  <a:pt x="21579" y="21600"/>
                </a:cubicBezTo>
                <a:lnTo>
                  <a:pt x="17" y="21600"/>
                </a:lnTo>
                <a:cubicBezTo>
                  <a:pt x="20" y="17171"/>
                  <a:pt x="-3" y="12685"/>
                  <a:pt x="0" y="8257"/>
                </a:cubicBezTo>
                <a:close/>
              </a:path>
            </a:pathLst>
          </a:custGeom>
          <a:solidFill>
            <a:srgbClr val="FFE600"/>
          </a:solidFill>
          <a:ln w="12700">
            <a:miter lim="400000"/>
          </a:ln>
        </p:spPr>
        <p:txBody>
          <a:bodyPr lIns="45719" rIns="45719"/>
          <a:lstStyle/>
          <a:p>
            <a:pPr algn="ctr">
              <a:defRPr sz="8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11" name="Title Text"/>
          <p:cNvSpPr txBox="1">
            <a:spLocks noGrp="1"/>
          </p:cNvSpPr>
          <p:nvPr>
            <p:ph type="title"/>
          </p:nvPr>
        </p:nvSpPr>
        <p:spPr>
          <a:xfrm>
            <a:off x="4149214" y="2240279"/>
            <a:ext cx="7220002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40404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49214" y="3218688"/>
            <a:ext cx="7220002" cy="645743"/>
          </a:xfrm>
          <a:prstGeom prst="rect">
            <a:avLst/>
          </a:prstGeom>
        </p:spPr>
        <p:txBody>
          <a:bodyPr/>
          <a:lstStyle>
            <a:lvl1pPr marL="0" indent="0" defTabSz="685456">
              <a:spcBef>
                <a:spcPts val="300"/>
              </a:spcBef>
              <a:tabLst/>
              <a:defRPr sz="1400">
                <a:solidFill>
                  <a:srgbClr val="404040"/>
                </a:solidFill>
              </a:defRPr>
            </a:lvl1pPr>
            <a:lvl2pPr marL="0" indent="0" defTabSz="685456">
              <a:spcBef>
                <a:spcPts val="300"/>
              </a:spcBef>
              <a:buSzTx/>
              <a:buNone/>
              <a:tabLst/>
              <a:defRPr sz="1400">
                <a:solidFill>
                  <a:srgbClr val="404040"/>
                </a:solidFill>
              </a:defRPr>
            </a:lvl2pPr>
            <a:lvl3pPr marL="0" indent="685456" defTabSz="685456">
              <a:spcBef>
                <a:spcPts val="300"/>
              </a:spcBef>
              <a:buSzTx/>
              <a:buNone/>
              <a:tabLst/>
              <a:defRPr sz="1400">
                <a:solidFill>
                  <a:srgbClr val="404040"/>
                </a:solidFill>
              </a:defRPr>
            </a:lvl3pPr>
            <a:lvl4pPr marL="0" indent="1028185" defTabSz="685456">
              <a:spcBef>
                <a:spcPts val="300"/>
              </a:spcBef>
              <a:buSzTx/>
              <a:buNone/>
              <a:tabLst/>
              <a:defRPr sz="1400">
                <a:solidFill>
                  <a:srgbClr val="404040"/>
                </a:solidFill>
              </a:defRPr>
            </a:lvl4pPr>
            <a:lvl5pPr marL="0" indent="1370914" defTabSz="685456">
              <a:spcBef>
                <a:spcPts val="300"/>
              </a:spcBef>
              <a:buSzTx/>
              <a:buNone/>
              <a:tabLst/>
              <a:defRPr sz="1400">
                <a:solidFill>
                  <a:srgbClr val="40404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821" name="Freeform 5"/>
          <p:cNvSpPr/>
          <p:nvPr/>
        </p:nvSpPr>
        <p:spPr>
          <a:xfrm rot="10800000">
            <a:off x="456963" y="457197"/>
            <a:ext cx="7868316" cy="524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" y="0"/>
                </a:moveTo>
                <a:cubicBezTo>
                  <a:pt x="9" y="5090"/>
                  <a:pt x="4" y="16512"/>
                  <a:pt x="0" y="21600"/>
                </a:cubicBezTo>
                <a:lnTo>
                  <a:pt x="21600" y="17076"/>
                </a:lnTo>
                <a:lnTo>
                  <a:pt x="21600" y="15"/>
                </a:lnTo>
                <a:lnTo>
                  <a:pt x="13" y="0"/>
                </a:lnTo>
                <a:close/>
              </a:path>
            </a:pathLst>
          </a:custGeom>
          <a:solidFill>
            <a:srgbClr val="646464">
              <a:alpha val="70000"/>
            </a:srgbClr>
          </a:solidFill>
          <a:ln w="12700">
            <a:miter lim="400000"/>
          </a:ln>
          <a:effectLst>
            <a:reflection endPos="40000" dir="5400000" sy="-100000" algn="bl" rotWithShape="0"/>
          </a:effectLst>
        </p:spPr>
        <p:txBody>
          <a:bodyPr lIns="45719" rIns="45719"/>
          <a:lstStyle/>
          <a:p>
            <a:pPr algn="ctr">
              <a:defRPr sz="800" b="0">
                <a:solidFill>
                  <a:srgbClr val="646464"/>
                </a:solidFill>
              </a:defRPr>
            </a:pPr>
            <a:endParaRPr/>
          </a:p>
        </p:txBody>
      </p:sp>
      <p:pic>
        <p:nvPicPr>
          <p:cNvPr id="822" name="Picture 14" descr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61" y="457200"/>
            <a:ext cx="7868316" cy="5243834"/>
          </a:xfrm>
          <a:prstGeom prst="rect">
            <a:avLst/>
          </a:prstGeom>
          <a:ln w="12700">
            <a:miter lim="400000"/>
          </a:ln>
        </p:spPr>
      </p:pic>
      <p:sp>
        <p:nvSpPr>
          <p:cNvPr id="8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41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842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43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1" y="1425599"/>
            <a:ext cx="10972801" cy="4700017"/>
          </a:xfrm>
          <a:prstGeom prst="rect">
            <a:avLst/>
          </a:prstGeom>
        </p:spPr>
        <p:txBody>
          <a:bodyPr/>
          <a:lstStyle>
            <a:lvl1pPr marL="0" indent="0" defTabSz="685456">
              <a:spcBef>
                <a:spcPts val="0"/>
              </a:spcBef>
              <a:tabLst/>
              <a:defRPr sz="1700">
                <a:solidFill>
                  <a:srgbClr val="646464"/>
                </a:solidFill>
              </a:defRPr>
            </a:lvl1pPr>
            <a:lvl2pPr marL="0" indent="0" defTabSz="685456">
              <a:spcBef>
                <a:spcPts val="0"/>
              </a:spcBef>
              <a:buSzTx/>
              <a:buNone/>
              <a:tabLst/>
              <a:defRPr sz="1700">
                <a:solidFill>
                  <a:srgbClr val="646464"/>
                </a:solidFill>
              </a:defRPr>
            </a:lvl2pPr>
            <a:lvl3pPr marL="0" indent="0" defTabSz="685456">
              <a:spcBef>
                <a:spcPts val="0"/>
              </a:spcBef>
              <a:buSzTx/>
              <a:buNone/>
              <a:tabLst/>
              <a:defRPr sz="1700">
                <a:solidFill>
                  <a:srgbClr val="646464"/>
                </a:solidFill>
              </a:defRPr>
            </a:lvl3pPr>
            <a:lvl4pPr marL="0" indent="0" defTabSz="685456">
              <a:spcBef>
                <a:spcPts val="0"/>
              </a:spcBef>
              <a:buSzTx/>
              <a:buNone/>
              <a:tabLst/>
              <a:defRPr sz="1700">
                <a:solidFill>
                  <a:srgbClr val="646464"/>
                </a:solidFill>
              </a:defRPr>
            </a:lvl4pPr>
            <a:lvl5pPr marL="0" indent="0" defTabSz="685456">
              <a:spcBef>
                <a:spcPts val="0"/>
              </a:spcBef>
              <a:buSzTx/>
              <a:buNone/>
              <a:tabLst/>
              <a:defRPr sz="17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4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5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53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854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55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1" y="1425599"/>
            <a:ext cx="10972801" cy="4700017"/>
          </a:xfrm>
          <a:prstGeom prst="rect">
            <a:avLst/>
          </a:prstGeom>
        </p:spPr>
        <p:txBody>
          <a:bodyPr/>
          <a:lstStyle>
            <a:lvl1pPr marL="0" indent="0" defTabSz="685456">
              <a:spcBef>
                <a:spcPts val="400"/>
              </a:spcBef>
              <a:tabLst/>
              <a:defRPr sz="1700">
                <a:solidFill>
                  <a:srgbClr val="646464"/>
                </a:solidFill>
              </a:defRPr>
            </a:lvl1pPr>
            <a:lvl2pPr marL="324613" indent="-324613" defTabSz="685456">
              <a:spcBef>
                <a:spcPts val="400"/>
              </a:spcBef>
              <a:buSzPct val="70000"/>
              <a:buChar char="►"/>
              <a:tabLst/>
              <a:defRPr sz="1700">
                <a:solidFill>
                  <a:srgbClr val="646464"/>
                </a:solidFill>
              </a:defRPr>
            </a:lvl2pPr>
            <a:lvl3pPr marL="616911" indent="-349584" defTabSz="685456">
              <a:spcBef>
                <a:spcPts val="400"/>
              </a:spcBef>
              <a:buSzPct val="70000"/>
              <a:buChar char="►"/>
              <a:tabLst/>
              <a:defRPr sz="1700">
                <a:solidFill>
                  <a:srgbClr val="646464"/>
                </a:solidFill>
              </a:defRPr>
            </a:lvl3pPr>
            <a:lvl4pPr marL="947800" indent="-413144" defTabSz="685456">
              <a:spcBef>
                <a:spcPts val="400"/>
              </a:spcBef>
              <a:buSzPct val="70000"/>
              <a:buChar char="►"/>
              <a:tabLst/>
              <a:defRPr sz="1700">
                <a:solidFill>
                  <a:srgbClr val="646464"/>
                </a:solidFill>
              </a:defRPr>
            </a:lvl4pPr>
            <a:lvl5pPr marL="1215128" indent="-413144" defTabSz="685456">
              <a:spcBef>
                <a:spcPts val="400"/>
              </a:spcBef>
              <a:buSzPct val="70000"/>
              <a:buChar char="►"/>
              <a:tabLst/>
              <a:defRPr sz="17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6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57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58" name="Picture 8" descr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7164" y="14406"/>
            <a:ext cx="1005732" cy="8622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76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877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78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86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887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8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9600" y="1425578"/>
            <a:ext cx="5384800" cy="4700590"/>
          </a:xfrm>
          <a:prstGeom prst="rect">
            <a:avLst/>
          </a:prstGeom>
        </p:spPr>
        <p:txBody>
          <a:bodyPr/>
          <a:lstStyle>
            <a:lvl1pPr marL="267329" indent="-267329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1pPr>
            <a:lvl2pPr marL="534655" indent="-267329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2pPr>
            <a:lvl3pPr marL="859269" indent="-324613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3pPr>
            <a:lvl4pPr marL="1151568" indent="-349584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4pPr>
            <a:lvl5pPr marL="1418896" indent="-349584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9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90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98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899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2329" y="2130550"/>
            <a:ext cx="5390401" cy="3995930"/>
          </a:xfrm>
          <a:prstGeom prst="rect">
            <a:avLst/>
          </a:prstGeom>
        </p:spPr>
        <p:txBody>
          <a:bodyPr/>
          <a:lstStyle>
            <a:lvl1pPr marL="267329" indent="-267329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1pPr>
            <a:lvl2pPr marL="534655" indent="-267329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2pPr>
            <a:lvl3pPr marL="867786" indent="-325133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3pPr>
            <a:lvl4pPr marL="1151568" indent="-349584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4pPr>
            <a:lvl5pPr marL="1418896" indent="-349584" defTabSz="685456">
              <a:spcBef>
                <a:spcPts val="4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17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1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0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2329" y="1427143"/>
            <a:ext cx="5390401" cy="640802"/>
          </a:xfrm>
          <a:prstGeom prst="rect">
            <a:avLst/>
          </a:prstGeom>
        </p:spPr>
        <p:txBody>
          <a:bodyPr/>
          <a:lstStyle/>
          <a:p>
            <a:pPr marL="267329" indent="-267329" defTabSz="685456">
              <a:spcBef>
                <a:spcPts val="400"/>
              </a:spcBef>
              <a:tabLst/>
              <a:defRPr sz="1700" b="1">
                <a:solidFill>
                  <a:srgbClr val="646464"/>
                </a:solidFill>
              </a:defRPr>
            </a:pPr>
            <a:endParaRPr/>
          </a:p>
        </p:txBody>
      </p:sp>
      <p:sp>
        <p:nvSpPr>
          <p:cNvPr id="90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6405" y="1427143"/>
            <a:ext cx="5390401" cy="640802"/>
          </a:xfrm>
          <a:prstGeom prst="rect">
            <a:avLst/>
          </a:prstGeom>
        </p:spPr>
        <p:txBody>
          <a:bodyPr/>
          <a:lstStyle/>
          <a:p>
            <a:pPr marL="267329" indent="-267329" defTabSz="685456">
              <a:spcBef>
                <a:spcPts val="400"/>
              </a:spcBef>
              <a:tabLst/>
              <a:defRPr sz="1700" b="1">
                <a:solidFill>
                  <a:srgbClr val="646464"/>
                </a:solidFill>
              </a:defRPr>
            </a:pPr>
            <a:endParaRPr/>
          </a:p>
        </p:txBody>
      </p:sp>
      <p:sp>
        <p:nvSpPr>
          <p:cNvPr id="904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2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91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7486" y="1025527"/>
            <a:ext cx="10972801" cy="1643064"/>
          </a:xfrm>
          <a:prstGeom prst="rect">
            <a:avLst/>
          </a:prstGeom>
        </p:spPr>
        <p:txBody>
          <a:bodyPr/>
          <a:lstStyle>
            <a:lvl1pPr marL="0" indent="0" defTabSz="685456">
              <a:lnSpc>
                <a:spcPct val="85000"/>
              </a:lnSpc>
              <a:spcBef>
                <a:spcPts val="0"/>
              </a:spcBef>
              <a:tabLst/>
              <a:defRPr sz="3700" b="1">
                <a:solidFill>
                  <a:srgbClr val="646464"/>
                </a:solidFill>
              </a:defRPr>
            </a:lvl1pPr>
            <a:lvl2pPr marL="0" indent="0" defTabSz="685456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3700" b="1">
                <a:solidFill>
                  <a:srgbClr val="646464"/>
                </a:solidFill>
              </a:defRPr>
            </a:lvl2pPr>
            <a:lvl3pPr marL="0" indent="0" defTabSz="685456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3700" b="1">
                <a:solidFill>
                  <a:srgbClr val="646464"/>
                </a:solidFill>
              </a:defRPr>
            </a:lvl3pPr>
            <a:lvl4pPr marL="0" indent="0" defTabSz="685456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3700" b="1">
                <a:solidFill>
                  <a:srgbClr val="646464"/>
                </a:solidFill>
              </a:defRPr>
            </a:lvl4pPr>
            <a:lvl5pPr marL="0" indent="0" defTabSz="685456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3700" b="1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4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22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923" name="Title Text"/>
          <p:cNvSpPr txBox="1">
            <a:spLocks noGrp="1"/>
          </p:cNvSpPr>
          <p:nvPr>
            <p:ph type="title"/>
          </p:nvPr>
        </p:nvSpPr>
        <p:spPr>
          <a:xfrm>
            <a:off x="609601" y="201168"/>
            <a:ext cx="10972801" cy="804673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24" name="Freeform 6"/>
          <p:cNvSpPr/>
          <p:nvPr/>
        </p:nvSpPr>
        <p:spPr>
          <a:xfrm>
            <a:off x="598177" y="1057275"/>
            <a:ext cx="10987716" cy="51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549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E600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300" b="0">
                <a:solidFill>
                  <a:srgbClr val="646464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475913" y="301625"/>
            <a:ext cx="11252649" cy="667338"/>
          </a:xfrm>
          <a:prstGeom prst="rect">
            <a:avLst/>
          </a:prstGeom>
        </p:spPr>
        <p:txBody>
          <a:bodyPr anchor="t"/>
          <a:lstStyle>
            <a:lvl1pPr>
              <a:defRPr cap="none"/>
            </a:lvl1pPr>
          </a:lstStyle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475913" y="1599260"/>
            <a:ext cx="11253741" cy="446210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1pPr>
            <a:lvl2pPr marL="285750" indent="-285750"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2pPr>
            <a:lvl3pPr marL="557783" indent="-285750"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3pPr>
            <a:lvl4pPr marL="831850" indent="-285750"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4pPr>
            <a:lvl5pPr marL="1196975" indent="-285750">
              <a:lnSpc>
                <a:spcPct val="150000"/>
              </a:lnSpc>
              <a:spcBef>
                <a:spcPts val="1800"/>
              </a:spcBef>
              <a:tabLst/>
              <a:defRPr sz="1800">
                <a:solidFill>
                  <a:srgbClr val="7F7F7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5912" y="1025407"/>
            <a:ext cx="11247299" cy="517409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tabLst/>
              <a:defRPr>
                <a:solidFill>
                  <a:srgbClr val="021F43"/>
                </a:solidFill>
              </a:defRPr>
            </a:pPr>
            <a:endParaRPr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298DA6-AC0E-9E4B-9C5E-31250903B7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32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933" name="Title Text"/>
          <p:cNvSpPr txBox="1">
            <a:spLocks noGrp="1"/>
          </p:cNvSpPr>
          <p:nvPr>
            <p:ph type="title"/>
          </p:nvPr>
        </p:nvSpPr>
        <p:spPr>
          <a:xfrm>
            <a:off x="609601" y="201168"/>
            <a:ext cx="10972801" cy="804673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34" name="Freeform 6"/>
          <p:cNvSpPr/>
          <p:nvPr/>
        </p:nvSpPr>
        <p:spPr>
          <a:xfrm>
            <a:off x="598177" y="1057275"/>
            <a:ext cx="10987716" cy="51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549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300" b="0">
                <a:solidFill>
                  <a:srgbClr val="646464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42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943" name="Title Text"/>
          <p:cNvSpPr txBox="1">
            <a:spLocks noGrp="1"/>
          </p:cNvSpPr>
          <p:nvPr>
            <p:ph type="title"/>
          </p:nvPr>
        </p:nvSpPr>
        <p:spPr>
          <a:xfrm>
            <a:off x="609601" y="201168"/>
            <a:ext cx="10972801" cy="804673"/>
          </a:xfrm>
          <a:prstGeom prst="rect">
            <a:avLst/>
          </a:prstGeom>
        </p:spPr>
        <p:txBody>
          <a:bodyPr anchor="t"/>
          <a:lstStyle>
            <a:lvl1pPr defTabSz="685456">
              <a:lnSpc>
                <a:spcPct val="85000"/>
              </a:lnSpc>
              <a:defRPr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44" name="Freeform 6"/>
          <p:cNvSpPr/>
          <p:nvPr/>
        </p:nvSpPr>
        <p:spPr>
          <a:xfrm>
            <a:off x="598177" y="1057275"/>
            <a:ext cx="10987716" cy="51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549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</a:blipFill>
          <a:ln w="12700">
            <a:miter lim="400000"/>
          </a:ln>
        </p:spPr>
        <p:txBody>
          <a:bodyPr lIns="45719" rIns="45719"/>
          <a:lstStyle/>
          <a:p>
            <a:pPr>
              <a:defRPr sz="1300" b="0">
                <a:solidFill>
                  <a:srgbClr val="0000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52" name="TextBox 7"/>
          <p:cNvSpPr txBox="1"/>
          <p:nvPr/>
        </p:nvSpPr>
        <p:spPr>
          <a:xfrm>
            <a:off x="1503216" y="6519671"/>
            <a:ext cx="1568587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800" b="0">
                <a:solidFill>
                  <a:srgbClr val="646464"/>
                </a:solidFill>
                <a:latin typeface="EYInterstate"/>
                <a:ea typeface="EYInterstate"/>
                <a:cs typeface="EYInterstate"/>
                <a:sym typeface="EYInterstate"/>
              </a:defRPr>
            </a:lvl1pPr>
          </a:lstStyle>
          <a:p>
            <a:r>
              <a:t>04 February 2019</a:t>
            </a:r>
          </a:p>
        </p:txBody>
      </p:sp>
      <p:sp>
        <p:nvSpPr>
          <p:cNvPr id="953" name="Line 11"/>
          <p:cNvSpPr/>
          <p:nvPr/>
        </p:nvSpPr>
        <p:spPr>
          <a:xfrm>
            <a:off x="607483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7482" y="719139"/>
            <a:ext cx="4675201" cy="5210062"/>
          </a:xfrm>
          <a:prstGeom prst="rect">
            <a:avLst/>
          </a:prstGeom>
        </p:spPr>
        <p:txBody>
          <a:bodyPr/>
          <a:lstStyle>
            <a:lvl1pPr marL="0" indent="0" defTabSz="746148">
              <a:spcBef>
                <a:spcPts val="600"/>
              </a:spcBef>
              <a:tabLst/>
              <a:defRPr sz="800">
                <a:solidFill>
                  <a:srgbClr val="646464"/>
                </a:solidFill>
              </a:defRPr>
            </a:lvl1pPr>
            <a:lvl2pPr marL="0" indent="0" defTabSz="746148">
              <a:spcBef>
                <a:spcPts val="600"/>
              </a:spcBef>
              <a:buSzTx/>
              <a:buNone/>
              <a:tabLst/>
              <a:defRPr sz="800">
                <a:solidFill>
                  <a:srgbClr val="646464"/>
                </a:solidFill>
              </a:defRPr>
            </a:lvl2pPr>
            <a:lvl3pPr marL="176125" indent="-176125" defTabSz="746148">
              <a:spcBef>
                <a:spcPts val="600"/>
              </a:spcBef>
              <a:buSzPct val="70000"/>
              <a:buChar char="►"/>
              <a:tabLst/>
              <a:defRPr sz="800">
                <a:solidFill>
                  <a:srgbClr val="646464"/>
                </a:solidFill>
              </a:defRPr>
            </a:lvl3pPr>
            <a:lvl4pPr marL="0" indent="0" defTabSz="746148">
              <a:spcBef>
                <a:spcPts val="600"/>
              </a:spcBef>
              <a:buSzTx/>
              <a:buNone/>
              <a:tabLst/>
              <a:defRPr sz="800">
                <a:solidFill>
                  <a:srgbClr val="646464"/>
                </a:solidFill>
              </a:defRPr>
            </a:lvl4pPr>
            <a:lvl5pPr marL="188818" indent="-188818" defTabSz="746148">
              <a:spcBef>
                <a:spcPts val="600"/>
              </a:spcBef>
              <a:buSzPct val="70000"/>
              <a:buChar char="►"/>
              <a:tabLst/>
              <a:defRPr sz="8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9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Rectangle 1"/>
          <p:cNvSpPr/>
          <p:nvPr/>
        </p:nvSpPr>
        <p:spPr>
          <a:xfrm>
            <a:off x="3851956" y="615949"/>
            <a:ext cx="7731799" cy="35753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extrusionOk="0">
                <a:moveTo>
                  <a:pt x="0" y="8257"/>
                </a:moveTo>
                <a:lnTo>
                  <a:pt x="21597" y="0"/>
                </a:lnTo>
                <a:cubicBezTo>
                  <a:pt x="21591" y="7200"/>
                  <a:pt x="21585" y="14400"/>
                  <a:pt x="21579" y="21600"/>
                </a:cubicBezTo>
                <a:lnTo>
                  <a:pt x="17" y="21600"/>
                </a:lnTo>
                <a:cubicBezTo>
                  <a:pt x="20" y="17171"/>
                  <a:pt x="-3" y="12685"/>
                  <a:pt x="0" y="8257"/>
                </a:cubicBezTo>
                <a:close/>
              </a:path>
            </a:pathLst>
          </a:custGeom>
          <a:solidFill>
            <a:srgbClr val="FFE600"/>
          </a:solidFill>
          <a:ln w="12700">
            <a:miter lim="400000"/>
          </a:ln>
        </p:spPr>
        <p:txBody>
          <a:bodyPr lIns="45719" rIns="45719"/>
          <a:lstStyle/>
          <a:p>
            <a:pPr algn="ctr">
              <a:defRPr sz="1100" b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984" name="Title Text"/>
          <p:cNvSpPr txBox="1">
            <a:spLocks noGrp="1"/>
          </p:cNvSpPr>
          <p:nvPr>
            <p:ph type="title"/>
          </p:nvPr>
        </p:nvSpPr>
        <p:spPr>
          <a:xfrm>
            <a:off x="4149214" y="2240279"/>
            <a:ext cx="7220002" cy="860401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40404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8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49214" y="3218688"/>
            <a:ext cx="7220002" cy="645743"/>
          </a:xfrm>
          <a:prstGeom prst="rect">
            <a:avLst/>
          </a:prstGeom>
        </p:spPr>
        <p:txBody>
          <a:bodyPr/>
          <a:lstStyle>
            <a:lvl1pPr marL="0" indent="0" defTabSz="913942">
              <a:spcBef>
                <a:spcPts val="400"/>
              </a:spcBef>
              <a:tabLst/>
              <a:defRPr sz="1900">
                <a:solidFill>
                  <a:srgbClr val="404040"/>
                </a:solidFill>
              </a:defRPr>
            </a:lvl1pPr>
            <a:lvl2pPr marL="0" indent="0" defTabSz="913942">
              <a:spcBef>
                <a:spcPts val="400"/>
              </a:spcBef>
              <a:buSzTx/>
              <a:buNone/>
              <a:tabLst/>
              <a:defRPr sz="1900">
                <a:solidFill>
                  <a:srgbClr val="404040"/>
                </a:solidFill>
              </a:defRPr>
            </a:lvl2pPr>
            <a:lvl3pPr marL="0" indent="913942" defTabSz="913942">
              <a:spcBef>
                <a:spcPts val="400"/>
              </a:spcBef>
              <a:buSzTx/>
              <a:buNone/>
              <a:tabLst/>
              <a:defRPr sz="1900">
                <a:solidFill>
                  <a:srgbClr val="404040"/>
                </a:solidFill>
              </a:defRPr>
            </a:lvl3pPr>
            <a:lvl4pPr marL="0" indent="1370913" defTabSz="913942">
              <a:spcBef>
                <a:spcPts val="400"/>
              </a:spcBef>
              <a:buSzTx/>
              <a:buNone/>
              <a:tabLst/>
              <a:defRPr sz="1900">
                <a:solidFill>
                  <a:srgbClr val="404040"/>
                </a:solidFill>
              </a:defRPr>
            </a:lvl4pPr>
            <a:lvl5pPr marL="0" indent="1827885" defTabSz="913942">
              <a:spcBef>
                <a:spcPts val="400"/>
              </a:spcBef>
              <a:buSzTx/>
              <a:buNone/>
              <a:tabLst/>
              <a:defRPr sz="1900">
                <a:solidFill>
                  <a:srgbClr val="40404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94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95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1" y="1425599"/>
            <a:ext cx="10972801" cy="4700017"/>
          </a:xfrm>
          <a:prstGeom prst="rect">
            <a:avLst/>
          </a:prstGeom>
        </p:spPr>
        <p:txBody>
          <a:bodyPr/>
          <a:lstStyle>
            <a:lvl1pPr marL="356438" indent="-356438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1pPr>
            <a:lvl2pPr marL="787914" indent="-431477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2pPr>
            <a:lvl3pPr marL="1195114" indent="-482239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3pPr>
            <a:lvl4pPr marL="1615851" indent="-546538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4pPr>
            <a:lvl5pPr marL="1972288" indent="-546538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6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97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05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06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1" y="1425599"/>
            <a:ext cx="10972801" cy="4700017"/>
          </a:xfrm>
          <a:prstGeom prst="rect">
            <a:avLst/>
          </a:prstGeom>
        </p:spPr>
        <p:txBody>
          <a:bodyPr/>
          <a:lstStyle>
            <a:lvl1pPr marL="0" indent="0" defTabSz="913942">
              <a:spcBef>
                <a:spcPts val="0"/>
              </a:spcBef>
              <a:tabLst/>
              <a:defRPr sz="2300">
                <a:solidFill>
                  <a:srgbClr val="646464"/>
                </a:solidFill>
              </a:defRPr>
            </a:lvl1pPr>
            <a:lvl2pPr marL="0" indent="0" defTabSz="913942">
              <a:spcBef>
                <a:spcPts val="0"/>
              </a:spcBef>
              <a:buSzTx/>
              <a:buNone/>
              <a:tabLst/>
              <a:defRPr sz="2300">
                <a:solidFill>
                  <a:srgbClr val="646464"/>
                </a:solidFill>
              </a:defRPr>
            </a:lvl2pPr>
            <a:lvl3pPr marL="0" indent="0" defTabSz="913942">
              <a:spcBef>
                <a:spcPts val="0"/>
              </a:spcBef>
              <a:buSzTx/>
              <a:buNone/>
              <a:tabLst/>
              <a:defRPr sz="2300">
                <a:solidFill>
                  <a:srgbClr val="646464"/>
                </a:solidFill>
              </a:defRPr>
            </a:lvl3pPr>
            <a:lvl4pPr marL="0" indent="0" defTabSz="913942">
              <a:spcBef>
                <a:spcPts val="0"/>
              </a:spcBef>
              <a:buSzTx/>
              <a:buNone/>
              <a:tabLst/>
              <a:defRPr sz="2300">
                <a:solidFill>
                  <a:srgbClr val="646464"/>
                </a:solidFill>
              </a:defRPr>
            </a:lvl4pPr>
            <a:lvl5pPr marL="0" indent="0" defTabSz="913942">
              <a:spcBef>
                <a:spcPts val="0"/>
              </a:spcBef>
              <a:buSzTx/>
              <a:buNone/>
              <a:tabLst/>
              <a:defRPr sz="23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7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08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16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17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1" y="1425599"/>
            <a:ext cx="10972801" cy="4700017"/>
          </a:xfrm>
          <a:prstGeom prst="rect">
            <a:avLst/>
          </a:prstGeom>
        </p:spPr>
        <p:txBody>
          <a:bodyPr/>
          <a:lstStyle>
            <a:lvl1pPr marL="0" indent="0" defTabSz="913942">
              <a:spcBef>
                <a:spcPts val="500"/>
              </a:spcBef>
              <a:tabLst/>
              <a:defRPr sz="2300">
                <a:solidFill>
                  <a:srgbClr val="646464"/>
                </a:solidFill>
              </a:defRPr>
            </a:lvl1pPr>
            <a:lvl2pPr marL="431477" indent="-431477" defTabSz="913942">
              <a:spcBef>
                <a:spcPts val="500"/>
              </a:spcBef>
              <a:buSzPct val="70000"/>
              <a:buChar char="►"/>
              <a:tabLst/>
              <a:defRPr sz="2300">
                <a:solidFill>
                  <a:srgbClr val="646464"/>
                </a:solidFill>
              </a:defRPr>
            </a:lvl2pPr>
            <a:lvl3pPr marL="838676" indent="-482239" defTabSz="913942">
              <a:spcBef>
                <a:spcPts val="500"/>
              </a:spcBef>
              <a:buSzPct val="70000"/>
              <a:buChar char="►"/>
              <a:tabLst/>
              <a:defRPr sz="2300">
                <a:solidFill>
                  <a:srgbClr val="646464"/>
                </a:solidFill>
              </a:defRPr>
            </a:lvl3pPr>
            <a:lvl4pPr marL="1259413" indent="-546538" defTabSz="913942">
              <a:spcBef>
                <a:spcPts val="500"/>
              </a:spcBef>
              <a:buSzPct val="70000"/>
              <a:buChar char="►"/>
              <a:tabLst/>
              <a:defRPr sz="2300">
                <a:solidFill>
                  <a:srgbClr val="646464"/>
                </a:solidFill>
              </a:defRPr>
            </a:lvl4pPr>
            <a:lvl5pPr marL="1615851" indent="-546538" defTabSz="913942">
              <a:spcBef>
                <a:spcPts val="500"/>
              </a:spcBef>
              <a:buSzPct val="70000"/>
              <a:buChar char="►"/>
              <a:tabLst/>
              <a:defRPr sz="23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8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19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5911" y="997857"/>
            <a:ext cx="4014522" cy="492496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1pPr>
            <a:lvl2pPr marL="285750" indent="-285750"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2pPr>
            <a:lvl3pPr marL="285750" indent="-285750"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3pPr>
            <a:lvl4pPr marL="831850" indent="-285750"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4pPr>
            <a:lvl5pPr marL="1196975" indent="-285750">
              <a:lnSpc>
                <a:spcPct val="150000"/>
              </a:lnSpc>
              <a:spcBef>
                <a:spcPts val="1800"/>
              </a:spcBef>
              <a:tabLst/>
              <a:defRPr sz="2400" cap="all">
                <a:solidFill>
                  <a:srgbClr val="021F4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E388FC-4BCB-114F-861F-0706B9955B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27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28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29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37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38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6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9600" y="1425575"/>
            <a:ext cx="5384800" cy="4700591"/>
          </a:xfrm>
          <a:prstGeom prst="rect">
            <a:avLst/>
          </a:prstGeom>
        </p:spPr>
        <p:txBody>
          <a:bodyPr/>
          <a:lstStyle>
            <a:lvl1pPr marL="356438" indent="-356438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1pPr>
            <a:lvl2pPr marL="712874" indent="-356438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2pPr>
            <a:lvl3pPr marL="1144352" indent="-431477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3pPr>
            <a:lvl4pPr marL="1551552" indent="-482239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4pPr>
            <a:lvl5pPr marL="1907989" indent="-482239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8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49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57" name="Title Text"/>
          <p:cNvSpPr txBox="1">
            <a:spLocks noGrp="1"/>
          </p:cNvSpPr>
          <p:nvPr>
            <p:ph type="title"/>
          </p:nvPr>
        </p:nvSpPr>
        <p:spPr>
          <a:xfrm>
            <a:off x="609601" y="201600"/>
            <a:ext cx="10972801" cy="860401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5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2329" y="2130550"/>
            <a:ext cx="5390401" cy="3995930"/>
          </a:xfrm>
          <a:prstGeom prst="rect">
            <a:avLst/>
          </a:prstGeom>
        </p:spPr>
        <p:txBody>
          <a:bodyPr/>
          <a:lstStyle>
            <a:lvl1pPr marL="356438" indent="-356438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1pPr>
            <a:lvl2pPr marL="712874" indent="-356438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2pPr>
            <a:lvl3pPr marL="1155706" indent="-432168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3pPr>
            <a:lvl4pPr marL="1551552" indent="-482239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4pPr>
            <a:lvl5pPr marL="1907989" indent="-482239" defTabSz="913942">
              <a:spcBef>
                <a:spcPts val="500"/>
              </a:spcBef>
              <a:buClr>
                <a:srgbClr val="FFE600"/>
              </a:buClr>
              <a:buSzPct val="70000"/>
              <a:buFont typeface="Arial"/>
              <a:buChar char="►"/>
              <a:tabLst/>
              <a:defRPr sz="23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9" name="Line 10"/>
          <p:cNvSpPr/>
          <p:nvPr/>
        </p:nvSpPr>
        <p:spPr>
          <a:xfrm>
            <a:off x="609601" y="1044000"/>
            <a:ext cx="10972801" cy="1"/>
          </a:xfrm>
          <a:prstGeom prst="line">
            <a:avLst/>
          </a:prstGeom>
          <a:ln w="19050">
            <a:solidFill>
              <a:srgbClr val="FFE6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6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2329" y="1427143"/>
            <a:ext cx="5390401" cy="640802"/>
          </a:xfrm>
          <a:prstGeom prst="rect">
            <a:avLst/>
          </a:prstGeom>
        </p:spPr>
        <p:txBody>
          <a:bodyPr/>
          <a:lstStyle/>
          <a:p>
            <a:pPr marL="356438" indent="-356438" defTabSz="913942">
              <a:spcBef>
                <a:spcPts val="500"/>
              </a:spcBef>
              <a:tabLst/>
              <a:defRPr sz="2300" b="1">
                <a:solidFill>
                  <a:srgbClr val="646464"/>
                </a:solidFill>
              </a:defRPr>
            </a:pPr>
            <a:endParaRPr/>
          </a:p>
        </p:txBody>
      </p:sp>
      <p:sp>
        <p:nvSpPr>
          <p:cNvPr id="106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6405" y="1427143"/>
            <a:ext cx="5390401" cy="640802"/>
          </a:xfrm>
          <a:prstGeom prst="rect">
            <a:avLst/>
          </a:prstGeom>
        </p:spPr>
        <p:txBody>
          <a:bodyPr/>
          <a:lstStyle/>
          <a:p>
            <a:pPr marL="356438" indent="-356438" defTabSz="913942">
              <a:spcBef>
                <a:spcPts val="500"/>
              </a:spcBef>
              <a:tabLst/>
              <a:defRPr sz="2300" b="1">
                <a:solidFill>
                  <a:srgbClr val="646464"/>
                </a:solidFill>
              </a:defRPr>
            </a:pPr>
            <a:endParaRPr/>
          </a:p>
        </p:txBody>
      </p:sp>
      <p:sp>
        <p:nvSpPr>
          <p:cNvPr id="1062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7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7485" y="1025527"/>
            <a:ext cx="10972801" cy="1643064"/>
          </a:xfrm>
          <a:prstGeom prst="rect">
            <a:avLst/>
          </a:prstGeom>
        </p:spPr>
        <p:txBody>
          <a:bodyPr/>
          <a:lstStyle>
            <a:lvl1pPr marL="0" indent="0" defTabSz="913942">
              <a:lnSpc>
                <a:spcPct val="85000"/>
              </a:lnSpc>
              <a:spcBef>
                <a:spcPts val="0"/>
              </a:spcBef>
              <a:tabLst/>
              <a:defRPr sz="4900" b="1">
                <a:solidFill>
                  <a:srgbClr val="646464"/>
                </a:solidFill>
              </a:defRPr>
            </a:lvl1pPr>
            <a:lvl2pPr marL="0" indent="0" defTabSz="913942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4900" b="1">
                <a:solidFill>
                  <a:srgbClr val="646464"/>
                </a:solidFill>
              </a:defRPr>
            </a:lvl2pPr>
            <a:lvl3pPr marL="0" indent="0" defTabSz="913942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4900" b="1">
                <a:solidFill>
                  <a:srgbClr val="646464"/>
                </a:solidFill>
              </a:defRPr>
            </a:lvl3pPr>
            <a:lvl4pPr marL="0" indent="0" defTabSz="913942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4900" b="1">
                <a:solidFill>
                  <a:srgbClr val="646464"/>
                </a:solidFill>
              </a:defRPr>
            </a:lvl4pPr>
            <a:lvl5pPr marL="0" indent="0" defTabSz="913942">
              <a:lnSpc>
                <a:spcPct val="85000"/>
              </a:lnSpc>
              <a:spcBef>
                <a:spcPts val="0"/>
              </a:spcBef>
              <a:buSzTx/>
              <a:buNone/>
              <a:tabLst/>
              <a:defRPr sz="4900" b="1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1" name="Line 11"/>
          <p:cNvSpPr/>
          <p:nvPr/>
        </p:nvSpPr>
        <p:spPr>
          <a:xfrm>
            <a:off x="609601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79" name="Title Text"/>
          <p:cNvSpPr txBox="1">
            <a:spLocks noGrp="1"/>
          </p:cNvSpPr>
          <p:nvPr>
            <p:ph type="title"/>
          </p:nvPr>
        </p:nvSpPr>
        <p:spPr>
          <a:xfrm>
            <a:off x="609601" y="201168"/>
            <a:ext cx="10972801" cy="804673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80" name="Freeform 6"/>
          <p:cNvSpPr/>
          <p:nvPr/>
        </p:nvSpPr>
        <p:spPr>
          <a:xfrm>
            <a:off x="598176" y="1057275"/>
            <a:ext cx="10987715" cy="51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549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E600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700" b="0">
                <a:solidFill>
                  <a:srgbClr val="646464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88" name="Title Text"/>
          <p:cNvSpPr txBox="1">
            <a:spLocks noGrp="1"/>
          </p:cNvSpPr>
          <p:nvPr>
            <p:ph type="title"/>
          </p:nvPr>
        </p:nvSpPr>
        <p:spPr>
          <a:xfrm>
            <a:off x="609601" y="201168"/>
            <a:ext cx="10972801" cy="804673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89" name="Freeform 6"/>
          <p:cNvSpPr/>
          <p:nvPr/>
        </p:nvSpPr>
        <p:spPr>
          <a:xfrm>
            <a:off x="598176" y="1057275"/>
            <a:ext cx="10987715" cy="51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549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12700">
            <a:miter lim="400000"/>
          </a:ln>
        </p:spPr>
        <p:txBody>
          <a:bodyPr lIns="45719" rIns="45719"/>
          <a:lstStyle/>
          <a:p>
            <a:pPr>
              <a:defRPr sz="1700" b="0">
                <a:solidFill>
                  <a:srgbClr val="646464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97" name="Title Text"/>
          <p:cNvSpPr txBox="1">
            <a:spLocks noGrp="1"/>
          </p:cNvSpPr>
          <p:nvPr>
            <p:ph type="title"/>
          </p:nvPr>
        </p:nvSpPr>
        <p:spPr>
          <a:xfrm>
            <a:off x="609601" y="201168"/>
            <a:ext cx="10972801" cy="804673"/>
          </a:xfrm>
          <a:prstGeom prst="rect">
            <a:avLst/>
          </a:prstGeom>
        </p:spPr>
        <p:txBody>
          <a:bodyPr anchor="t"/>
          <a:lstStyle>
            <a:lvl1pPr defTabSz="913942">
              <a:lnSpc>
                <a:spcPct val="85000"/>
              </a:lnSpc>
              <a:defRPr sz="2900" b="1" cap="none">
                <a:solidFill>
                  <a:srgbClr val="646464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98" name="Freeform 6"/>
          <p:cNvSpPr/>
          <p:nvPr/>
        </p:nvSpPr>
        <p:spPr>
          <a:xfrm>
            <a:off x="598176" y="1057275"/>
            <a:ext cx="10987715" cy="51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3549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</a:blipFill>
          <a:ln w="12700">
            <a:miter lim="400000"/>
          </a:ln>
        </p:spPr>
        <p:txBody>
          <a:bodyPr lIns="45719" rIns="45719"/>
          <a:lstStyle/>
          <a:p>
            <a:pPr>
              <a:defRPr sz="1700" b="0">
                <a:solidFill>
                  <a:srgbClr val="00000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600" y="6519671"/>
            <a:ext cx="250825" cy="24130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1600" b="1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06" name="Line 11"/>
          <p:cNvSpPr/>
          <p:nvPr/>
        </p:nvSpPr>
        <p:spPr>
          <a:xfrm>
            <a:off x="607483" y="6245352"/>
            <a:ext cx="10972801" cy="1"/>
          </a:xfrm>
          <a:prstGeom prst="line">
            <a:avLst/>
          </a:prstGeom>
          <a:ln w="3175">
            <a:solidFill>
              <a:srgbClr val="80808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7482" y="719139"/>
            <a:ext cx="4675201" cy="5210062"/>
          </a:xfrm>
          <a:prstGeom prst="rect">
            <a:avLst/>
          </a:prstGeom>
        </p:spPr>
        <p:txBody>
          <a:bodyPr/>
          <a:lstStyle>
            <a:lvl1pPr marL="0" indent="0" defTabSz="994864">
              <a:spcBef>
                <a:spcPts val="900"/>
              </a:spcBef>
              <a:tabLst/>
              <a:defRPr sz="1100">
                <a:solidFill>
                  <a:srgbClr val="646464"/>
                </a:solidFill>
              </a:defRPr>
            </a:lvl1pPr>
            <a:lvl2pPr marL="0" indent="0" defTabSz="994864">
              <a:spcBef>
                <a:spcPts val="900"/>
              </a:spcBef>
              <a:buSzTx/>
              <a:buNone/>
              <a:tabLst/>
              <a:defRPr sz="1100">
                <a:solidFill>
                  <a:srgbClr val="646464"/>
                </a:solidFill>
              </a:defRPr>
            </a:lvl2pPr>
            <a:lvl3pPr marL="215263" indent="-215263" defTabSz="994864">
              <a:spcBef>
                <a:spcPts val="900"/>
              </a:spcBef>
              <a:buSzPct val="70000"/>
              <a:buChar char="►"/>
              <a:tabLst/>
              <a:defRPr sz="1100">
                <a:solidFill>
                  <a:srgbClr val="646464"/>
                </a:solidFill>
              </a:defRPr>
            </a:lvl3pPr>
            <a:lvl4pPr marL="0" indent="0" defTabSz="994864">
              <a:spcBef>
                <a:spcPts val="900"/>
              </a:spcBef>
              <a:buSzTx/>
              <a:buNone/>
              <a:tabLst/>
              <a:defRPr sz="1100">
                <a:solidFill>
                  <a:srgbClr val="646464"/>
                </a:solidFill>
              </a:defRPr>
            </a:lvl4pPr>
            <a:lvl5pPr marL="259626" indent="-259626" defTabSz="994864">
              <a:spcBef>
                <a:spcPts val="900"/>
              </a:spcBef>
              <a:buSzPct val="70000"/>
              <a:buChar char="►"/>
              <a:tabLst/>
              <a:defRPr sz="1100">
                <a:solidFill>
                  <a:srgbClr val="64646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475911" y="288637"/>
            <a:ext cx="11377424" cy="46182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idx="1"/>
          </p:nvPr>
        </p:nvSpPr>
        <p:spPr>
          <a:xfrm>
            <a:off x="4910666" y="983838"/>
            <a:ext cx="6942668" cy="4904345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1pPr>
            <a:lvl2pPr marL="285750" indent="-285750"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2pPr>
            <a:lvl3pPr marL="557783" indent="-285750"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3pPr>
            <a:lvl4pPr marL="831850" indent="-285750"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4pPr>
            <a:lvl5pPr marL="1196975" indent="-285750">
              <a:lnSpc>
                <a:spcPct val="150000"/>
              </a:lnSpc>
              <a:spcBef>
                <a:spcPts val="1800"/>
              </a:spcBef>
              <a:tabLst/>
              <a:defRPr>
                <a:solidFill>
                  <a:srgbClr val="80808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37EA2D-AA0D-7D46-80F4-363B472A0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9" name="Freeform 5"/>
          <p:cNvSpPr/>
          <p:nvPr/>
        </p:nvSpPr>
        <p:spPr>
          <a:xfrm rot="10800000">
            <a:off x="456962" y="457197"/>
            <a:ext cx="7868316" cy="524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" y="0"/>
                </a:moveTo>
                <a:cubicBezTo>
                  <a:pt x="9" y="5090"/>
                  <a:pt x="4" y="16512"/>
                  <a:pt x="0" y="21600"/>
                </a:cubicBezTo>
                <a:lnTo>
                  <a:pt x="21600" y="17076"/>
                </a:lnTo>
                <a:lnTo>
                  <a:pt x="21600" y="15"/>
                </a:lnTo>
                <a:lnTo>
                  <a:pt x="13" y="0"/>
                </a:lnTo>
                <a:close/>
              </a:path>
            </a:pathLst>
          </a:custGeom>
          <a:solidFill>
            <a:srgbClr val="646464">
              <a:alpha val="70000"/>
            </a:srgbClr>
          </a:solidFill>
          <a:ln w="12700">
            <a:miter lim="400000"/>
          </a:ln>
          <a:effectLst>
            <a:reflection endPos="40000" dir="5400000" sy="-100000" algn="bl" rotWithShape="0"/>
          </a:effectLst>
        </p:spPr>
        <p:txBody>
          <a:bodyPr lIns="45719" rIns="45719"/>
          <a:lstStyle/>
          <a:p>
            <a:pPr algn="ctr">
              <a:defRPr sz="1100" b="0">
                <a:solidFill>
                  <a:srgbClr val="646464"/>
                </a:solidFill>
              </a:defRPr>
            </a:pPr>
            <a:endParaRPr/>
          </a:p>
        </p:txBody>
      </p:sp>
      <p:pic>
        <p:nvPicPr>
          <p:cNvPr id="1130" name="Picture 14" descr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61" y="457198"/>
            <a:ext cx="7868316" cy="5243834"/>
          </a:xfrm>
          <a:prstGeom prst="rect">
            <a:avLst/>
          </a:prstGeom>
          <a:ln w="12700">
            <a:miter lim="400000"/>
          </a:ln>
        </p:spPr>
      </p:pic>
      <p:sp>
        <p:nvSpPr>
          <p:cNvPr id="11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>
            <a:spAutoFit/>
          </a:bodyPr>
          <a:lstStyle>
            <a:lvl1pPr algn="r">
              <a:defRPr sz="1200" b="1">
                <a:solidFill>
                  <a:srgbClr val="021F4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475911" y="307475"/>
            <a:ext cx="11213474" cy="983693"/>
          </a:xfrm>
          <a:prstGeom prst="rect">
            <a:avLst/>
          </a:prstGeom>
        </p:spPr>
        <p:txBody>
          <a:bodyPr anchor="t"/>
          <a:lstStyle>
            <a:lvl1pPr>
              <a:defRPr b="1" cap="none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5911" y="1788583"/>
            <a:ext cx="5511033" cy="439978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1800"/>
              </a:spcBef>
              <a:tabLst/>
            </a:lvl1pPr>
            <a:lvl2pPr marL="285750" indent="-285750">
              <a:lnSpc>
                <a:spcPct val="130000"/>
              </a:lnSpc>
              <a:spcBef>
                <a:spcPts val="1800"/>
              </a:spcBef>
              <a:tabLst/>
            </a:lvl2pPr>
            <a:lvl3pPr marL="285750" indent="-285750">
              <a:lnSpc>
                <a:spcPct val="130000"/>
              </a:lnSpc>
              <a:spcBef>
                <a:spcPts val="1800"/>
              </a:spcBef>
              <a:tabLst/>
            </a:lvl3pPr>
            <a:lvl4pPr marL="831850" indent="-285750">
              <a:lnSpc>
                <a:spcPct val="130000"/>
              </a:lnSpc>
              <a:spcBef>
                <a:spcPts val="1800"/>
              </a:spcBef>
              <a:tabLst/>
            </a:lvl4pPr>
            <a:lvl5pPr marL="1196975" indent="-285750">
              <a:lnSpc>
                <a:spcPct val="130000"/>
              </a:lnSpc>
              <a:spcBef>
                <a:spcPts val="1800"/>
              </a:spcBef>
              <a:tabLst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1C65DA-0465-E644-A127-24EFF0A9D0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8137" y="6160199"/>
            <a:ext cx="3022600" cy="6096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0" y="1100137"/>
            <a:ext cx="12192000" cy="176213"/>
          </a:xfrm>
          <a:prstGeom prst="rect">
            <a:avLst/>
          </a:prstGeom>
          <a:solidFill>
            <a:srgbClr val="139AF0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900"/>
              </a:spcBef>
              <a:defRPr sz="1300" b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475913" y="301627"/>
            <a:ext cx="11282706" cy="756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65667" y="1598612"/>
            <a:ext cx="11303001" cy="4613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0483" y="6464999"/>
            <a:ext cx="168090" cy="14783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normAutofit/>
          </a:bodyPr>
          <a:lstStyle>
            <a:lvl1pPr>
              <a:defRPr sz="1100" b="0">
                <a:solidFill>
                  <a:srgbClr val="59595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B4EF22-AAE9-488E-8C9B-0FD2BD69F952}"/>
              </a:ext>
            </a:extLst>
          </p:cNvPr>
          <p:cNvPicPr>
            <a:picLocks noChangeAspect="1"/>
          </p:cNvPicPr>
          <p:nvPr userDrawn="1"/>
        </p:nvPicPr>
        <p:blipFill>
          <a:blip r:embed="rId83"/>
          <a:stretch>
            <a:fillRect/>
          </a:stretch>
        </p:blipFill>
        <p:spPr>
          <a:xfrm>
            <a:off x="8688137" y="6197907"/>
            <a:ext cx="3022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4" r:id="rId21"/>
    <p:sldLayoutId id="2147483676" r:id="rId22"/>
    <p:sldLayoutId id="2147483677" r:id="rId23"/>
    <p:sldLayoutId id="2147483679" r:id="rId24"/>
    <p:sldLayoutId id="2147483680" r:id="rId25"/>
    <p:sldLayoutId id="2147483681" r:id="rId26"/>
    <p:sldLayoutId id="2147483682" r:id="rId27"/>
    <p:sldLayoutId id="2147483683" r:id="rId28"/>
    <p:sldLayoutId id="2147483684" r:id="rId29"/>
    <p:sldLayoutId id="2147483685" r:id="rId30"/>
    <p:sldLayoutId id="2147483686" r:id="rId31"/>
    <p:sldLayoutId id="2147483687" r:id="rId32"/>
    <p:sldLayoutId id="2147483688" r:id="rId33"/>
    <p:sldLayoutId id="2147483689" r:id="rId34"/>
    <p:sldLayoutId id="2147483690" r:id="rId35"/>
    <p:sldLayoutId id="2147483691" r:id="rId36"/>
    <p:sldLayoutId id="2147483695" r:id="rId37"/>
    <p:sldLayoutId id="2147483696" r:id="rId38"/>
    <p:sldLayoutId id="2147483697" r:id="rId39"/>
    <p:sldLayoutId id="2147483698" r:id="rId40"/>
    <p:sldLayoutId id="2147483699" r:id="rId41"/>
    <p:sldLayoutId id="2147483700" r:id="rId42"/>
    <p:sldLayoutId id="2147483701" r:id="rId43"/>
    <p:sldLayoutId id="2147483702" r:id="rId44"/>
    <p:sldLayoutId id="2147483703" r:id="rId45"/>
    <p:sldLayoutId id="2147483704" r:id="rId46"/>
    <p:sldLayoutId id="2147483705" r:id="rId47"/>
    <p:sldLayoutId id="2147483706" r:id="rId48"/>
    <p:sldLayoutId id="2147483707" r:id="rId49"/>
    <p:sldLayoutId id="2147483708" r:id="rId50"/>
    <p:sldLayoutId id="2147483709" r:id="rId51"/>
    <p:sldLayoutId id="2147483710" r:id="rId52"/>
    <p:sldLayoutId id="2147483712" r:id="rId53"/>
    <p:sldLayoutId id="2147483713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  <p:sldLayoutId id="2147483729" r:id="rId69"/>
    <p:sldLayoutId id="2147483730" r:id="rId70"/>
    <p:sldLayoutId id="2147483731" r:id="rId71"/>
    <p:sldLayoutId id="2147483732" r:id="rId72"/>
    <p:sldLayoutId id="2147483733" r:id="rId73"/>
    <p:sldLayoutId id="2147483734" r:id="rId74"/>
    <p:sldLayoutId id="2147483735" r:id="rId75"/>
    <p:sldLayoutId id="2147483736" r:id="rId76"/>
    <p:sldLayoutId id="2147483737" r:id="rId77"/>
    <p:sldLayoutId id="2147483738" r:id="rId78"/>
    <p:sldLayoutId id="2147483739" r:id="rId79"/>
    <p:sldLayoutId id="2147483740" r:id="rId80"/>
    <p:sldLayoutId id="2147483741" r:id="rId81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all" spc="0" baseline="0">
          <a:ln>
            <a:noFill/>
          </a:ln>
          <a:solidFill>
            <a:srgbClr val="021F43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all" spc="0" baseline="0">
          <a:ln>
            <a:noFill/>
          </a:ln>
          <a:solidFill>
            <a:srgbClr val="021F43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all" spc="0" baseline="0">
          <a:ln>
            <a:noFill/>
          </a:ln>
          <a:solidFill>
            <a:srgbClr val="021F43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all" spc="0" baseline="0">
          <a:ln>
            <a:noFill/>
          </a:ln>
          <a:solidFill>
            <a:srgbClr val="021F43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all" spc="0" baseline="0">
          <a:ln>
            <a:noFill/>
          </a:ln>
          <a:solidFill>
            <a:srgbClr val="021F43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all" spc="0" baseline="0">
          <a:ln>
            <a:noFill/>
          </a:ln>
          <a:solidFill>
            <a:srgbClr val="021F43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all" spc="0" baseline="0">
          <a:ln>
            <a:noFill/>
          </a:ln>
          <a:solidFill>
            <a:srgbClr val="021F43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all" spc="0" baseline="0">
          <a:ln>
            <a:noFill/>
          </a:ln>
          <a:solidFill>
            <a:srgbClr val="021F43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all" spc="0" baseline="0">
          <a:ln>
            <a:noFill/>
          </a:ln>
          <a:solidFill>
            <a:srgbClr val="021F43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>
          <a:tab pos="8394700" algn="r"/>
        </a:tabLst>
        <a:defRPr sz="16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254000" marR="0" indent="-254000" algn="l" defTabSz="914400" rtl="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•"/>
        <a:tabLst>
          <a:tab pos="8394700" algn="r"/>
        </a:tabLst>
        <a:defRPr sz="16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254000" marR="0" indent="-254000" algn="l" defTabSz="914400" rtl="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•"/>
        <a:tabLst>
          <a:tab pos="8394700" algn="r"/>
        </a:tabLst>
        <a:defRPr sz="16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800100" marR="0" indent="-254000" algn="l" defTabSz="914400" rtl="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•"/>
        <a:tabLst>
          <a:tab pos="8394700" algn="r"/>
        </a:tabLst>
        <a:defRPr sz="16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1165225" marR="0" indent="-254000" algn="l" defTabSz="914400" rtl="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•"/>
        <a:tabLst>
          <a:tab pos="8394700" algn="r"/>
        </a:tabLst>
        <a:defRPr sz="16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477519" marR="0" indent="-203200" algn="l" defTabSz="914400" rtl="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•"/>
        <a:tabLst>
          <a:tab pos="8394700" algn="r"/>
        </a:tabLst>
        <a:defRPr sz="16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2971800" marR="0" indent="-228600" algn="l" defTabSz="914400" rtl="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»"/>
        <a:tabLst>
          <a:tab pos="8394700" algn="r"/>
        </a:tabLst>
        <a:defRPr sz="16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3429000" marR="0" indent="-228600" algn="l" defTabSz="914400" rtl="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»"/>
        <a:tabLst>
          <a:tab pos="8394700" algn="r"/>
        </a:tabLst>
        <a:defRPr sz="16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3886200" marR="0" indent="-228600" algn="l" defTabSz="914400" rtl="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»"/>
        <a:tabLst>
          <a:tab pos="8394700" algn="r"/>
        </a:tabLst>
        <a:defRPr sz="16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Rectangle 3"/>
          <p:cNvSpPr/>
          <p:nvPr/>
        </p:nvSpPr>
        <p:spPr>
          <a:xfrm>
            <a:off x="1524000" y="3751326"/>
            <a:ext cx="3284983" cy="2249424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41" name="Rectangle 4"/>
          <p:cNvSpPr/>
          <p:nvPr/>
        </p:nvSpPr>
        <p:spPr>
          <a:xfrm>
            <a:off x="1524000" y="1819778"/>
            <a:ext cx="9144000" cy="78873"/>
          </a:xfrm>
          <a:prstGeom prst="rect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42" name="Rectangle 8"/>
          <p:cNvSpPr/>
          <p:nvPr/>
        </p:nvSpPr>
        <p:spPr>
          <a:xfrm>
            <a:off x="1524000" y="860506"/>
            <a:ext cx="9144000" cy="78873"/>
          </a:xfrm>
          <a:prstGeom prst="rect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43" name="Rectangle 9"/>
          <p:cNvSpPr/>
          <p:nvPr/>
        </p:nvSpPr>
        <p:spPr>
          <a:xfrm>
            <a:off x="1524000" y="5927002"/>
            <a:ext cx="9144000" cy="78873"/>
          </a:xfrm>
          <a:prstGeom prst="rect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44" name="TextBox 10"/>
          <p:cNvSpPr txBox="1"/>
          <p:nvPr/>
        </p:nvSpPr>
        <p:spPr>
          <a:xfrm>
            <a:off x="2498677" y="2541410"/>
            <a:ext cx="7194646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300">
                <a:solidFill>
                  <a:srgbClr val="0070C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en-IN" dirty="0"/>
              <a:t>Project Implementation in </a:t>
            </a:r>
          </a:p>
          <a:p>
            <a:r>
              <a:rPr lang="en-IN" dirty="0"/>
              <a:t>ISA Member Countries</a:t>
            </a:r>
            <a:endParaRPr dirty="0"/>
          </a:p>
        </p:txBody>
      </p:sp>
      <p:pic>
        <p:nvPicPr>
          <p:cNvPr id="1145" name="Picture 12" descr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36" y="1049801"/>
            <a:ext cx="3369075" cy="662586"/>
          </a:xfrm>
          <a:prstGeom prst="rect">
            <a:avLst/>
          </a:prstGeom>
          <a:ln w="12700">
            <a:miter lim="400000"/>
          </a:ln>
        </p:spPr>
      </p:pic>
      <p:sp>
        <p:nvSpPr>
          <p:cNvPr id="1146" name="TextBox 13"/>
          <p:cNvSpPr txBox="1"/>
          <p:nvPr/>
        </p:nvSpPr>
        <p:spPr>
          <a:xfrm>
            <a:off x="5869146" y="4552234"/>
            <a:ext cx="4725531" cy="1231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9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US" dirty="0"/>
              <a:t>July 15, 2020</a:t>
            </a:r>
          </a:p>
          <a:p>
            <a:pPr>
              <a:defRPr sz="19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US" dirty="0"/>
          </a:p>
          <a:p>
            <a:pPr>
              <a:defRPr sz="19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US" sz="1800" i="1" dirty="0"/>
              <a:t>Amit Jain (Senior Energy Specialist)</a:t>
            </a:r>
          </a:p>
          <a:p>
            <a:pPr>
              <a:defRPr sz="190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US" sz="1800" i="1" dirty="0"/>
              <a:t>Twitter @</a:t>
            </a:r>
            <a:r>
              <a:rPr lang="en-US" sz="1800" i="1" dirty="0" err="1"/>
              <a:t>Aj_WorldBank</a:t>
            </a:r>
            <a:endParaRPr sz="1800" i="1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aight Connector 6">
            <a:extLst>
              <a:ext uri="{FF2B5EF4-FFF2-40B4-BE49-F238E27FC236}">
                <a16:creationId xmlns:a16="http://schemas.microsoft.com/office/drawing/2014/main" id="{389906FE-A47A-CF48-B0F8-D0C52790F5BD}"/>
              </a:ext>
            </a:extLst>
          </p:cNvPr>
          <p:cNvSpPr/>
          <p:nvPr/>
        </p:nvSpPr>
        <p:spPr>
          <a:xfrm>
            <a:off x="794885" y="780268"/>
            <a:ext cx="10965565" cy="1"/>
          </a:xfrm>
          <a:prstGeom prst="line">
            <a:avLst/>
          </a:prstGeom>
          <a:ln w="19050">
            <a:solidFill>
              <a:srgbClr val="0551AE"/>
            </a:solidFill>
          </a:ln>
        </p:spPr>
        <p:txBody>
          <a:bodyPr lIns="45719" rIns="45719"/>
          <a:lstStyle/>
          <a:p>
            <a:endParaRPr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4D6237-CF6C-DD4B-8D32-256722B1EFCF}"/>
              </a:ext>
            </a:extLst>
          </p:cNvPr>
          <p:cNvSpPr txBox="1"/>
          <p:nvPr/>
        </p:nvSpPr>
        <p:spPr>
          <a:xfrm>
            <a:off x="612707" y="1382287"/>
            <a:ext cx="10368802" cy="26776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6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Country Partnership Framework</a:t>
            </a:r>
          </a:p>
          <a:p>
            <a:pPr marL="285750" lvl="6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Project identification and request from government to World Bank</a:t>
            </a:r>
          </a:p>
          <a:p>
            <a:pPr marL="285750" lvl="6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World Bank accepts and starts project preparation</a:t>
            </a:r>
          </a:p>
          <a:p>
            <a:pPr marL="285750" lvl="6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Sovereign Guarantee</a:t>
            </a:r>
          </a:p>
          <a:p>
            <a:pPr marL="285750" lvl="6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Case Study with $100 million Maldives ARISE project</a:t>
            </a:r>
          </a:p>
          <a:p>
            <a:pPr marL="285750" lvl="6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Partnership with ISA Cares Initiative </a:t>
            </a: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9DD5A8D5-3833-4A05-BE63-19A9545C2F5E}"/>
              </a:ext>
            </a:extLst>
          </p:cNvPr>
          <p:cNvSpPr/>
          <p:nvPr/>
        </p:nvSpPr>
        <p:spPr>
          <a:xfrm>
            <a:off x="612708" y="400"/>
            <a:ext cx="11702880" cy="9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1261A0"/>
                </a:solidFill>
                <a:latin typeface="Gotham Bold"/>
              </a:rPr>
              <a:t>Project Implementation </a:t>
            </a:r>
            <a:endParaRPr lang="en-US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801820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aight Connector 6">
            <a:extLst>
              <a:ext uri="{FF2B5EF4-FFF2-40B4-BE49-F238E27FC236}">
                <a16:creationId xmlns:a16="http://schemas.microsoft.com/office/drawing/2014/main" id="{389906FE-A47A-CF48-B0F8-D0C52790F5BD}"/>
              </a:ext>
            </a:extLst>
          </p:cNvPr>
          <p:cNvSpPr/>
          <p:nvPr/>
        </p:nvSpPr>
        <p:spPr>
          <a:xfrm>
            <a:off x="331959" y="789694"/>
            <a:ext cx="10965565" cy="1"/>
          </a:xfrm>
          <a:prstGeom prst="line">
            <a:avLst/>
          </a:prstGeom>
          <a:ln w="19050">
            <a:solidFill>
              <a:srgbClr val="0551AE"/>
            </a:solidFill>
          </a:ln>
        </p:spPr>
        <p:txBody>
          <a:bodyPr lIns="45719" rIns="45719"/>
          <a:lstStyle/>
          <a:p>
            <a:endParaRPr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4D6237-CF6C-DD4B-8D32-256722B1EFCF}"/>
              </a:ext>
            </a:extLst>
          </p:cNvPr>
          <p:cNvSpPr txBox="1"/>
          <p:nvPr/>
        </p:nvSpPr>
        <p:spPr>
          <a:xfrm>
            <a:off x="371684" y="814996"/>
            <a:ext cx="8828875" cy="59246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lvl="6" indent="0">
              <a:spcBef>
                <a:spcPts val="250"/>
              </a:spcBef>
              <a:spcAft>
                <a:spcPts val="250"/>
              </a:spcAft>
            </a:pPr>
            <a:r>
              <a:rPr lang="en-US" sz="1750" b="0" i="0" dirty="0">
                <a:solidFill>
                  <a:srgbClr val="333333"/>
                </a:solidFill>
                <a:effectLst/>
                <a:latin typeface="+mj-lt"/>
              </a:rPr>
              <a:t>The </a:t>
            </a:r>
            <a:r>
              <a:rPr lang="en-US" sz="1750" b="1" i="0" dirty="0">
                <a:solidFill>
                  <a:srgbClr val="333333"/>
                </a:solidFill>
                <a:effectLst/>
                <a:latin typeface="+mj-lt"/>
              </a:rPr>
              <a:t>project cycle</a:t>
            </a:r>
            <a:r>
              <a:rPr lang="en-US" sz="1750" b="0" i="0" dirty="0">
                <a:solidFill>
                  <a:srgbClr val="333333"/>
                </a:solidFill>
                <a:effectLst/>
                <a:latin typeface="+mj-lt"/>
              </a:rPr>
              <a:t> is the framework used to design, prepare, implement, and supervise projects.</a:t>
            </a:r>
            <a:endParaRPr lang="en-US" sz="1750" dirty="0">
              <a:solidFill>
                <a:schemeClr val="tx1"/>
              </a:solidFill>
              <a:latin typeface="+mj-lt"/>
            </a:endParaRPr>
          </a:p>
          <a:p>
            <a:pPr marL="285750" lvl="6" indent="-285750"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</a:pPr>
            <a:r>
              <a:rPr lang="en-US" sz="1750" u="sng" dirty="0">
                <a:solidFill>
                  <a:schemeClr val="tx1"/>
                </a:solidFill>
                <a:latin typeface="+mj-lt"/>
              </a:rPr>
              <a:t>Stage 1: Project Identification Stage: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Project Concept Note </a:t>
            </a:r>
            <a:r>
              <a:rPr lang="en-US" b="0" i="1" dirty="0">
                <a:solidFill>
                  <a:schemeClr val="tx1"/>
                </a:solidFill>
                <a:latin typeface="+mj-lt"/>
              </a:rPr>
              <a:t>(</a:t>
            </a:r>
            <a:r>
              <a:rPr lang="en-US" i="1" dirty="0">
                <a:solidFill>
                  <a:schemeClr val="tx1"/>
                </a:solidFill>
                <a:latin typeface="+mj-lt"/>
              </a:rPr>
              <a:t>Other Documents Made Public in this Stage: Project Information Document and Integrated Safeguards Data Sheet)</a:t>
            </a:r>
          </a:p>
          <a:p>
            <a:pPr marL="285750" lvl="6" indent="-285750"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</a:pPr>
            <a:r>
              <a:rPr lang="en-US" sz="1750" u="sng" dirty="0">
                <a:solidFill>
                  <a:schemeClr val="tx1"/>
                </a:solidFill>
                <a:latin typeface="+mj-lt"/>
              </a:rPr>
              <a:t>Stage 2: Project Preparation Stage: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Technical Assessment </a:t>
            </a:r>
            <a:r>
              <a:rPr lang="en-US" i="1" dirty="0">
                <a:solidFill>
                  <a:schemeClr val="tx1"/>
                </a:solidFill>
                <a:latin typeface="+mj-lt"/>
              </a:rPr>
              <a:t>(Feasibility Study Undertaken by PMU)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Economic/Financial Assessment </a:t>
            </a:r>
            <a:r>
              <a:rPr lang="en-US" i="1" dirty="0">
                <a:solidFill>
                  <a:schemeClr val="tx1"/>
                </a:solidFill>
                <a:latin typeface="+mj-lt"/>
              </a:rPr>
              <a:t>(Bank assesses with support from implementing agency (IA))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Institutional Capacity/Institutional Assessment</a:t>
            </a:r>
            <a:r>
              <a:rPr lang="en-US" b="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+mj-lt"/>
              </a:rPr>
              <a:t>(Bank assesses IA capacity)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Financial Management </a:t>
            </a:r>
            <a:r>
              <a:rPr lang="en-US" i="1" dirty="0">
                <a:solidFill>
                  <a:schemeClr val="tx1"/>
                </a:solidFill>
                <a:latin typeface="+mj-lt"/>
              </a:rPr>
              <a:t>(Bank structures the financial management framework with borrowing country)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Procurement </a:t>
            </a:r>
            <a:r>
              <a:rPr lang="en-US" i="1" dirty="0">
                <a:solidFill>
                  <a:schemeClr val="tx1"/>
                </a:solidFill>
                <a:latin typeface="+mj-lt"/>
              </a:rPr>
              <a:t>(Procurement Plan)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Environmental and Social Assessment </a:t>
            </a:r>
            <a:r>
              <a:rPr lang="en-US" i="1" dirty="0">
                <a:solidFill>
                  <a:schemeClr val="tx1"/>
                </a:solidFill>
                <a:latin typeface="+mj-lt"/>
              </a:rPr>
              <a:t>(Environmental and Social Assessment Report / Environmental and Social Framework (ESF) prepared by the IA in consultation with local groups)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Results and Risk Matrix</a:t>
            </a:r>
            <a:endParaRPr lang="en-US" sz="1750" dirty="0">
              <a:solidFill>
                <a:schemeClr val="tx1"/>
              </a:solidFill>
              <a:latin typeface="+mj-lt"/>
            </a:endParaRPr>
          </a:p>
          <a:p>
            <a:pPr marL="285750" lvl="6" indent="-285750">
              <a:spcBef>
                <a:spcPts val="250"/>
              </a:spcBef>
              <a:spcAft>
                <a:spcPts val="250"/>
              </a:spcAft>
              <a:buFont typeface="Wingdings" pitchFamily="2" charset="2"/>
              <a:buChar char="§"/>
            </a:pPr>
            <a:r>
              <a:rPr lang="en-US" sz="1750" u="sng" dirty="0">
                <a:solidFill>
                  <a:schemeClr val="tx1"/>
                </a:solidFill>
                <a:latin typeface="+mj-lt"/>
              </a:rPr>
              <a:t>Stage 3: Appraisal Stage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Project Appraisal Document (Appraisal Stage)</a:t>
            </a:r>
          </a:p>
          <a:p>
            <a:pPr marL="681750" lvl="8" indent="-285750">
              <a:spcBef>
                <a:spcPts val="250"/>
              </a:spcBef>
              <a:spcAft>
                <a:spcPts val="250"/>
              </a:spcAft>
              <a:buFont typeface="Arial" panose="020B0604020202020204" pitchFamily="34" charset="0"/>
              <a:buChar char="•"/>
            </a:pPr>
            <a:r>
              <a:rPr lang="en-US" sz="1750" b="0" dirty="0">
                <a:solidFill>
                  <a:schemeClr val="tx1"/>
                </a:solidFill>
                <a:latin typeface="+mj-lt"/>
              </a:rPr>
              <a:t>Legal Agreements (Draft)</a:t>
            </a: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9DD5A8D5-3833-4A05-BE63-19A9545C2F5E}"/>
              </a:ext>
            </a:extLst>
          </p:cNvPr>
          <p:cNvSpPr/>
          <p:nvPr/>
        </p:nvSpPr>
        <p:spPr>
          <a:xfrm>
            <a:off x="426227" y="400"/>
            <a:ext cx="11702880" cy="9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1261A0"/>
                </a:solidFill>
                <a:latin typeface="Gotham Bold"/>
                <a:ea typeface="DejaVu Sans"/>
              </a:rPr>
              <a:t>WORLD BANK PROJECT CYCLE: </a:t>
            </a:r>
          </a:p>
          <a:p>
            <a:pPr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1261A0"/>
                </a:solidFill>
                <a:latin typeface="Gotham Bold"/>
                <a:ea typeface="DejaVu Sans"/>
              </a:rPr>
              <a:t>COUNTRY PARTNERSHIP FRAMEWORK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4" name="Picture 114">
            <a:extLst>
              <a:ext uri="{FF2B5EF4-FFF2-40B4-BE49-F238E27FC236}">
                <a16:creationId xmlns:a16="http://schemas.microsoft.com/office/drawing/2014/main" id="{2BB5A7E1-85FB-49C7-BF05-EF35D564ADC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8550111" y="400"/>
            <a:ext cx="5266394" cy="6911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657004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aight Connector 6">
            <a:extLst>
              <a:ext uri="{FF2B5EF4-FFF2-40B4-BE49-F238E27FC236}">
                <a16:creationId xmlns:a16="http://schemas.microsoft.com/office/drawing/2014/main" id="{389906FE-A47A-CF48-B0F8-D0C52790F5BD}"/>
              </a:ext>
            </a:extLst>
          </p:cNvPr>
          <p:cNvSpPr/>
          <p:nvPr/>
        </p:nvSpPr>
        <p:spPr>
          <a:xfrm>
            <a:off x="613217" y="907110"/>
            <a:ext cx="10965565" cy="1"/>
          </a:xfrm>
          <a:prstGeom prst="line">
            <a:avLst/>
          </a:prstGeom>
          <a:ln w="19050">
            <a:solidFill>
              <a:srgbClr val="0551AE"/>
            </a:solidFill>
          </a:ln>
        </p:spPr>
        <p:txBody>
          <a:bodyPr lIns="45719" rIns="45719"/>
          <a:lstStyle/>
          <a:p>
            <a:endParaRPr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4D6237-CF6C-DD4B-8D32-256722B1EFCF}"/>
              </a:ext>
            </a:extLst>
          </p:cNvPr>
          <p:cNvSpPr txBox="1"/>
          <p:nvPr/>
        </p:nvSpPr>
        <p:spPr>
          <a:xfrm>
            <a:off x="613218" y="1213010"/>
            <a:ext cx="6758544" cy="40626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6" indent="-285750">
              <a:spcBef>
                <a:spcPts val="350"/>
              </a:spcBef>
              <a:spcAft>
                <a:spcPts val="35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Stage 4: Negotiations and Board Approval:</a:t>
            </a:r>
          </a:p>
          <a:p>
            <a:pPr marL="681750" lvl="8" indent="-285750">
              <a:spcBef>
                <a:spcPts val="350"/>
              </a:spcBef>
              <a:spcAft>
                <a:spcPts val="35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PAD (Final)</a:t>
            </a:r>
          </a:p>
          <a:p>
            <a:pPr marL="681750" lvl="8" indent="-285750">
              <a:spcBef>
                <a:spcPts val="350"/>
              </a:spcBef>
              <a:spcAft>
                <a:spcPts val="35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Legal Agreement (Final)</a:t>
            </a:r>
          </a:p>
          <a:p>
            <a:pPr marL="681750" lvl="8" indent="-285750">
              <a:spcBef>
                <a:spcPts val="350"/>
              </a:spcBef>
              <a:spcAft>
                <a:spcPts val="35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Memorandum of President</a:t>
            </a:r>
          </a:p>
          <a:p>
            <a:pPr marL="285750" lvl="6" indent="-285750">
              <a:spcBef>
                <a:spcPts val="350"/>
              </a:spcBef>
              <a:spcAft>
                <a:spcPts val="35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Stage 5: Implementation and Support:</a:t>
            </a:r>
          </a:p>
          <a:p>
            <a:pPr marL="681750" lvl="8" indent="-285750">
              <a:spcBef>
                <a:spcPts val="350"/>
              </a:spcBef>
              <a:spcAft>
                <a:spcPts val="35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Implementation Status and Results Report </a:t>
            </a:r>
            <a:r>
              <a:rPr lang="en-US" i="1" dirty="0">
                <a:solidFill>
                  <a:schemeClr val="tx1"/>
                </a:solidFill>
                <a:latin typeface="+mj-lt"/>
              </a:rPr>
              <a:t>(By the borrowing country government through the IA and Bank- This is done twice a year)</a:t>
            </a:r>
          </a:p>
          <a:p>
            <a:pPr marL="285750" lvl="6" indent="-285750">
              <a:spcBef>
                <a:spcPts val="350"/>
              </a:spcBef>
              <a:spcAft>
                <a:spcPts val="35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Stage 6: Completion and Evaluation:</a:t>
            </a:r>
          </a:p>
          <a:p>
            <a:pPr marL="681750" lvl="8" indent="-285750">
              <a:spcBef>
                <a:spcPts val="350"/>
              </a:spcBef>
              <a:spcAft>
                <a:spcPts val="35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Implementation Completion and Results Report (ICR)</a:t>
            </a:r>
          </a:p>
          <a:p>
            <a:pPr marL="681750" lvl="8" indent="-285750">
              <a:spcBef>
                <a:spcPts val="350"/>
              </a:spcBef>
              <a:spcAft>
                <a:spcPts val="35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IEG Evaluation of ICR</a:t>
            </a: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9DD5A8D5-3833-4A05-BE63-19A9545C2F5E}"/>
              </a:ext>
            </a:extLst>
          </p:cNvPr>
          <p:cNvSpPr/>
          <p:nvPr/>
        </p:nvSpPr>
        <p:spPr>
          <a:xfrm>
            <a:off x="489120" y="2537"/>
            <a:ext cx="11702880" cy="9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1261A0"/>
                </a:solidFill>
                <a:latin typeface="Gotham Bold"/>
                <a:ea typeface="DejaVu Sans"/>
              </a:rPr>
              <a:t>WORLD BANK PROJECT CYCLE: </a:t>
            </a:r>
          </a:p>
          <a:p>
            <a:pPr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1261A0"/>
                </a:solidFill>
                <a:latin typeface="Gotham Bold"/>
                <a:ea typeface="DejaVu Sans"/>
              </a:rPr>
              <a:t>COUNTRY PARTNERSHIP FRAMEWORK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2" name="Picture 114">
            <a:extLst>
              <a:ext uri="{FF2B5EF4-FFF2-40B4-BE49-F238E27FC236}">
                <a16:creationId xmlns:a16="http://schemas.microsoft.com/office/drawing/2014/main" id="{FA300925-D71E-4AE6-A383-9B5D0BB67C8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9" r="17969"/>
          <a:stretch/>
        </p:blipFill>
        <p:spPr>
          <a:xfrm>
            <a:off x="7466028" y="-400"/>
            <a:ext cx="4725971" cy="6858000"/>
          </a:xfrm>
          <a:prstGeom prst="flowChartManualInpu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3017628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aight Connector 6">
            <a:extLst>
              <a:ext uri="{FF2B5EF4-FFF2-40B4-BE49-F238E27FC236}">
                <a16:creationId xmlns:a16="http://schemas.microsoft.com/office/drawing/2014/main" id="{389906FE-A47A-CF48-B0F8-D0C52790F5BD}"/>
              </a:ext>
            </a:extLst>
          </p:cNvPr>
          <p:cNvSpPr/>
          <p:nvPr/>
        </p:nvSpPr>
        <p:spPr>
          <a:xfrm>
            <a:off x="794885" y="780268"/>
            <a:ext cx="10965565" cy="1"/>
          </a:xfrm>
          <a:prstGeom prst="line">
            <a:avLst/>
          </a:prstGeom>
          <a:ln w="19050">
            <a:solidFill>
              <a:srgbClr val="0551AE"/>
            </a:solidFill>
          </a:ln>
        </p:spPr>
        <p:txBody>
          <a:bodyPr lIns="45719" rIns="45719"/>
          <a:lstStyle/>
          <a:p>
            <a:endParaRPr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4D6237-CF6C-DD4B-8D32-256722B1EFCF}"/>
              </a:ext>
            </a:extLst>
          </p:cNvPr>
          <p:cNvSpPr txBox="1"/>
          <p:nvPr/>
        </p:nvSpPr>
        <p:spPr>
          <a:xfrm>
            <a:off x="414744" y="886737"/>
            <a:ext cx="6221725" cy="50988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6" indent="-28575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Accelerating Sustainable Private Investments in Renewable Energy (ASPIRE)- </a:t>
            </a:r>
            <a:r>
              <a:rPr lang="en-US" sz="1800" i="1" dirty="0">
                <a:solidFill>
                  <a:schemeClr val="tx1"/>
                </a:solidFill>
                <a:latin typeface="+mj-lt"/>
              </a:rPr>
              <a:t>5 MW Solar Rooftop in Greater Male </a:t>
            </a:r>
          </a:p>
          <a:p>
            <a:pPr marL="681750" lvl="8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Attracted over 32 private investors</a:t>
            </a:r>
          </a:p>
          <a:p>
            <a:pPr marL="681750" lvl="8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10.9 cents/kWh winning bid</a:t>
            </a:r>
          </a:p>
          <a:p>
            <a:pPr marL="285750" lvl="6" indent="-28575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Accelerating Renewable Energy Integration and Sustainable Energy (ARISE) </a:t>
            </a:r>
          </a:p>
          <a:p>
            <a:pPr marL="681750" lvl="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21 MW tender (Floating Solar included) </a:t>
            </a:r>
          </a:p>
          <a:p>
            <a:pPr marL="681750" lvl="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Energy Storage Roadmap Report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Based on SRMI structure</a:t>
            </a:r>
          </a:p>
          <a:p>
            <a:pPr marL="681750" lvl="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World Bank guarantees for PPA termination risk</a:t>
            </a:r>
          </a:p>
          <a:p>
            <a:pPr marL="681750" lvl="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Escrow account for Payment Security Mechanism for PPA payment delays</a:t>
            </a:r>
          </a:p>
          <a:p>
            <a:pPr marL="681750" lvl="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Tariff buy down to decrease capital cost</a:t>
            </a:r>
          </a:p>
          <a:p>
            <a:pPr marL="681750" lvl="2" indent="-28575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</a:rPr>
              <a:t>Currency convertibility clause</a:t>
            </a:r>
          </a:p>
        </p:txBody>
      </p:sp>
      <p:pic>
        <p:nvPicPr>
          <p:cNvPr id="12" name="Picture 11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C1C93F80-84CF-4B6A-B352-8FEFCAC84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994" y="1560137"/>
            <a:ext cx="5438006" cy="3344800"/>
          </a:xfrm>
          <a:prstGeom prst="rect">
            <a:avLst/>
          </a:prstGeom>
        </p:spPr>
      </p:pic>
      <p:sp>
        <p:nvSpPr>
          <p:cNvPr id="10" name="CustomShape 5">
            <a:extLst>
              <a:ext uri="{FF2B5EF4-FFF2-40B4-BE49-F238E27FC236}">
                <a16:creationId xmlns:a16="http://schemas.microsoft.com/office/drawing/2014/main" id="{9DD5A8D5-3833-4A05-BE63-19A9545C2F5E}"/>
              </a:ext>
            </a:extLst>
          </p:cNvPr>
          <p:cNvSpPr/>
          <p:nvPr/>
        </p:nvSpPr>
        <p:spPr>
          <a:xfrm>
            <a:off x="612708" y="400"/>
            <a:ext cx="11702880" cy="9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1261A0"/>
                </a:solidFill>
                <a:latin typeface="Gotham Bold"/>
                <a:ea typeface="DejaVu Sans"/>
              </a:rPr>
              <a:t>SRMI EXAMPLE - WORLD BANK ENGAGEMENT IN MALDIVES</a:t>
            </a:r>
            <a:endParaRPr lang="en-US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281898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aight Connector 6">
            <a:extLst>
              <a:ext uri="{FF2B5EF4-FFF2-40B4-BE49-F238E27FC236}">
                <a16:creationId xmlns:a16="http://schemas.microsoft.com/office/drawing/2014/main" id="{389906FE-A47A-CF48-B0F8-D0C52790F5BD}"/>
              </a:ext>
            </a:extLst>
          </p:cNvPr>
          <p:cNvSpPr/>
          <p:nvPr/>
        </p:nvSpPr>
        <p:spPr>
          <a:xfrm>
            <a:off x="794885" y="780268"/>
            <a:ext cx="10965565" cy="1"/>
          </a:xfrm>
          <a:prstGeom prst="line">
            <a:avLst/>
          </a:prstGeom>
          <a:ln w="19050">
            <a:solidFill>
              <a:srgbClr val="0551AE"/>
            </a:solidFill>
          </a:ln>
        </p:spPr>
        <p:txBody>
          <a:bodyPr lIns="45719" rIns="45719"/>
          <a:lstStyle/>
          <a:p>
            <a:endParaRPr>
              <a:solidFill>
                <a:srgbClr val="00206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4D6237-CF6C-DD4B-8D32-256722B1EFCF}"/>
              </a:ext>
            </a:extLst>
          </p:cNvPr>
          <p:cNvSpPr txBox="1"/>
          <p:nvPr/>
        </p:nvSpPr>
        <p:spPr>
          <a:xfrm>
            <a:off x="612707" y="1382287"/>
            <a:ext cx="10368802" cy="2041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6" indent="-28575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$100 million Maldives ARISE project</a:t>
            </a:r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ISA Grant – up to US$ 1 Million, leveraging $100 million</a:t>
            </a:r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Solarization of all health facilities </a:t>
            </a:r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Model for SIDS countries</a:t>
            </a:r>
          </a:p>
          <a:p>
            <a:pPr marL="285750" lvl="2" indent="-285750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Legal Agreements being worked out</a:t>
            </a: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9DD5A8D5-3833-4A05-BE63-19A9545C2F5E}"/>
              </a:ext>
            </a:extLst>
          </p:cNvPr>
          <p:cNvSpPr/>
          <p:nvPr/>
        </p:nvSpPr>
        <p:spPr>
          <a:xfrm>
            <a:off x="612708" y="400"/>
            <a:ext cx="11702880" cy="92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lvl="6" indent="0">
              <a:spcBef>
                <a:spcPts val="600"/>
              </a:spcBef>
              <a:spcAft>
                <a:spcPts val="600"/>
              </a:spcAft>
            </a:pPr>
            <a:r>
              <a:rPr lang="en-US" sz="1800" spc="-1" dirty="0">
                <a:solidFill>
                  <a:srgbClr val="000000"/>
                </a:solidFill>
                <a:latin typeface="GothamBook"/>
              </a:rPr>
              <a:t>Partnership with ISA Cares Initiative </a:t>
            </a:r>
          </a:p>
        </p:txBody>
      </p:sp>
    </p:spTree>
    <p:extLst>
      <p:ext uri="{BB962C8B-B14F-4D97-AF65-F5344CB8AC3E}">
        <p14:creationId xmlns:p14="http://schemas.microsoft.com/office/powerpoint/2010/main" val="75218317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014 WB Treasury Slide Deck">
  <a:themeElements>
    <a:clrScheme name="2014 WB Treasury Slide Deck">
      <a:dk1>
        <a:srgbClr val="021F43"/>
      </a:dk1>
      <a:lt1>
        <a:srgbClr val="FFFFFF"/>
      </a:lt1>
      <a:dk2>
        <a:srgbClr val="A7A7A7"/>
      </a:dk2>
      <a:lt2>
        <a:srgbClr val="535353"/>
      </a:lt2>
      <a:accent1>
        <a:srgbClr val="0A5157"/>
      </a:accent1>
      <a:accent2>
        <a:srgbClr val="18B844"/>
      </a:accent2>
      <a:accent3>
        <a:srgbClr val="E79B08"/>
      </a:accent3>
      <a:accent4>
        <a:srgbClr val="920016"/>
      </a:accent4>
      <a:accent5>
        <a:srgbClr val="532C63"/>
      </a:accent5>
      <a:accent6>
        <a:srgbClr val="128F9C"/>
      </a:accent6>
      <a:hlink>
        <a:srgbClr val="0000FF"/>
      </a:hlink>
      <a:folHlink>
        <a:srgbClr val="FF00FF"/>
      </a:folHlink>
    </a:clrScheme>
    <a:fontScheme name="2014 WB Treasury Slide Deck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2014 WB Treasury Slide De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1" i="0" u="none" strike="noStrike" cap="none" spc="0" normalizeH="0" baseline="0">
            <a:ln>
              <a:noFill/>
            </a:ln>
            <a:solidFill>
              <a:srgbClr val="021F43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1" i="0" u="none" strike="noStrike" cap="none" spc="0" normalizeH="0" baseline="0">
            <a:ln>
              <a:noFill/>
            </a:ln>
            <a:solidFill>
              <a:srgbClr val="021F43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014 WB Treasury Slide Deck">
  <a:themeElements>
    <a:clrScheme name="2014 WB Treasury Slide Deck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A5157"/>
      </a:accent1>
      <a:accent2>
        <a:srgbClr val="18B844"/>
      </a:accent2>
      <a:accent3>
        <a:srgbClr val="E79B08"/>
      </a:accent3>
      <a:accent4>
        <a:srgbClr val="920016"/>
      </a:accent4>
      <a:accent5>
        <a:srgbClr val="532C63"/>
      </a:accent5>
      <a:accent6>
        <a:srgbClr val="128F9C"/>
      </a:accent6>
      <a:hlink>
        <a:srgbClr val="0000FF"/>
      </a:hlink>
      <a:folHlink>
        <a:srgbClr val="FF00FF"/>
      </a:folHlink>
    </a:clrScheme>
    <a:fontScheme name="2014 WB Treasury Slide Deck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2014 WB Treasury Slide De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1" i="0" u="none" strike="noStrike" cap="none" spc="0" normalizeH="0" baseline="0">
            <a:ln>
              <a:noFill/>
            </a:ln>
            <a:solidFill>
              <a:srgbClr val="021F43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1" i="0" u="none" strike="noStrike" cap="none" spc="0" normalizeH="0" baseline="0">
            <a:ln>
              <a:noFill/>
            </a:ln>
            <a:solidFill>
              <a:srgbClr val="021F43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273</Words>
  <Application>Microsoft Office PowerPoint</Application>
  <PresentationFormat>Widescreen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EYInterstate</vt:lpstr>
      <vt:lpstr>Gotham Bold</vt:lpstr>
      <vt:lpstr>GothamBook</vt:lpstr>
      <vt:lpstr>Trebuchet MS</vt:lpstr>
      <vt:lpstr>Wingdings</vt:lpstr>
      <vt:lpstr>2014 WB Treasury Slide Deck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Abhinav Goyal</dc:creator>
  <cp:keywords/>
  <dc:description/>
  <cp:lastModifiedBy>Amit Jain</cp:lastModifiedBy>
  <cp:revision>154</cp:revision>
  <dcterms:modified xsi:type="dcterms:W3CDTF">2020-07-14T06:08:56Z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WppReportDate">
    <vt:lpwstr/>
  </property>
  <property fmtid="{D5CDD505-2E9C-101B-9397-08002B2CF9AE}" pid="3" name="WppReportVersion">
    <vt:lpwstr>Version 1.0</vt:lpwstr>
  </property>
  <property fmtid="{D5CDD505-2E9C-101B-9397-08002B2CF9AE}" pid="4" name="WppReportDraft">
    <vt:lpwstr>(Draft)</vt:lpwstr>
  </property>
  <property fmtid="{D5CDD505-2E9C-101B-9397-08002B2CF9AE}" pid="5" name="WppReportCurrencySymbol">
    <vt:lpwstr>₹</vt:lpwstr>
  </property>
  <property fmtid="{D5CDD505-2E9C-101B-9397-08002B2CF9AE}" pid="6" name="WppReportDashboardTitleText">
    <vt:lpwstr>Dashboard</vt:lpwstr>
  </property>
  <property fmtid="{D5CDD505-2E9C-101B-9397-08002B2CF9AE}" pid="7" name="WppReportShortPageNumberFormat">
    <vt:lpwstr>Page &lt;#&gt;</vt:lpwstr>
  </property>
  <property fmtid="{D5CDD505-2E9C-101B-9397-08002B2CF9AE}" pid="8" name="WppReportLongPageNumberFormat">
    <vt:lpwstr>Page &lt;#&gt; of &lt;PageCount&gt;</vt:lpwstr>
  </property>
  <property fmtid="{D5CDD505-2E9C-101B-9397-08002B2CF9AE}" pid="9" name="WppReportTocTitleText">
    <vt:lpwstr>Table of contents</vt:lpwstr>
  </property>
  <property fmtid="{D5CDD505-2E9C-101B-9397-08002B2CF9AE}" pid="10" name="WppReportIsTocUpdateRecommended">
    <vt:bool>true</vt:bool>
  </property>
  <property fmtid="{D5CDD505-2E9C-101B-9397-08002B2CF9AE}" pid="11" name="WppReportPropertiesLastWrittenToDocument">
    <vt:filetime>2019-03-19T10:00:00Z</vt:filetime>
  </property>
</Properties>
</file>