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</p:sldMasterIdLst>
  <p:notesMasterIdLst>
    <p:notesMasterId r:id="rId10"/>
  </p:notesMasterIdLst>
  <p:sldIdLst>
    <p:sldId id="257" r:id="rId3"/>
    <p:sldId id="1578" r:id="rId4"/>
    <p:sldId id="274" r:id="rId5"/>
    <p:sldId id="1582" r:id="rId6"/>
    <p:sldId id="272" r:id="rId7"/>
    <p:sldId id="1581" r:id="rId8"/>
    <p:sldId id="1576" r:id="rId9"/>
  </p:sldIdLst>
  <p:sldSz cx="12192000" cy="6858000"/>
  <p:notesSz cx="6794500" cy="9931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3842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1079" autoAdjust="0"/>
    <p:restoredTop sz="94249" autoAdjust="0"/>
  </p:normalViewPr>
  <p:slideViewPr>
    <p:cSldViewPr snapToGrid="0">
      <p:cViewPr>
        <p:scale>
          <a:sx n="50" d="100"/>
          <a:sy n="50" d="100"/>
        </p:scale>
        <p:origin x="1080" y="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4283" cy="49829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48645" y="0"/>
            <a:ext cx="2944283" cy="49829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A9EF099-D8E0-4C46-BF08-1155284E83F0}" type="datetimeFigureOut">
              <a:rPr lang="en-IN" smtClean="0"/>
              <a:t>28-01-2021</a:t>
            </a:fld>
            <a:endParaRPr lang="en-I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19100" y="1241425"/>
            <a:ext cx="5956300" cy="33512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450" y="4779486"/>
            <a:ext cx="5435600" cy="391048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33107"/>
            <a:ext cx="2944283" cy="49829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48645" y="9433107"/>
            <a:ext cx="2944283" cy="49829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4D57E9D-9340-4EDE-A32A-C9E82F8BBA87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4646904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4D57E9D-9340-4EDE-A32A-C9E82F8BBA87}" type="slidenum">
              <a:rPr kumimoji="0" lang="en-I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IN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658333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4D57E9D-9340-4EDE-A32A-C9E82F8BBA87}" type="slidenum">
              <a:rPr lang="en-IN" smtClean="0"/>
              <a:t>3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5134777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4D57E9D-9340-4EDE-A32A-C9E82F8BBA87}" type="slidenum">
              <a:rPr lang="en-IN" smtClean="0"/>
              <a:t>4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54152580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4D57E9D-9340-4EDE-A32A-C9E82F8BBA87}" type="slidenum">
              <a:rPr lang="en-IN" smtClean="0"/>
              <a:t>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3216836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DA3B08-9271-4D06-AB91-08B7C95BF7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926385C-4A0C-4A58-A72D-1AF24D3CC8B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5844DC-17AC-4267-87DC-E7003821AA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5B75850-5FB7-4505-88FB-3B0EFFBCE2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92FA0B-0D4D-4F7B-8542-8D4F424B12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14A3A0-C58F-4989-B8CD-0EF0B04E822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2011937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C9B085-6A40-4533-9BE0-E56FA3C945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67FB20A-9B2E-4994-AFB5-8F2DDB8C995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339FC39-8845-47ED-B8BC-6F22348875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D1AB6C-B200-4182-9783-2495ED7016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80F9B8-A928-4ACE-B1D0-4D8E58A512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14A3A0-C58F-4989-B8CD-0EF0B04E822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950229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3603F00-FA3C-45AD-BEED-25C6B37AC76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57046E1-DFBC-4ABC-A150-041FDA4A659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528F492-33B9-4D1E-A38F-CA35992DAD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7B4056-DF9B-4CBB-B128-DA73D069C6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C994435-6310-4598-B1E6-BFE1CD65CC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14A3A0-C58F-4989-B8CD-0EF0B04E822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3887664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 dirty="0"/>
          </a:p>
        </p:txBody>
      </p:sp>
      <p:sp>
        <p:nvSpPr>
          <p:cNvPr id="28" name="Image"/>
          <p:cNvSpPr>
            <a:spLocks noGrp="1"/>
          </p:cNvSpPr>
          <p:nvPr>
            <p:ph type="pic" idx="13"/>
          </p:nvPr>
        </p:nvSpPr>
        <p:spPr>
          <a:xfrm>
            <a:off x="0" y="0"/>
            <a:ext cx="12195177" cy="68580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21163723"/>
      </p:ext>
    </p:extLst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0951504" y="6396374"/>
            <a:ext cx="453932" cy="461626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 dirty="0"/>
          </a:p>
        </p:txBody>
      </p:sp>
      <p:sp>
        <p:nvSpPr>
          <p:cNvPr id="28" name="Image"/>
          <p:cNvSpPr>
            <a:spLocks noGrp="1"/>
          </p:cNvSpPr>
          <p:nvPr>
            <p:ph type="pic" idx="13"/>
          </p:nvPr>
        </p:nvSpPr>
        <p:spPr>
          <a:xfrm>
            <a:off x="-3177" y="0"/>
            <a:ext cx="12195177" cy="68580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915417005"/>
      </p:ext>
    </p:extLst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laceholder-mi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 dirty="0"/>
          </a:p>
        </p:txBody>
      </p:sp>
      <p:sp>
        <p:nvSpPr>
          <p:cNvPr id="36" name="Image"/>
          <p:cNvSpPr>
            <a:spLocks noGrp="1"/>
          </p:cNvSpPr>
          <p:nvPr>
            <p:ph type="pic" sz="quarter" idx="13"/>
          </p:nvPr>
        </p:nvSpPr>
        <p:spPr>
          <a:xfrm>
            <a:off x="7648367" y="1280161"/>
            <a:ext cx="2836118" cy="429768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348962249"/>
      </p:ext>
    </p:extLst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1_Placeholder-mi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 dirty="0"/>
          </a:p>
        </p:txBody>
      </p:sp>
      <p:sp>
        <p:nvSpPr>
          <p:cNvPr id="44" name="Image"/>
          <p:cNvSpPr>
            <a:spLocks noGrp="1"/>
          </p:cNvSpPr>
          <p:nvPr>
            <p:ph type="pic" sz="quarter" idx="13"/>
          </p:nvPr>
        </p:nvSpPr>
        <p:spPr>
          <a:xfrm>
            <a:off x="8524503" y="3452685"/>
            <a:ext cx="2173658" cy="214884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 dirty="0"/>
          </a:p>
        </p:txBody>
      </p:sp>
      <p:sp>
        <p:nvSpPr>
          <p:cNvPr id="45" name="Image"/>
          <p:cNvSpPr>
            <a:spLocks noGrp="1"/>
          </p:cNvSpPr>
          <p:nvPr>
            <p:ph type="pic" sz="quarter" idx="14"/>
          </p:nvPr>
        </p:nvSpPr>
        <p:spPr>
          <a:xfrm>
            <a:off x="6078528" y="3452685"/>
            <a:ext cx="2173658" cy="214884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786866710"/>
      </p:ext>
    </p:extLst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2_Placeholder-mi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 dirty="0"/>
          </a:p>
        </p:txBody>
      </p:sp>
      <p:sp>
        <p:nvSpPr>
          <p:cNvPr id="53" name="Image"/>
          <p:cNvSpPr>
            <a:spLocks noGrp="1"/>
          </p:cNvSpPr>
          <p:nvPr>
            <p:ph type="pic" sz="half" idx="13"/>
          </p:nvPr>
        </p:nvSpPr>
        <p:spPr>
          <a:xfrm>
            <a:off x="5354877" y="1648668"/>
            <a:ext cx="5279600" cy="4525556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219103289"/>
      </p:ext>
    </p:extLst>
  </p:cSld>
  <p:clrMapOvr>
    <a:masterClrMapping/>
  </p:clrMapOvr>
  <p:transition spd="med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3_Placeholder-mi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 dirty="0"/>
          </a:p>
        </p:txBody>
      </p:sp>
      <p:sp>
        <p:nvSpPr>
          <p:cNvPr id="61" name="Image"/>
          <p:cNvSpPr>
            <a:spLocks noGrp="1"/>
          </p:cNvSpPr>
          <p:nvPr>
            <p:ph type="pic" sz="half" idx="13"/>
          </p:nvPr>
        </p:nvSpPr>
        <p:spPr>
          <a:xfrm>
            <a:off x="1102358" y="1170432"/>
            <a:ext cx="5265181" cy="4517136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986972592"/>
      </p:ext>
    </p:extLst>
  </p:cSld>
  <p:clrMapOvr>
    <a:masterClrMapping/>
  </p:clrMapOvr>
  <p:transition spd="med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4_Placeholder-mi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 dirty="0"/>
          </a:p>
        </p:txBody>
      </p:sp>
      <p:sp>
        <p:nvSpPr>
          <p:cNvPr id="69" name="Image"/>
          <p:cNvSpPr>
            <a:spLocks noGrp="1"/>
          </p:cNvSpPr>
          <p:nvPr>
            <p:ph type="pic" idx="13"/>
          </p:nvPr>
        </p:nvSpPr>
        <p:spPr>
          <a:xfrm>
            <a:off x="6097589" y="0"/>
            <a:ext cx="6097588" cy="6855425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048583691"/>
      </p:ext>
    </p:extLst>
  </p:cSld>
  <p:clrMapOvr>
    <a:masterClrMapping/>
  </p:clrMapOvr>
  <p:transition spd="med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 dirty="0"/>
          </a:p>
        </p:txBody>
      </p:sp>
      <p:sp>
        <p:nvSpPr>
          <p:cNvPr id="77" name="Image"/>
          <p:cNvSpPr>
            <a:spLocks noGrp="1"/>
          </p:cNvSpPr>
          <p:nvPr>
            <p:ph type="pic" sz="half" idx="13"/>
          </p:nvPr>
        </p:nvSpPr>
        <p:spPr>
          <a:xfrm>
            <a:off x="837049" y="1110343"/>
            <a:ext cx="4379058" cy="5747658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 dirty="0"/>
          </a:p>
        </p:txBody>
      </p:sp>
      <p:sp>
        <p:nvSpPr>
          <p:cNvPr id="78" name="Image"/>
          <p:cNvSpPr>
            <a:spLocks noGrp="1"/>
          </p:cNvSpPr>
          <p:nvPr>
            <p:ph type="pic" sz="half" idx="14"/>
          </p:nvPr>
        </p:nvSpPr>
        <p:spPr>
          <a:xfrm>
            <a:off x="3811986" y="283029"/>
            <a:ext cx="6748349" cy="3145972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994976759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1096AB-4B23-4CEF-AEEF-F1B7BD284B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9143743-B9E6-441C-B318-8F21402EA8E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B857CA6-03E9-41FC-BE4F-BA571FFCB1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49BA54-C699-4496-9187-E11F3EFA86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5505DE2-95A4-4A25-A660-7C7FED4F4E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14A3A0-C58F-4989-B8CD-0EF0B04E822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15441718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1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 dirty="0"/>
          </a:p>
        </p:txBody>
      </p:sp>
      <p:sp>
        <p:nvSpPr>
          <p:cNvPr id="97" name="Image"/>
          <p:cNvSpPr>
            <a:spLocks noGrp="1"/>
          </p:cNvSpPr>
          <p:nvPr>
            <p:ph type="pic" sz="half" idx="13"/>
          </p:nvPr>
        </p:nvSpPr>
        <p:spPr>
          <a:xfrm>
            <a:off x="856109" y="593916"/>
            <a:ext cx="4708363" cy="6264084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202331046"/>
      </p:ext>
    </p:extLst>
  </p:cSld>
  <p:clrMapOvr>
    <a:masterClrMapping/>
  </p:clrMapOvr>
  <p:transition spd="med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8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 dirty="0"/>
          </a:p>
        </p:txBody>
      </p:sp>
      <p:sp>
        <p:nvSpPr>
          <p:cNvPr id="105" name="Image"/>
          <p:cNvSpPr>
            <a:spLocks noGrp="1"/>
          </p:cNvSpPr>
          <p:nvPr>
            <p:ph type="pic" sz="half" idx="13"/>
          </p:nvPr>
        </p:nvSpPr>
        <p:spPr>
          <a:xfrm>
            <a:off x="218775" y="1888435"/>
            <a:ext cx="4395385" cy="4393096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 dirty="0"/>
          </a:p>
        </p:txBody>
      </p:sp>
      <p:sp>
        <p:nvSpPr>
          <p:cNvPr id="106" name="Image"/>
          <p:cNvSpPr>
            <a:spLocks noGrp="1"/>
          </p:cNvSpPr>
          <p:nvPr>
            <p:ph type="pic" sz="quarter" idx="14"/>
          </p:nvPr>
        </p:nvSpPr>
        <p:spPr>
          <a:xfrm>
            <a:off x="4836112" y="-46107"/>
            <a:ext cx="3795549" cy="322663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 dirty="0"/>
          </a:p>
        </p:txBody>
      </p:sp>
      <p:sp>
        <p:nvSpPr>
          <p:cNvPr id="107" name="Image"/>
          <p:cNvSpPr>
            <a:spLocks noGrp="1"/>
          </p:cNvSpPr>
          <p:nvPr>
            <p:ph type="pic" sz="quarter" idx="15"/>
          </p:nvPr>
        </p:nvSpPr>
        <p:spPr>
          <a:xfrm>
            <a:off x="7562578" y="3671128"/>
            <a:ext cx="3795550" cy="3186873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954062741"/>
      </p:ext>
    </p:extLst>
  </p:cSld>
  <p:clrMapOvr>
    <a:masterClrMapping/>
  </p:clrMapOvr>
  <p:transition spd="med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10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 dirty="0"/>
          </a:p>
        </p:txBody>
      </p:sp>
      <p:sp>
        <p:nvSpPr>
          <p:cNvPr id="115" name="Image"/>
          <p:cNvSpPr>
            <a:spLocks noGrp="1"/>
          </p:cNvSpPr>
          <p:nvPr>
            <p:ph type="pic" idx="13"/>
          </p:nvPr>
        </p:nvSpPr>
        <p:spPr>
          <a:xfrm>
            <a:off x="0" y="0"/>
            <a:ext cx="12195177" cy="376151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895993617"/>
      </p:ext>
    </p:extLst>
  </p:cSld>
  <p:clrMapOvr>
    <a:masterClrMapping/>
  </p:clrMapOvr>
  <p:transition spd="med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51_Placeho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 dirty="0"/>
          </a:p>
        </p:txBody>
      </p:sp>
      <p:sp>
        <p:nvSpPr>
          <p:cNvPr id="123" name="Image"/>
          <p:cNvSpPr>
            <a:spLocks noGrp="1"/>
          </p:cNvSpPr>
          <p:nvPr>
            <p:ph type="pic" idx="13"/>
          </p:nvPr>
        </p:nvSpPr>
        <p:spPr>
          <a:xfrm>
            <a:off x="0" y="0"/>
            <a:ext cx="5940508" cy="687324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 dirty="0"/>
          </a:p>
        </p:txBody>
      </p:sp>
      <p:sp>
        <p:nvSpPr>
          <p:cNvPr id="124" name="Image"/>
          <p:cNvSpPr>
            <a:spLocks noGrp="1"/>
          </p:cNvSpPr>
          <p:nvPr>
            <p:ph type="pic" idx="14"/>
          </p:nvPr>
        </p:nvSpPr>
        <p:spPr>
          <a:xfrm>
            <a:off x="6254669" y="7620"/>
            <a:ext cx="5940508" cy="685038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468431198"/>
      </p:ext>
    </p:extLst>
  </p:cSld>
  <p:clrMapOvr>
    <a:masterClrMapping/>
  </p:clrMapOvr>
  <p:transition spd="med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52_Placeho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 dirty="0"/>
          </a:p>
        </p:txBody>
      </p:sp>
      <p:sp>
        <p:nvSpPr>
          <p:cNvPr id="140" name="Image"/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2899799" cy="4225159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 dirty="0"/>
          </a:p>
        </p:txBody>
      </p:sp>
      <p:sp>
        <p:nvSpPr>
          <p:cNvPr id="141" name="Image"/>
          <p:cNvSpPr>
            <a:spLocks noGrp="1"/>
          </p:cNvSpPr>
          <p:nvPr>
            <p:ph type="pic" sz="quarter" idx="14"/>
          </p:nvPr>
        </p:nvSpPr>
        <p:spPr>
          <a:xfrm>
            <a:off x="3098459" y="0"/>
            <a:ext cx="2899800" cy="4225159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 dirty="0"/>
          </a:p>
        </p:txBody>
      </p:sp>
      <p:sp>
        <p:nvSpPr>
          <p:cNvPr id="142" name="Image"/>
          <p:cNvSpPr>
            <a:spLocks noGrp="1"/>
          </p:cNvSpPr>
          <p:nvPr>
            <p:ph type="pic" sz="quarter" idx="15"/>
          </p:nvPr>
        </p:nvSpPr>
        <p:spPr>
          <a:xfrm>
            <a:off x="6196918" y="0"/>
            <a:ext cx="2899800" cy="4225159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 dirty="0"/>
          </a:p>
        </p:txBody>
      </p:sp>
      <p:sp>
        <p:nvSpPr>
          <p:cNvPr id="143" name="Image"/>
          <p:cNvSpPr>
            <a:spLocks noGrp="1"/>
          </p:cNvSpPr>
          <p:nvPr>
            <p:ph type="pic" sz="quarter" idx="16"/>
          </p:nvPr>
        </p:nvSpPr>
        <p:spPr>
          <a:xfrm>
            <a:off x="9295376" y="0"/>
            <a:ext cx="2899800" cy="4225159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 dirty="0"/>
          </a:p>
        </p:txBody>
      </p:sp>
      <p:sp>
        <p:nvSpPr>
          <p:cNvPr id="144" name="Image"/>
          <p:cNvSpPr>
            <a:spLocks noGrp="1"/>
          </p:cNvSpPr>
          <p:nvPr>
            <p:ph type="pic" sz="quarter" idx="17"/>
          </p:nvPr>
        </p:nvSpPr>
        <p:spPr>
          <a:xfrm>
            <a:off x="-1" y="4462168"/>
            <a:ext cx="5998260" cy="2395834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 dirty="0"/>
          </a:p>
        </p:txBody>
      </p:sp>
      <p:sp>
        <p:nvSpPr>
          <p:cNvPr id="145" name="Image"/>
          <p:cNvSpPr>
            <a:spLocks noGrp="1"/>
          </p:cNvSpPr>
          <p:nvPr>
            <p:ph type="pic" sz="quarter" idx="18"/>
          </p:nvPr>
        </p:nvSpPr>
        <p:spPr>
          <a:xfrm>
            <a:off x="6196918" y="4462167"/>
            <a:ext cx="5998259" cy="2395834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245677895"/>
      </p:ext>
    </p:extLst>
  </p:cSld>
  <p:clrMapOvr>
    <a:masterClrMapping/>
  </p:clrMapOvr>
  <p:transition spd="med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50_Placeho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 dirty="0"/>
          </a:p>
        </p:txBody>
      </p:sp>
      <p:sp>
        <p:nvSpPr>
          <p:cNvPr id="153" name="Image"/>
          <p:cNvSpPr>
            <a:spLocks noGrp="1"/>
          </p:cNvSpPr>
          <p:nvPr>
            <p:ph type="pic" idx="13"/>
          </p:nvPr>
        </p:nvSpPr>
        <p:spPr>
          <a:xfrm>
            <a:off x="0" y="0"/>
            <a:ext cx="12195177" cy="34290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 dirty="0"/>
          </a:p>
        </p:txBody>
      </p:sp>
      <p:sp>
        <p:nvSpPr>
          <p:cNvPr id="154" name="Image"/>
          <p:cNvSpPr>
            <a:spLocks noGrp="1"/>
          </p:cNvSpPr>
          <p:nvPr>
            <p:ph type="pic" sz="quarter" idx="14"/>
          </p:nvPr>
        </p:nvSpPr>
        <p:spPr>
          <a:xfrm>
            <a:off x="0" y="4507783"/>
            <a:ext cx="2353028" cy="2350218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 dirty="0"/>
          </a:p>
        </p:txBody>
      </p:sp>
      <p:sp>
        <p:nvSpPr>
          <p:cNvPr id="155" name="Image"/>
          <p:cNvSpPr>
            <a:spLocks noGrp="1"/>
          </p:cNvSpPr>
          <p:nvPr>
            <p:ph type="pic" sz="quarter" idx="15"/>
          </p:nvPr>
        </p:nvSpPr>
        <p:spPr>
          <a:xfrm>
            <a:off x="2460538" y="4507783"/>
            <a:ext cx="2353028" cy="2350218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 dirty="0"/>
          </a:p>
        </p:txBody>
      </p:sp>
      <p:sp>
        <p:nvSpPr>
          <p:cNvPr id="156" name="Image"/>
          <p:cNvSpPr>
            <a:spLocks noGrp="1"/>
          </p:cNvSpPr>
          <p:nvPr>
            <p:ph type="pic" sz="quarter" idx="16"/>
          </p:nvPr>
        </p:nvSpPr>
        <p:spPr>
          <a:xfrm>
            <a:off x="4921074" y="4507783"/>
            <a:ext cx="2353028" cy="2350218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 dirty="0"/>
          </a:p>
        </p:txBody>
      </p:sp>
      <p:sp>
        <p:nvSpPr>
          <p:cNvPr id="157" name="Image"/>
          <p:cNvSpPr>
            <a:spLocks noGrp="1"/>
          </p:cNvSpPr>
          <p:nvPr>
            <p:ph type="pic" sz="quarter" idx="17"/>
          </p:nvPr>
        </p:nvSpPr>
        <p:spPr>
          <a:xfrm>
            <a:off x="7381612" y="4507783"/>
            <a:ext cx="2353028" cy="2350218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 dirty="0"/>
          </a:p>
        </p:txBody>
      </p:sp>
      <p:sp>
        <p:nvSpPr>
          <p:cNvPr id="158" name="Image"/>
          <p:cNvSpPr>
            <a:spLocks noGrp="1"/>
          </p:cNvSpPr>
          <p:nvPr>
            <p:ph type="pic" sz="quarter" idx="18"/>
          </p:nvPr>
        </p:nvSpPr>
        <p:spPr>
          <a:xfrm>
            <a:off x="9842149" y="4507783"/>
            <a:ext cx="2353028" cy="2350218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363626965"/>
      </p:ext>
    </p:extLst>
  </p:cSld>
  <p:clrMapOvr>
    <a:masterClrMapping/>
  </p:clrMapOvr>
  <p:transition spd="med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31_Placeho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 dirty="0"/>
          </a:p>
        </p:txBody>
      </p:sp>
      <p:sp>
        <p:nvSpPr>
          <p:cNvPr id="166" name="Image"/>
          <p:cNvSpPr>
            <a:spLocks noGrp="1"/>
          </p:cNvSpPr>
          <p:nvPr>
            <p:ph type="pic" idx="13"/>
          </p:nvPr>
        </p:nvSpPr>
        <p:spPr>
          <a:xfrm>
            <a:off x="0" y="0"/>
            <a:ext cx="8202342" cy="68580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338880005"/>
      </p:ext>
    </p:extLst>
  </p:cSld>
  <p:clrMapOvr>
    <a:masterClrMapping/>
  </p:clrMapOvr>
  <p:transition spd="med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33_Placeho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 dirty="0"/>
          </a:p>
        </p:txBody>
      </p:sp>
      <p:sp>
        <p:nvSpPr>
          <p:cNvPr id="174" name="Image"/>
          <p:cNvSpPr>
            <a:spLocks noGrp="1"/>
          </p:cNvSpPr>
          <p:nvPr>
            <p:ph type="pic" sz="quarter" idx="13"/>
          </p:nvPr>
        </p:nvSpPr>
        <p:spPr>
          <a:xfrm>
            <a:off x="991116" y="2579369"/>
            <a:ext cx="3232564" cy="201168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 dirty="0"/>
          </a:p>
        </p:txBody>
      </p:sp>
      <p:sp>
        <p:nvSpPr>
          <p:cNvPr id="175" name="Image"/>
          <p:cNvSpPr>
            <a:spLocks noGrp="1"/>
          </p:cNvSpPr>
          <p:nvPr>
            <p:ph type="pic" sz="quarter" idx="14"/>
          </p:nvPr>
        </p:nvSpPr>
        <p:spPr>
          <a:xfrm>
            <a:off x="4516280" y="2579369"/>
            <a:ext cx="3232564" cy="201168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 dirty="0"/>
          </a:p>
        </p:txBody>
      </p:sp>
      <p:sp>
        <p:nvSpPr>
          <p:cNvPr id="176" name="Image"/>
          <p:cNvSpPr>
            <a:spLocks noGrp="1"/>
          </p:cNvSpPr>
          <p:nvPr>
            <p:ph type="pic" sz="quarter" idx="15"/>
          </p:nvPr>
        </p:nvSpPr>
        <p:spPr>
          <a:xfrm>
            <a:off x="8041444" y="2579369"/>
            <a:ext cx="3232564" cy="201168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630268370"/>
      </p:ext>
    </p:extLst>
  </p:cSld>
  <p:clrMapOvr>
    <a:masterClrMapping/>
  </p:clrMapOvr>
  <p:transition spd="med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11_Big Image Placeho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 dirty="0"/>
          </a:p>
        </p:txBody>
      </p:sp>
      <p:sp>
        <p:nvSpPr>
          <p:cNvPr id="184" name="Image"/>
          <p:cNvSpPr>
            <a:spLocks noGrp="1"/>
          </p:cNvSpPr>
          <p:nvPr>
            <p:ph type="pic" sz="quarter" idx="13"/>
          </p:nvPr>
        </p:nvSpPr>
        <p:spPr>
          <a:xfrm>
            <a:off x="1944348" y="1033328"/>
            <a:ext cx="2510332" cy="4453129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54718721"/>
      </p:ext>
    </p:extLst>
  </p:cSld>
  <p:clrMapOvr>
    <a:masterClrMapping/>
  </p:clrMapOvr>
  <p:transition spd="med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15_Big Image Placeho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 dirty="0"/>
          </a:p>
        </p:txBody>
      </p:sp>
      <p:sp>
        <p:nvSpPr>
          <p:cNvPr id="192" name="Image"/>
          <p:cNvSpPr>
            <a:spLocks noGrp="1"/>
          </p:cNvSpPr>
          <p:nvPr>
            <p:ph type="pic" sz="quarter" idx="13"/>
          </p:nvPr>
        </p:nvSpPr>
        <p:spPr>
          <a:xfrm>
            <a:off x="7803102" y="1657349"/>
            <a:ext cx="3064837" cy="3878037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776930900"/>
      </p:ext>
    </p:extLst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A67270-D507-4CEE-BE62-AF5DE03E81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B41DA1E-3ED3-4E32-8986-BCAB0ECB194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6D11940-FBA9-48DB-B1EF-406AB28A69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CD30C6-2BCA-4454-9C4A-89B2755BC3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7851BF7-D607-4874-A7B3-A1FC4A13DF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14A3A0-C58F-4989-B8CD-0EF0B04E822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96201391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16_Big Image Placeho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 dirty="0"/>
          </a:p>
        </p:txBody>
      </p:sp>
      <p:sp>
        <p:nvSpPr>
          <p:cNvPr id="200" name="Image"/>
          <p:cNvSpPr>
            <a:spLocks noGrp="1"/>
          </p:cNvSpPr>
          <p:nvPr>
            <p:ph type="pic" sz="quarter" idx="13"/>
          </p:nvPr>
        </p:nvSpPr>
        <p:spPr>
          <a:xfrm>
            <a:off x="885528" y="1944307"/>
            <a:ext cx="4555323" cy="2569465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62385066"/>
      </p:ext>
    </p:extLst>
  </p:cSld>
  <p:clrMapOvr>
    <a:masterClrMapping/>
  </p:clrMapOvr>
  <p:transition spd="med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19_Big Image Placeho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 dirty="0"/>
          </a:p>
        </p:txBody>
      </p:sp>
      <p:sp>
        <p:nvSpPr>
          <p:cNvPr id="208" name="Image"/>
          <p:cNvSpPr>
            <a:spLocks noGrp="1"/>
          </p:cNvSpPr>
          <p:nvPr>
            <p:ph type="pic" sz="quarter" idx="13"/>
          </p:nvPr>
        </p:nvSpPr>
        <p:spPr>
          <a:xfrm>
            <a:off x="7163810" y="3559891"/>
            <a:ext cx="3555230" cy="2250917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 dirty="0"/>
          </a:p>
        </p:txBody>
      </p:sp>
      <p:sp>
        <p:nvSpPr>
          <p:cNvPr id="209" name="Image"/>
          <p:cNvSpPr>
            <a:spLocks noGrp="1"/>
          </p:cNvSpPr>
          <p:nvPr>
            <p:ph type="pic" sz="quarter" idx="14"/>
          </p:nvPr>
        </p:nvSpPr>
        <p:spPr>
          <a:xfrm>
            <a:off x="1481020" y="3559891"/>
            <a:ext cx="3555230" cy="2250917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995751592"/>
      </p:ext>
    </p:extLst>
  </p:cSld>
  <p:clrMapOvr>
    <a:masterClrMapping/>
  </p:clrMapOvr>
  <p:transition spd="med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21_Big Image Placeho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 dirty="0"/>
          </a:p>
        </p:txBody>
      </p:sp>
      <p:sp>
        <p:nvSpPr>
          <p:cNvPr id="217" name="Image"/>
          <p:cNvSpPr>
            <a:spLocks noGrp="1"/>
          </p:cNvSpPr>
          <p:nvPr>
            <p:ph type="pic" sz="half" idx="13"/>
          </p:nvPr>
        </p:nvSpPr>
        <p:spPr>
          <a:xfrm>
            <a:off x="1083407" y="1816769"/>
            <a:ext cx="3549232" cy="5041232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4270473341"/>
      </p:ext>
    </p:extLst>
  </p:cSld>
  <p:clrMapOvr>
    <a:masterClrMapping/>
  </p:clrMapOvr>
  <p:transition spd="med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12_Big Image Placeho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 dirty="0"/>
          </a:p>
        </p:txBody>
      </p:sp>
      <p:sp>
        <p:nvSpPr>
          <p:cNvPr id="225" name="Image"/>
          <p:cNvSpPr>
            <a:spLocks noGrp="1"/>
          </p:cNvSpPr>
          <p:nvPr>
            <p:ph type="pic" sz="quarter" idx="13"/>
          </p:nvPr>
        </p:nvSpPr>
        <p:spPr>
          <a:xfrm>
            <a:off x="8721177" y="1309282"/>
            <a:ext cx="2342084" cy="4183132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 dirty="0"/>
          </a:p>
        </p:txBody>
      </p:sp>
      <p:sp>
        <p:nvSpPr>
          <p:cNvPr id="226" name="Image"/>
          <p:cNvSpPr>
            <a:spLocks noGrp="1"/>
          </p:cNvSpPr>
          <p:nvPr>
            <p:ph type="pic" sz="quarter" idx="14"/>
          </p:nvPr>
        </p:nvSpPr>
        <p:spPr>
          <a:xfrm>
            <a:off x="6688448" y="1309282"/>
            <a:ext cx="2342084" cy="4183132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761192961"/>
      </p:ext>
    </p:extLst>
  </p:cSld>
  <p:clrMapOvr>
    <a:masterClrMapping/>
  </p:clrMapOvr>
  <p:transition spd="med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47_Placeho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 dirty="0"/>
          </a:p>
        </p:txBody>
      </p:sp>
      <p:sp>
        <p:nvSpPr>
          <p:cNvPr id="234" name="Image"/>
          <p:cNvSpPr>
            <a:spLocks noGrp="1"/>
          </p:cNvSpPr>
          <p:nvPr>
            <p:ph type="pic" sz="half" idx="13"/>
          </p:nvPr>
        </p:nvSpPr>
        <p:spPr>
          <a:xfrm>
            <a:off x="0" y="4191000"/>
            <a:ext cx="12195176" cy="222882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185042026"/>
      </p:ext>
    </p:extLst>
  </p:cSld>
  <p:clrMapOvr>
    <a:masterClrMapping/>
  </p:clrMapOvr>
  <p:transition spd="med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Logos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 dirty="0"/>
          </a:p>
        </p:txBody>
      </p:sp>
      <p:sp>
        <p:nvSpPr>
          <p:cNvPr id="242" name="Image"/>
          <p:cNvSpPr>
            <a:spLocks noGrp="1"/>
          </p:cNvSpPr>
          <p:nvPr>
            <p:ph type="pic" sz="quarter" idx="13"/>
          </p:nvPr>
        </p:nvSpPr>
        <p:spPr>
          <a:xfrm>
            <a:off x="1239219" y="2948638"/>
            <a:ext cx="2695177" cy="1334529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 dirty="0"/>
          </a:p>
        </p:txBody>
      </p:sp>
      <p:sp>
        <p:nvSpPr>
          <p:cNvPr id="243" name="Image"/>
          <p:cNvSpPr>
            <a:spLocks noGrp="1"/>
          </p:cNvSpPr>
          <p:nvPr>
            <p:ph type="pic" sz="quarter" idx="14"/>
          </p:nvPr>
        </p:nvSpPr>
        <p:spPr>
          <a:xfrm>
            <a:off x="4750000" y="2948637"/>
            <a:ext cx="2695177" cy="1334529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 dirty="0"/>
          </a:p>
        </p:txBody>
      </p:sp>
      <p:sp>
        <p:nvSpPr>
          <p:cNvPr id="244" name="Image"/>
          <p:cNvSpPr>
            <a:spLocks noGrp="1"/>
          </p:cNvSpPr>
          <p:nvPr>
            <p:ph type="pic" sz="quarter" idx="15"/>
          </p:nvPr>
        </p:nvSpPr>
        <p:spPr>
          <a:xfrm>
            <a:off x="1239219" y="4622980"/>
            <a:ext cx="2695177" cy="1334529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 dirty="0"/>
          </a:p>
        </p:txBody>
      </p:sp>
      <p:sp>
        <p:nvSpPr>
          <p:cNvPr id="245" name="Image"/>
          <p:cNvSpPr>
            <a:spLocks noGrp="1"/>
          </p:cNvSpPr>
          <p:nvPr>
            <p:ph type="pic" sz="quarter" idx="16"/>
          </p:nvPr>
        </p:nvSpPr>
        <p:spPr>
          <a:xfrm>
            <a:off x="4750000" y="4622979"/>
            <a:ext cx="2695177" cy="1334529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 dirty="0"/>
          </a:p>
        </p:txBody>
      </p:sp>
      <p:sp>
        <p:nvSpPr>
          <p:cNvPr id="246" name="Image"/>
          <p:cNvSpPr>
            <a:spLocks noGrp="1"/>
          </p:cNvSpPr>
          <p:nvPr>
            <p:ph type="pic" sz="quarter" idx="17"/>
          </p:nvPr>
        </p:nvSpPr>
        <p:spPr>
          <a:xfrm>
            <a:off x="8236421" y="2948637"/>
            <a:ext cx="2695177" cy="1334529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 dirty="0"/>
          </a:p>
        </p:txBody>
      </p:sp>
      <p:sp>
        <p:nvSpPr>
          <p:cNvPr id="247" name="Image"/>
          <p:cNvSpPr>
            <a:spLocks noGrp="1"/>
          </p:cNvSpPr>
          <p:nvPr>
            <p:ph type="pic" sz="quarter" idx="18"/>
          </p:nvPr>
        </p:nvSpPr>
        <p:spPr>
          <a:xfrm>
            <a:off x="8236421" y="4622979"/>
            <a:ext cx="2695177" cy="1334529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281344568"/>
      </p:ext>
    </p:extLst>
  </p:cSld>
  <p:clrMapOvr>
    <a:masterClrMapping/>
  </p:clrMapOvr>
  <p:transition spd="med"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Log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 dirty="0"/>
          </a:p>
        </p:txBody>
      </p:sp>
      <p:sp>
        <p:nvSpPr>
          <p:cNvPr id="255" name="Image"/>
          <p:cNvSpPr>
            <a:spLocks noGrp="1"/>
          </p:cNvSpPr>
          <p:nvPr>
            <p:ph type="pic" sz="quarter" idx="13"/>
          </p:nvPr>
        </p:nvSpPr>
        <p:spPr>
          <a:xfrm>
            <a:off x="1189997" y="1112988"/>
            <a:ext cx="1253324" cy="1248847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 dirty="0"/>
          </a:p>
        </p:txBody>
      </p:sp>
      <p:sp>
        <p:nvSpPr>
          <p:cNvPr id="256" name="Image"/>
          <p:cNvSpPr>
            <a:spLocks noGrp="1"/>
          </p:cNvSpPr>
          <p:nvPr>
            <p:ph type="pic" sz="quarter" idx="14"/>
          </p:nvPr>
        </p:nvSpPr>
        <p:spPr>
          <a:xfrm>
            <a:off x="2895942" y="1112988"/>
            <a:ext cx="1253324" cy="1248847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 dirty="0"/>
          </a:p>
        </p:txBody>
      </p:sp>
      <p:sp>
        <p:nvSpPr>
          <p:cNvPr id="257" name="Image"/>
          <p:cNvSpPr>
            <a:spLocks noGrp="1"/>
          </p:cNvSpPr>
          <p:nvPr>
            <p:ph type="pic" sz="quarter" idx="15"/>
          </p:nvPr>
        </p:nvSpPr>
        <p:spPr>
          <a:xfrm>
            <a:off x="4601886" y="1113555"/>
            <a:ext cx="1253324" cy="1248847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 dirty="0"/>
          </a:p>
        </p:txBody>
      </p:sp>
      <p:sp>
        <p:nvSpPr>
          <p:cNvPr id="258" name="Image"/>
          <p:cNvSpPr>
            <a:spLocks noGrp="1"/>
          </p:cNvSpPr>
          <p:nvPr>
            <p:ph type="pic" sz="quarter" idx="16"/>
          </p:nvPr>
        </p:nvSpPr>
        <p:spPr>
          <a:xfrm>
            <a:off x="1189997" y="2799822"/>
            <a:ext cx="1253324" cy="1248847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 dirty="0"/>
          </a:p>
        </p:txBody>
      </p:sp>
      <p:sp>
        <p:nvSpPr>
          <p:cNvPr id="259" name="Image"/>
          <p:cNvSpPr>
            <a:spLocks noGrp="1"/>
          </p:cNvSpPr>
          <p:nvPr>
            <p:ph type="pic" sz="quarter" idx="17"/>
          </p:nvPr>
        </p:nvSpPr>
        <p:spPr>
          <a:xfrm>
            <a:off x="2895942" y="2799822"/>
            <a:ext cx="1253324" cy="1248847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 dirty="0"/>
          </a:p>
        </p:txBody>
      </p:sp>
      <p:sp>
        <p:nvSpPr>
          <p:cNvPr id="260" name="Image"/>
          <p:cNvSpPr>
            <a:spLocks noGrp="1"/>
          </p:cNvSpPr>
          <p:nvPr>
            <p:ph type="pic" sz="quarter" idx="18"/>
          </p:nvPr>
        </p:nvSpPr>
        <p:spPr>
          <a:xfrm>
            <a:off x="4601886" y="2800389"/>
            <a:ext cx="1253324" cy="1248847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 dirty="0"/>
          </a:p>
        </p:txBody>
      </p:sp>
      <p:sp>
        <p:nvSpPr>
          <p:cNvPr id="261" name="Image"/>
          <p:cNvSpPr>
            <a:spLocks noGrp="1"/>
          </p:cNvSpPr>
          <p:nvPr>
            <p:ph type="pic" sz="quarter" idx="19"/>
          </p:nvPr>
        </p:nvSpPr>
        <p:spPr>
          <a:xfrm>
            <a:off x="1189997" y="4508629"/>
            <a:ext cx="1253324" cy="1248847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 dirty="0"/>
          </a:p>
        </p:txBody>
      </p:sp>
      <p:sp>
        <p:nvSpPr>
          <p:cNvPr id="262" name="Image"/>
          <p:cNvSpPr>
            <a:spLocks noGrp="1"/>
          </p:cNvSpPr>
          <p:nvPr>
            <p:ph type="pic" sz="quarter" idx="20"/>
          </p:nvPr>
        </p:nvSpPr>
        <p:spPr>
          <a:xfrm>
            <a:off x="2895942" y="4508629"/>
            <a:ext cx="1253324" cy="1248847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 dirty="0"/>
          </a:p>
        </p:txBody>
      </p:sp>
      <p:sp>
        <p:nvSpPr>
          <p:cNvPr id="263" name="Image"/>
          <p:cNvSpPr>
            <a:spLocks noGrp="1"/>
          </p:cNvSpPr>
          <p:nvPr>
            <p:ph type="pic" sz="quarter" idx="21"/>
          </p:nvPr>
        </p:nvSpPr>
        <p:spPr>
          <a:xfrm>
            <a:off x="4601886" y="4509196"/>
            <a:ext cx="1253324" cy="1248847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4116194688"/>
      </p:ext>
    </p:extLst>
  </p:cSld>
  <p:clrMapOvr>
    <a:masterClrMapping/>
  </p:clrMapOvr>
  <p:transition spd="med"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lide with Placeho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 dirty="0"/>
          </a:p>
        </p:txBody>
      </p:sp>
      <p:sp>
        <p:nvSpPr>
          <p:cNvPr id="271" name="Image"/>
          <p:cNvSpPr>
            <a:spLocks noGrp="1"/>
          </p:cNvSpPr>
          <p:nvPr>
            <p:ph type="pic" sz="half" idx="13"/>
          </p:nvPr>
        </p:nvSpPr>
        <p:spPr>
          <a:xfrm>
            <a:off x="0" y="0"/>
            <a:ext cx="3869248" cy="68580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145064516"/>
      </p:ext>
    </p:extLst>
  </p:cSld>
  <p:clrMapOvr>
    <a:masterClrMapping/>
  </p:clrMapOvr>
  <p:transition spd="med"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1_Slide with Placeho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 dirty="0"/>
          </a:p>
        </p:txBody>
      </p:sp>
      <p:sp>
        <p:nvSpPr>
          <p:cNvPr id="279" name="Image"/>
          <p:cNvSpPr>
            <a:spLocks noGrp="1"/>
          </p:cNvSpPr>
          <p:nvPr>
            <p:ph type="pic" sz="half" idx="13"/>
          </p:nvPr>
        </p:nvSpPr>
        <p:spPr>
          <a:xfrm>
            <a:off x="8325929" y="0"/>
            <a:ext cx="3869248" cy="68580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680202659"/>
      </p:ext>
    </p:extLst>
  </p:cSld>
  <p:clrMapOvr>
    <a:masterClrMapping/>
  </p:clrMapOvr>
  <p:transition spd="med"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14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 dirty="0"/>
          </a:p>
        </p:txBody>
      </p:sp>
      <p:sp>
        <p:nvSpPr>
          <p:cNvPr id="287" name="Image"/>
          <p:cNvSpPr>
            <a:spLocks noGrp="1"/>
          </p:cNvSpPr>
          <p:nvPr>
            <p:ph type="pic" sz="quarter" idx="13"/>
          </p:nvPr>
        </p:nvSpPr>
        <p:spPr>
          <a:xfrm>
            <a:off x="0" y="3383406"/>
            <a:ext cx="1706245" cy="171450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 dirty="0"/>
          </a:p>
        </p:txBody>
      </p:sp>
      <p:sp>
        <p:nvSpPr>
          <p:cNvPr id="288" name="Image"/>
          <p:cNvSpPr>
            <a:spLocks noGrp="1"/>
          </p:cNvSpPr>
          <p:nvPr>
            <p:ph type="pic" sz="quarter" idx="14"/>
          </p:nvPr>
        </p:nvSpPr>
        <p:spPr>
          <a:xfrm>
            <a:off x="1741863" y="3383406"/>
            <a:ext cx="1706245" cy="171450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 dirty="0"/>
          </a:p>
        </p:txBody>
      </p:sp>
      <p:sp>
        <p:nvSpPr>
          <p:cNvPr id="289" name="Image"/>
          <p:cNvSpPr>
            <a:spLocks noGrp="1"/>
          </p:cNvSpPr>
          <p:nvPr>
            <p:ph type="pic" sz="quarter" idx="15"/>
          </p:nvPr>
        </p:nvSpPr>
        <p:spPr>
          <a:xfrm>
            <a:off x="5233394" y="3383406"/>
            <a:ext cx="1706245" cy="171450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 dirty="0"/>
          </a:p>
        </p:txBody>
      </p:sp>
      <p:sp>
        <p:nvSpPr>
          <p:cNvPr id="290" name="Image"/>
          <p:cNvSpPr>
            <a:spLocks noGrp="1"/>
          </p:cNvSpPr>
          <p:nvPr>
            <p:ph type="pic" sz="quarter" idx="16"/>
          </p:nvPr>
        </p:nvSpPr>
        <p:spPr>
          <a:xfrm>
            <a:off x="6995905" y="3383406"/>
            <a:ext cx="1706245" cy="171450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 dirty="0"/>
          </a:p>
        </p:txBody>
      </p:sp>
      <p:sp>
        <p:nvSpPr>
          <p:cNvPr id="291" name="Image"/>
          <p:cNvSpPr>
            <a:spLocks noGrp="1"/>
          </p:cNvSpPr>
          <p:nvPr>
            <p:ph type="pic" sz="quarter" idx="17"/>
          </p:nvPr>
        </p:nvSpPr>
        <p:spPr>
          <a:xfrm>
            <a:off x="8745572" y="3383406"/>
            <a:ext cx="1706245" cy="171450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 dirty="0"/>
          </a:p>
        </p:txBody>
      </p:sp>
      <p:sp>
        <p:nvSpPr>
          <p:cNvPr id="292" name="Image"/>
          <p:cNvSpPr>
            <a:spLocks noGrp="1"/>
          </p:cNvSpPr>
          <p:nvPr>
            <p:ph type="pic" sz="quarter" idx="18"/>
          </p:nvPr>
        </p:nvSpPr>
        <p:spPr>
          <a:xfrm>
            <a:off x="0" y="5150617"/>
            <a:ext cx="1706245" cy="171450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 dirty="0"/>
          </a:p>
        </p:txBody>
      </p:sp>
      <p:sp>
        <p:nvSpPr>
          <p:cNvPr id="293" name="Image"/>
          <p:cNvSpPr>
            <a:spLocks noGrp="1"/>
          </p:cNvSpPr>
          <p:nvPr>
            <p:ph type="pic" sz="quarter" idx="19"/>
          </p:nvPr>
        </p:nvSpPr>
        <p:spPr>
          <a:xfrm>
            <a:off x="3491531" y="5150617"/>
            <a:ext cx="1706245" cy="171450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 dirty="0"/>
          </a:p>
        </p:txBody>
      </p:sp>
      <p:sp>
        <p:nvSpPr>
          <p:cNvPr id="294" name="Image"/>
          <p:cNvSpPr>
            <a:spLocks noGrp="1"/>
          </p:cNvSpPr>
          <p:nvPr>
            <p:ph type="pic" sz="quarter" idx="20"/>
          </p:nvPr>
        </p:nvSpPr>
        <p:spPr>
          <a:xfrm>
            <a:off x="5233394" y="5150617"/>
            <a:ext cx="1706245" cy="171450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 dirty="0"/>
          </a:p>
        </p:txBody>
      </p:sp>
      <p:sp>
        <p:nvSpPr>
          <p:cNvPr id="295" name="Image"/>
          <p:cNvSpPr>
            <a:spLocks noGrp="1"/>
          </p:cNvSpPr>
          <p:nvPr>
            <p:ph type="pic" sz="quarter" idx="21"/>
          </p:nvPr>
        </p:nvSpPr>
        <p:spPr>
          <a:xfrm>
            <a:off x="8745572" y="5150617"/>
            <a:ext cx="1706245" cy="171450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 dirty="0"/>
          </a:p>
        </p:txBody>
      </p:sp>
      <p:sp>
        <p:nvSpPr>
          <p:cNvPr id="296" name="Image"/>
          <p:cNvSpPr>
            <a:spLocks noGrp="1"/>
          </p:cNvSpPr>
          <p:nvPr>
            <p:ph type="pic" sz="quarter" idx="22"/>
          </p:nvPr>
        </p:nvSpPr>
        <p:spPr>
          <a:xfrm>
            <a:off x="10487435" y="5150617"/>
            <a:ext cx="1706245" cy="171450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523345447"/>
      </p:ext>
    </p:extLst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A3A204-B4B8-41A7-A1A7-C683F179E7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C65F5E-E212-4A47-B516-FD0F23F38DA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BA2477C-BF58-441E-A5C9-32FA358221B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2DC8011-15B0-4219-8AF6-C7CE40D66A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EBF1869-0A84-4FD1-B8A0-624E962A94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188B77B-E73E-4257-B722-BCEA75D753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14A3A0-C58F-4989-B8CD-0EF0B04E822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896913512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10_Placeho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 dirty="0"/>
          </a:p>
        </p:txBody>
      </p:sp>
      <p:sp>
        <p:nvSpPr>
          <p:cNvPr id="304" name="Image"/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3047215" cy="3360809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 dirty="0"/>
          </a:p>
        </p:txBody>
      </p:sp>
      <p:sp>
        <p:nvSpPr>
          <p:cNvPr id="305" name="Image"/>
          <p:cNvSpPr>
            <a:spLocks noGrp="1"/>
          </p:cNvSpPr>
          <p:nvPr>
            <p:ph type="pic" sz="quarter" idx="14"/>
          </p:nvPr>
        </p:nvSpPr>
        <p:spPr>
          <a:xfrm>
            <a:off x="3186436" y="0"/>
            <a:ext cx="3047215" cy="3360809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 dirty="0"/>
          </a:p>
        </p:txBody>
      </p:sp>
      <p:sp>
        <p:nvSpPr>
          <p:cNvPr id="306" name="Image"/>
          <p:cNvSpPr>
            <a:spLocks noGrp="1"/>
          </p:cNvSpPr>
          <p:nvPr>
            <p:ph type="pic" sz="quarter" idx="15"/>
          </p:nvPr>
        </p:nvSpPr>
        <p:spPr>
          <a:xfrm>
            <a:off x="0" y="3497192"/>
            <a:ext cx="3047215" cy="3360809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 dirty="0"/>
          </a:p>
        </p:txBody>
      </p:sp>
      <p:sp>
        <p:nvSpPr>
          <p:cNvPr id="307" name="Image"/>
          <p:cNvSpPr>
            <a:spLocks noGrp="1"/>
          </p:cNvSpPr>
          <p:nvPr>
            <p:ph type="pic" sz="quarter" idx="16"/>
          </p:nvPr>
        </p:nvSpPr>
        <p:spPr>
          <a:xfrm>
            <a:off x="3186437" y="3497192"/>
            <a:ext cx="3031314" cy="3360809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324422636"/>
      </p:ext>
    </p:extLst>
  </p:cSld>
  <p:clrMapOvr>
    <a:masterClrMapping/>
  </p:clrMapOvr>
  <p:transition spd="med"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11_Placeho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4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 dirty="0"/>
          </a:p>
        </p:txBody>
      </p:sp>
      <p:sp>
        <p:nvSpPr>
          <p:cNvPr id="315" name="Image"/>
          <p:cNvSpPr>
            <a:spLocks noGrp="1"/>
          </p:cNvSpPr>
          <p:nvPr>
            <p:ph type="pic" sz="quarter" idx="13"/>
          </p:nvPr>
        </p:nvSpPr>
        <p:spPr>
          <a:xfrm>
            <a:off x="5961527" y="0"/>
            <a:ext cx="3047215" cy="3360809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 dirty="0"/>
          </a:p>
        </p:txBody>
      </p:sp>
      <p:sp>
        <p:nvSpPr>
          <p:cNvPr id="316" name="Image"/>
          <p:cNvSpPr>
            <a:spLocks noGrp="1"/>
          </p:cNvSpPr>
          <p:nvPr>
            <p:ph type="pic" sz="quarter" idx="14"/>
          </p:nvPr>
        </p:nvSpPr>
        <p:spPr>
          <a:xfrm>
            <a:off x="9147962" y="0"/>
            <a:ext cx="3047215" cy="3360809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 dirty="0"/>
          </a:p>
        </p:txBody>
      </p:sp>
      <p:sp>
        <p:nvSpPr>
          <p:cNvPr id="317" name="Image"/>
          <p:cNvSpPr>
            <a:spLocks noGrp="1"/>
          </p:cNvSpPr>
          <p:nvPr>
            <p:ph type="pic" sz="quarter" idx="15"/>
          </p:nvPr>
        </p:nvSpPr>
        <p:spPr>
          <a:xfrm>
            <a:off x="5961527" y="3497192"/>
            <a:ext cx="3047215" cy="3360809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 dirty="0"/>
          </a:p>
        </p:txBody>
      </p:sp>
      <p:sp>
        <p:nvSpPr>
          <p:cNvPr id="318" name="Image"/>
          <p:cNvSpPr>
            <a:spLocks noGrp="1"/>
          </p:cNvSpPr>
          <p:nvPr>
            <p:ph type="pic" sz="quarter" idx="16"/>
          </p:nvPr>
        </p:nvSpPr>
        <p:spPr>
          <a:xfrm>
            <a:off x="9147962" y="3497192"/>
            <a:ext cx="3031315" cy="3360809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932501060"/>
      </p:ext>
    </p:extLst>
  </p:cSld>
  <p:clrMapOvr>
    <a:masterClrMapping/>
  </p:clrMapOvr>
  <p:transition spd="med"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13_Placeho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 dirty="0"/>
          </a:p>
        </p:txBody>
      </p:sp>
      <p:sp>
        <p:nvSpPr>
          <p:cNvPr id="326" name="Image"/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2461974" cy="33909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 dirty="0"/>
          </a:p>
        </p:txBody>
      </p:sp>
      <p:sp>
        <p:nvSpPr>
          <p:cNvPr id="327" name="Image"/>
          <p:cNvSpPr>
            <a:spLocks noGrp="1"/>
          </p:cNvSpPr>
          <p:nvPr>
            <p:ph type="pic" sz="quarter" idx="14"/>
          </p:nvPr>
        </p:nvSpPr>
        <p:spPr>
          <a:xfrm>
            <a:off x="251" y="3490215"/>
            <a:ext cx="2461974" cy="3367786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 dirty="0"/>
          </a:p>
        </p:txBody>
      </p:sp>
      <p:sp>
        <p:nvSpPr>
          <p:cNvPr id="328" name="Image"/>
          <p:cNvSpPr>
            <a:spLocks noGrp="1"/>
          </p:cNvSpPr>
          <p:nvPr>
            <p:ph type="pic" sz="quarter" idx="15"/>
          </p:nvPr>
        </p:nvSpPr>
        <p:spPr>
          <a:xfrm>
            <a:off x="2571278" y="0"/>
            <a:ext cx="2420766" cy="2494759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 dirty="0"/>
          </a:p>
        </p:txBody>
      </p:sp>
      <p:sp>
        <p:nvSpPr>
          <p:cNvPr id="329" name="Image"/>
          <p:cNvSpPr>
            <a:spLocks noGrp="1"/>
          </p:cNvSpPr>
          <p:nvPr>
            <p:ph type="pic" sz="quarter" idx="16"/>
          </p:nvPr>
        </p:nvSpPr>
        <p:spPr>
          <a:xfrm>
            <a:off x="2571278" y="2594074"/>
            <a:ext cx="2420766" cy="4263927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 dirty="0"/>
          </a:p>
        </p:txBody>
      </p:sp>
      <p:sp>
        <p:nvSpPr>
          <p:cNvPr id="330" name="Image"/>
          <p:cNvSpPr>
            <a:spLocks noGrp="1"/>
          </p:cNvSpPr>
          <p:nvPr>
            <p:ph type="pic" sz="quarter" idx="17"/>
          </p:nvPr>
        </p:nvSpPr>
        <p:spPr>
          <a:xfrm>
            <a:off x="5111037" y="0"/>
            <a:ext cx="2430203" cy="469127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 dirty="0"/>
          </a:p>
        </p:txBody>
      </p:sp>
      <p:sp>
        <p:nvSpPr>
          <p:cNvPr id="331" name="Image"/>
          <p:cNvSpPr>
            <a:spLocks noGrp="1"/>
          </p:cNvSpPr>
          <p:nvPr>
            <p:ph type="pic" sz="quarter" idx="18"/>
          </p:nvPr>
        </p:nvSpPr>
        <p:spPr>
          <a:xfrm>
            <a:off x="5101098" y="4790584"/>
            <a:ext cx="2440142" cy="2067416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448739356"/>
      </p:ext>
    </p:extLst>
  </p:cSld>
  <p:clrMapOvr>
    <a:masterClrMapping/>
  </p:clrMapOvr>
  <p:transition spd="med"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12_Placeho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 dirty="0"/>
          </a:p>
        </p:txBody>
      </p:sp>
      <p:sp>
        <p:nvSpPr>
          <p:cNvPr id="339" name="Image"/>
          <p:cNvSpPr>
            <a:spLocks noGrp="1"/>
          </p:cNvSpPr>
          <p:nvPr>
            <p:ph type="pic" sz="quarter" idx="13"/>
          </p:nvPr>
        </p:nvSpPr>
        <p:spPr>
          <a:xfrm>
            <a:off x="4653937" y="0"/>
            <a:ext cx="2461974" cy="33909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 dirty="0"/>
          </a:p>
        </p:txBody>
      </p:sp>
      <p:sp>
        <p:nvSpPr>
          <p:cNvPr id="340" name="Image"/>
          <p:cNvSpPr>
            <a:spLocks noGrp="1"/>
          </p:cNvSpPr>
          <p:nvPr>
            <p:ph type="pic" sz="quarter" idx="14"/>
          </p:nvPr>
        </p:nvSpPr>
        <p:spPr>
          <a:xfrm>
            <a:off x="4654187" y="3490215"/>
            <a:ext cx="2461974" cy="3367786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 dirty="0"/>
          </a:p>
        </p:txBody>
      </p:sp>
      <p:sp>
        <p:nvSpPr>
          <p:cNvPr id="341" name="Image"/>
          <p:cNvSpPr>
            <a:spLocks noGrp="1"/>
          </p:cNvSpPr>
          <p:nvPr>
            <p:ph type="pic" sz="quarter" idx="15"/>
          </p:nvPr>
        </p:nvSpPr>
        <p:spPr>
          <a:xfrm>
            <a:off x="7225215" y="0"/>
            <a:ext cx="2420766" cy="2494759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 dirty="0"/>
          </a:p>
        </p:txBody>
      </p:sp>
      <p:sp>
        <p:nvSpPr>
          <p:cNvPr id="342" name="Image"/>
          <p:cNvSpPr>
            <a:spLocks noGrp="1"/>
          </p:cNvSpPr>
          <p:nvPr>
            <p:ph type="pic" sz="quarter" idx="16"/>
          </p:nvPr>
        </p:nvSpPr>
        <p:spPr>
          <a:xfrm>
            <a:off x="7225215" y="2594074"/>
            <a:ext cx="2420766" cy="4263927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 dirty="0"/>
          </a:p>
        </p:txBody>
      </p:sp>
      <p:sp>
        <p:nvSpPr>
          <p:cNvPr id="343" name="Image"/>
          <p:cNvSpPr>
            <a:spLocks noGrp="1"/>
          </p:cNvSpPr>
          <p:nvPr>
            <p:ph type="pic" sz="quarter" idx="17"/>
          </p:nvPr>
        </p:nvSpPr>
        <p:spPr>
          <a:xfrm>
            <a:off x="9764974" y="0"/>
            <a:ext cx="2430203" cy="469127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 dirty="0"/>
          </a:p>
        </p:txBody>
      </p:sp>
      <p:sp>
        <p:nvSpPr>
          <p:cNvPr id="344" name="Image"/>
          <p:cNvSpPr>
            <a:spLocks noGrp="1"/>
          </p:cNvSpPr>
          <p:nvPr>
            <p:ph type="pic" sz="quarter" idx="18"/>
          </p:nvPr>
        </p:nvSpPr>
        <p:spPr>
          <a:xfrm>
            <a:off x="9755034" y="4790584"/>
            <a:ext cx="2440142" cy="2067416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938791374"/>
      </p:ext>
    </p:extLst>
  </p:cSld>
  <p:clrMapOvr>
    <a:masterClrMapping/>
  </p:clrMapOvr>
  <p:transition spd="med"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2_Portfolio Thr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 dirty="0"/>
          </a:p>
        </p:txBody>
      </p:sp>
      <p:sp>
        <p:nvSpPr>
          <p:cNvPr id="352" name="Image"/>
          <p:cNvSpPr>
            <a:spLocks noGrp="1"/>
          </p:cNvSpPr>
          <p:nvPr>
            <p:ph type="pic" sz="half" idx="13"/>
          </p:nvPr>
        </p:nvSpPr>
        <p:spPr>
          <a:xfrm>
            <a:off x="8167165" y="0"/>
            <a:ext cx="4028012" cy="68580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 dirty="0"/>
          </a:p>
        </p:txBody>
      </p:sp>
      <p:sp>
        <p:nvSpPr>
          <p:cNvPr id="353" name="Image"/>
          <p:cNvSpPr>
            <a:spLocks noGrp="1"/>
          </p:cNvSpPr>
          <p:nvPr>
            <p:ph type="pic" sz="half" idx="14"/>
          </p:nvPr>
        </p:nvSpPr>
        <p:spPr>
          <a:xfrm>
            <a:off x="0" y="0"/>
            <a:ext cx="4028012" cy="68580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 dirty="0"/>
          </a:p>
        </p:txBody>
      </p:sp>
      <p:sp>
        <p:nvSpPr>
          <p:cNvPr id="354" name="Image"/>
          <p:cNvSpPr>
            <a:spLocks noGrp="1"/>
          </p:cNvSpPr>
          <p:nvPr>
            <p:ph type="pic" sz="quarter" idx="15"/>
          </p:nvPr>
        </p:nvSpPr>
        <p:spPr>
          <a:xfrm>
            <a:off x="4083583" y="0"/>
            <a:ext cx="4028012" cy="34290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 dirty="0"/>
          </a:p>
        </p:txBody>
      </p:sp>
      <p:sp>
        <p:nvSpPr>
          <p:cNvPr id="355" name="Image"/>
          <p:cNvSpPr>
            <a:spLocks noGrp="1"/>
          </p:cNvSpPr>
          <p:nvPr>
            <p:ph type="pic" sz="quarter" idx="16"/>
          </p:nvPr>
        </p:nvSpPr>
        <p:spPr>
          <a:xfrm>
            <a:off x="4083583" y="3488436"/>
            <a:ext cx="4028012" cy="3369565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812565610"/>
      </p:ext>
    </p:extLst>
  </p:cSld>
  <p:clrMapOvr>
    <a:masterClrMapping/>
  </p:clrMapOvr>
  <p:transition spd="med"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2_Defaul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 dirty="0"/>
          </a:p>
        </p:txBody>
      </p:sp>
      <p:sp>
        <p:nvSpPr>
          <p:cNvPr id="363" name="Image"/>
          <p:cNvSpPr>
            <a:spLocks noGrp="1"/>
          </p:cNvSpPr>
          <p:nvPr>
            <p:ph type="pic" idx="13"/>
          </p:nvPr>
        </p:nvSpPr>
        <p:spPr>
          <a:xfrm>
            <a:off x="0" y="0"/>
            <a:ext cx="12195177" cy="68580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182621358"/>
      </p:ext>
    </p:extLst>
  </p:cSld>
  <p:clrMapOvr>
    <a:masterClrMapping/>
  </p:clrMapOvr>
  <p:transition spd="med"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17_Portfolio Thr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 dirty="0"/>
          </a:p>
        </p:txBody>
      </p:sp>
      <p:sp>
        <p:nvSpPr>
          <p:cNvPr id="371" name="Image"/>
          <p:cNvSpPr>
            <a:spLocks noGrp="1"/>
          </p:cNvSpPr>
          <p:nvPr>
            <p:ph type="pic" idx="13"/>
          </p:nvPr>
        </p:nvSpPr>
        <p:spPr>
          <a:xfrm>
            <a:off x="0" y="0"/>
            <a:ext cx="6097585" cy="68580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 dirty="0"/>
          </a:p>
        </p:txBody>
      </p:sp>
      <p:sp>
        <p:nvSpPr>
          <p:cNvPr id="372" name="Image"/>
          <p:cNvSpPr>
            <a:spLocks noGrp="1"/>
          </p:cNvSpPr>
          <p:nvPr>
            <p:ph type="pic" sz="half" idx="14"/>
          </p:nvPr>
        </p:nvSpPr>
        <p:spPr>
          <a:xfrm>
            <a:off x="6097592" y="0"/>
            <a:ext cx="6097583" cy="34290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 dirty="0"/>
          </a:p>
        </p:txBody>
      </p:sp>
      <p:sp>
        <p:nvSpPr>
          <p:cNvPr id="373" name="Image"/>
          <p:cNvSpPr>
            <a:spLocks noGrp="1"/>
          </p:cNvSpPr>
          <p:nvPr>
            <p:ph type="pic" sz="half" idx="15"/>
          </p:nvPr>
        </p:nvSpPr>
        <p:spPr>
          <a:xfrm>
            <a:off x="6097592" y="3429000"/>
            <a:ext cx="6097583" cy="34290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125706351"/>
      </p:ext>
    </p:extLst>
  </p:cSld>
  <p:clrMapOvr>
    <a:masterClrMapping/>
  </p:clrMapOvr>
  <p:transition spd="med"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18_Portfolio Thr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 dirty="0"/>
          </a:p>
        </p:txBody>
      </p:sp>
      <p:sp>
        <p:nvSpPr>
          <p:cNvPr id="381" name="Image"/>
          <p:cNvSpPr>
            <a:spLocks noGrp="1"/>
          </p:cNvSpPr>
          <p:nvPr>
            <p:ph type="pic" idx="13"/>
          </p:nvPr>
        </p:nvSpPr>
        <p:spPr>
          <a:xfrm>
            <a:off x="6097592" y="0"/>
            <a:ext cx="6097585" cy="68580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 dirty="0"/>
          </a:p>
        </p:txBody>
      </p:sp>
      <p:sp>
        <p:nvSpPr>
          <p:cNvPr id="382" name="Image"/>
          <p:cNvSpPr>
            <a:spLocks noGrp="1"/>
          </p:cNvSpPr>
          <p:nvPr>
            <p:ph type="pic" sz="half" idx="14"/>
          </p:nvPr>
        </p:nvSpPr>
        <p:spPr>
          <a:xfrm>
            <a:off x="0" y="0"/>
            <a:ext cx="6097583" cy="34290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 dirty="0"/>
          </a:p>
        </p:txBody>
      </p:sp>
      <p:sp>
        <p:nvSpPr>
          <p:cNvPr id="383" name="Image"/>
          <p:cNvSpPr>
            <a:spLocks noGrp="1"/>
          </p:cNvSpPr>
          <p:nvPr>
            <p:ph type="pic" sz="half" idx="15"/>
          </p:nvPr>
        </p:nvSpPr>
        <p:spPr>
          <a:xfrm>
            <a:off x="0" y="3429000"/>
            <a:ext cx="6097583" cy="34290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557551912"/>
      </p:ext>
    </p:extLst>
  </p:cSld>
  <p:clrMapOvr>
    <a:masterClrMapping/>
  </p:clrMapOvr>
  <p:transition spd="med"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0" name="image1.png" descr="image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34351" y="5382961"/>
            <a:ext cx="9116912" cy="6912479"/>
          </a:xfrm>
          <a:prstGeom prst="rect">
            <a:avLst/>
          </a:prstGeom>
          <a:ln w="12700">
            <a:miter lim="400000"/>
          </a:ln>
        </p:spPr>
      </p:pic>
      <p:sp>
        <p:nvSpPr>
          <p:cNvPr id="39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237415" y="345281"/>
            <a:ext cx="453932" cy="461626"/>
          </a:xfrm>
          <a:prstGeom prst="rect">
            <a:avLst/>
          </a:prstGeom>
        </p:spPr>
        <p:txBody>
          <a:bodyPr lIns="91421" tIns="91421" rIns="91421" bIns="91421"/>
          <a:lstStyle>
            <a:lvl1pPr defTabSz="913606"/>
          </a:lstStyle>
          <a:p>
            <a:fld id="{86CB4B4D-7CA3-9044-876B-883B54F8677D}" type="slidenum"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524736980"/>
      </p:ext>
    </p:extLst>
  </p:cSld>
  <p:clrMapOvr>
    <a:masterClrMapping/>
  </p:clrMapOvr>
  <p:transition spd="med"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8" name="Shape 28"/>
          <p:cNvSpPr>
            <a:spLocks noGrp="1"/>
          </p:cNvSpPr>
          <p:nvPr>
            <p:ph type="pic" idx="13"/>
          </p:nvPr>
        </p:nvSpPr>
        <p:spPr>
          <a:xfrm>
            <a:off x="0" y="0"/>
            <a:ext cx="12195177" cy="68580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 dirty="0"/>
          </a:p>
        </p:txBody>
      </p:sp>
      <p:sp>
        <p:nvSpPr>
          <p:cNvPr id="39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237254" y="345195"/>
            <a:ext cx="453932" cy="461626"/>
          </a:xfrm>
          <a:prstGeom prst="rect">
            <a:avLst/>
          </a:prstGeom>
        </p:spPr>
        <p:txBody>
          <a:bodyPr lIns="91421" tIns="91421" rIns="91421" bIns="91421"/>
          <a:lstStyle>
            <a:lvl1pPr defTabSz="914216"/>
          </a:lstStyle>
          <a:p>
            <a:fld id="{86CB4B4D-7CA3-9044-876B-883B54F8677D}" type="slidenum"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468356930"/>
      </p:ext>
    </p:extLst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469C42-E3C8-4349-A00A-F1A48C39BD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240BE9F-61BD-49D7-ABE5-CAA5BBEB73C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EC489F0-51CD-4E48-9DA2-F00DD8EFE76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F94E2E8-8061-45B9-8753-BDEECD2C035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A945F67-9869-4F83-8493-2571B671DC6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B01DE10-7621-4698-A147-8240416714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D96879C-89E4-4536-AF45-A70E306DCA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492E22C-5ED1-47A5-B483-F339D28311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14A3A0-C58F-4989-B8CD-0EF0B04E822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205334289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55_Placeho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6" name="Shape 132"/>
          <p:cNvSpPr>
            <a:spLocks noGrp="1"/>
          </p:cNvSpPr>
          <p:nvPr>
            <p:ph type="pic" idx="13"/>
          </p:nvPr>
        </p:nvSpPr>
        <p:spPr>
          <a:xfrm>
            <a:off x="0" y="0"/>
            <a:ext cx="5940508" cy="687324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 dirty="0"/>
          </a:p>
        </p:txBody>
      </p:sp>
      <p:sp>
        <p:nvSpPr>
          <p:cNvPr id="40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237254" y="345195"/>
            <a:ext cx="453932" cy="461626"/>
          </a:xfrm>
          <a:prstGeom prst="rect">
            <a:avLst/>
          </a:prstGeom>
        </p:spPr>
        <p:txBody>
          <a:bodyPr lIns="91421" tIns="91421" rIns="91421" bIns="91421"/>
          <a:lstStyle>
            <a:lvl1pPr defTabSz="914216"/>
          </a:lstStyle>
          <a:p>
            <a:fld id="{86CB4B4D-7CA3-9044-876B-883B54F8677D}" type="slidenum"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917551547"/>
      </p:ext>
    </p:extLst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76D04F-0E6D-41B7-9C27-0969AC7501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9A934C2-E330-4320-AD26-677C0D7671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B3CF47C-2B00-48F6-9B00-6B82C92969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60E6090-23F2-4115-9A30-5A236B618C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14A3A0-C58F-4989-B8CD-0EF0B04E822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6478348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64A55F0-33ED-4F2D-8406-5E9265211A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BC48F9D-A224-459F-ACA5-78C4AE616E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AF7089A-2EBA-49A4-A6D5-19D19520A2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14A3A0-C58F-4989-B8CD-0EF0B04E822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1160426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48112E-1859-4593-BD41-EAFB0121AD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709004-E552-4CC8-A4F1-B20DC59808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C880E64-60C2-4566-863A-7175B61F7AE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A75F714-322D-447F-BD39-97B77A32A5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DB8D9FB-F054-4CF2-BFBB-F99A3201EC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672F264-ADE6-41EA-B1A3-76EA3AF4A4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14A3A0-C58F-4989-B8CD-0EF0B04E822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0176797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26A523-7C6E-4B73-AE0A-3A7522BC7E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42BEC86-6A94-41C1-B31C-73DBFCEE4B0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7A5EDA9-DA3F-402F-AA2E-8BFE0C00F21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356AA78-D46F-4D30-91DA-205BD52789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1078FDF-40E6-49C7-840F-BB427B63B2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5CF6397-9CB1-4EA2-9070-04181C4029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14A3A0-C58F-4989-B8CD-0EF0B04E822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303340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25.xml"/><Relationship Id="rId18" Type="http://schemas.openxmlformats.org/officeDocument/2006/relationships/slideLayout" Target="../slideLayouts/slideLayout30.xml"/><Relationship Id="rId26" Type="http://schemas.openxmlformats.org/officeDocument/2006/relationships/slideLayout" Target="../slideLayouts/slideLayout38.xml"/><Relationship Id="rId39" Type="http://schemas.openxmlformats.org/officeDocument/2006/relationships/theme" Target="../theme/theme2.xml"/><Relationship Id="rId21" Type="http://schemas.openxmlformats.org/officeDocument/2006/relationships/slideLayout" Target="../slideLayouts/slideLayout33.xml"/><Relationship Id="rId34" Type="http://schemas.openxmlformats.org/officeDocument/2006/relationships/slideLayout" Target="../slideLayouts/slideLayout46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17" Type="http://schemas.openxmlformats.org/officeDocument/2006/relationships/slideLayout" Target="../slideLayouts/slideLayout29.xml"/><Relationship Id="rId25" Type="http://schemas.openxmlformats.org/officeDocument/2006/relationships/slideLayout" Target="../slideLayouts/slideLayout37.xml"/><Relationship Id="rId33" Type="http://schemas.openxmlformats.org/officeDocument/2006/relationships/slideLayout" Target="../slideLayouts/slideLayout45.xml"/><Relationship Id="rId38" Type="http://schemas.openxmlformats.org/officeDocument/2006/relationships/slideLayout" Target="../slideLayouts/slideLayout50.xml"/><Relationship Id="rId2" Type="http://schemas.openxmlformats.org/officeDocument/2006/relationships/slideLayout" Target="../slideLayouts/slideLayout14.xml"/><Relationship Id="rId16" Type="http://schemas.openxmlformats.org/officeDocument/2006/relationships/slideLayout" Target="../slideLayouts/slideLayout28.xml"/><Relationship Id="rId20" Type="http://schemas.openxmlformats.org/officeDocument/2006/relationships/slideLayout" Target="../slideLayouts/slideLayout32.xml"/><Relationship Id="rId29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24" Type="http://schemas.openxmlformats.org/officeDocument/2006/relationships/slideLayout" Target="../slideLayouts/slideLayout36.xml"/><Relationship Id="rId32" Type="http://schemas.openxmlformats.org/officeDocument/2006/relationships/slideLayout" Target="../slideLayouts/slideLayout44.xml"/><Relationship Id="rId37" Type="http://schemas.openxmlformats.org/officeDocument/2006/relationships/slideLayout" Target="../slideLayouts/slideLayout49.xml"/><Relationship Id="rId40" Type="http://schemas.openxmlformats.org/officeDocument/2006/relationships/image" Target="../media/image2.png"/><Relationship Id="rId5" Type="http://schemas.openxmlformats.org/officeDocument/2006/relationships/slideLayout" Target="../slideLayouts/slideLayout17.xml"/><Relationship Id="rId15" Type="http://schemas.openxmlformats.org/officeDocument/2006/relationships/slideLayout" Target="../slideLayouts/slideLayout27.xml"/><Relationship Id="rId23" Type="http://schemas.openxmlformats.org/officeDocument/2006/relationships/slideLayout" Target="../slideLayouts/slideLayout35.xml"/><Relationship Id="rId28" Type="http://schemas.openxmlformats.org/officeDocument/2006/relationships/slideLayout" Target="../slideLayouts/slideLayout40.xml"/><Relationship Id="rId36" Type="http://schemas.openxmlformats.org/officeDocument/2006/relationships/slideLayout" Target="../slideLayouts/slideLayout48.xml"/><Relationship Id="rId10" Type="http://schemas.openxmlformats.org/officeDocument/2006/relationships/slideLayout" Target="../slideLayouts/slideLayout22.xml"/><Relationship Id="rId19" Type="http://schemas.openxmlformats.org/officeDocument/2006/relationships/slideLayout" Target="../slideLayouts/slideLayout31.xml"/><Relationship Id="rId31" Type="http://schemas.openxmlformats.org/officeDocument/2006/relationships/slideLayout" Target="../slideLayouts/slideLayout43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slideLayout" Target="../slideLayouts/slideLayout26.xml"/><Relationship Id="rId22" Type="http://schemas.openxmlformats.org/officeDocument/2006/relationships/slideLayout" Target="../slideLayouts/slideLayout34.xml"/><Relationship Id="rId27" Type="http://schemas.openxmlformats.org/officeDocument/2006/relationships/slideLayout" Target="../slideLayouts/slideLayout39.xml"/><Relationship Id="rId30" Type="http://schemas.openxmlformats.org/officeDocument/2006/relationships/slideLayout" Target="../slideLayouts/slideLayout42.xml"/><Relationship Id="rId35" Type="http://schemas.openxmlformats.org/officeDocument/2006/relationships/slideLayout" Target="../slideLayouts/slideLayout47.xml"/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EF6F3E5-FB04-4311-9A65-66C9834F33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4EB7CA2-A885-42BC-B367-091D6F8B1B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6AF51A0-C97E-43C4-8523-FFB782F9A80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3A67F5D-1D30-4724-8E2C-F4929E914CA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AC98E31-8C3E-4CEE-8889-8A671224B15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14A3A0-C58F-4989-B8CD-0EF0B04E8220}" type="slidenum">
              <a:rPr lang="en-IN" smtClean="0"/>
              <a:t>‹#›</a:t>
            </a:fld>
            <a:endParaRPr lang="en-IN"/>
          </a:p>
        </p:txBody>
      </p:sp>
      <p:pic>
        <p:nvPicPr>
          <p:cNvPr id="7" name="image1.png" descr="image1.png"/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6934351" y="5382961"/>
            <a:ext cx="9116912" cy="6912479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36657660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237254" y="345195"/>
            <a:ext cx="453932" cy="461626"/>
          </a:xfrm>
          <a:prstGeom prst="rect">
            <a:avLst/>
          </a:prstGeom>
          <a:ln w="12700">
            <a:miter lim="400000"/>
          </a:ln>
        </p:spPr>
        <p:txBody>
          <a:bodyPr wrap="none" lIns="91421" tIns="91421" rIns="91421" bIns="91421">
            <a:spAutoFit/>
          </a:bodyPr>
          <a:lstStyle/>
          <a:p>
            <a:fld id="{86CB4B4D-7CA3-9044-876B-883B54F8677D}" type="slidenum">
              <a:t>‹#›</a:t>
            </a:fld>
            <a:endParaRPr dirty="0"/>
          </a:p>
        </p:txBody>
      </p:sp>
      <p:pic>
        <p:nvPicPr>
          <p:cNvPr id="3" name="Image" descr="Image"/>
          <p:cNvPicPr>
            <a:picLocks noChangeAspect="1"/>
          </p:cNvPicPr>
          <p:nvPr/>
        </p:nvPicPr>
        <p:blipFill>
          <a:blip r:embed="rId40"/>
          <a:stretch>
            <a:fillRect/>
          </a:stretch>
        </p:blipFill>
        <p:spPr>
          <a:xfrm>
            <a:off x="6934351" y="5382961"/>
            <a:ext cx="9116912" cy="6912479"/>
          </a:xfrm>
          <a:prstGeom prst="rect">
            <a:avLst/>
          </a:prstGeom>
          <a:ln w="12700">
            <a:miter lim="400000"/>
          </a:ln>
        </p:spPr>
      </p:pic>
      <p:sp>
        <p:nvSpPr>
          <p:cNvPr id="4" name="Title Text"/>
          <p:cNvSpPr txBox="1">
            <a:spLocks noGrp="1"/>
          </p:cNvSpPr>
          <p:nvPr>
            <p:ph type="title"/>
          </p:nvPr>
        </p:nvSpPr>
        <p:spPr>
          <a:xfrm>
            <a:off x="609600" y="92075"/>
            <a:ext cx="10972801" cy="150812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5" name="Body Level One…"/>
          <p:cNvSpPr txBox="1">
            <a:spLocks noGrp="1"/>
          </p:cNvSpPr>
          <p:nvPr>
            <p:ph type="body" idx="1"/>
          </p:nvPr>
        </p:nvSpPr>
        <p:spPr>
          <a:xfrm>
            <a:off x="609600" y="1600200"/>
            <a:ext cx="10972801" cy="52578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91421" tIns="91421" rIns="91421" bIns="91421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</p:spTree>
    <p:extLst>
      <p:ext uri="{BB962C8B-B14F-4D97-AF65-F5344CB8AC3E}">
        <p14:creationId xmlns:p14="http://schemas.microsoft.com/office/powerpoint/2010/main" val="13147245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  <p:sldLayoutId id="2147483675" r:id="rId14"/>
    <p:sldLayoutId id="2147483676" r:id="rId15"/>
    <p:sldLayoutId id="2147483677" r:id="rId16"/>
    <p:sldLayoutId id="2147483678" r:id="rId17"/>
    <p:sldLayoutId id="2147483679" r:id="rId18"/>
    <p:sldLayoutId id="2147483680" r:id="rId19"/>
    <p:sldLayoutId id="2147483681" r:id="rId20"/>
    <p:sldLayoutId id="2147483682" r:id="rId21"/>
    <p:sldLayoutId id="2147483683" r:id="rId22"/>
    <p:sldLayoutId id="2147483684" r:id="rId23"/>
    <p:sldLayoutId id="2147483685" r:id="rId24"/>
    <p:sldLayoutId id="2147483686" r:id="rId25"/>
    <p:sldLayoutId id="2147483687" r:id="rId26"/>
    <p:sldLayoutId id="2147483688" r:id="rId27"/>
    <p:sldLayoutId id="2147483689" r:id="rId28"/>
    <p:sldLayoutId id="2147483690" r:id="rId29"/>
    <p:sldLayoutId id="2147483691" r:id="rId30"/>
    <p:sldLayoutId id="2147483692" r:id="rId31"/>
    <p:sldLayoutId id="2147483693" r:id="rId32"/>
    <p:sldLayoutId id="2147483694" r:id="rId33"/>
    <p:sldLayoutId id="2147483695" r:id="rId34"/>
    <p:sldLayoutId id="2147483696" r:id="rId35"/>
    <p:sldLayoutId id="2147483697" r:id="rId36"/>
    <p:sldLayoutId id="2147483698" r:id="rId37"/>
    <p:sldLayoutId id="2147483699" r:id="rId38"/>
  </p:sldLayoutIdLst>
  <p:transition spd="med"/>
  <p:txStyles>
    <p:titleStyle>
      <a:lvl1pPr marL="0" marR="0" indent="0" algn="l" defTabSz="914217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0" i="0" u="none" strike="noStrike" cap="none" spc="0" baseline="0">
          <a:ln>
            <a:noFill/>
          </a:ln>
          <a:solidFill>
            <a:srgbClr val="7F7F7F"/>
          </a:solidFill>
          <a:uFillTx/>
          <a:latin typeface="Montserrat Hairline"/>
          <a:ea typeface="Montserrat Hairline"/>
          <a:cs typeface="Montserrat Hairline"/>
          <a:sym typeface="Montserrat Hairline"/>
        </a:defRPr>
      </a:lvl1pPr>
      <a:lvl2pPr marL="0" marR="0" indent="0" algn="l" defTabSz="914217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0" i="0" u="none" strike="noStrike" cap="none" spc="0" baseline="0">
          <a:ln>
            <a:noFill/>
          </a:ln>
          <a:solidFill>
            <a:srgbClr val="7F7F7F"/>
          </a:solidFill>
          <a:uFillTx/>
          <a:latin typeface="Montserrat Hairline"/>
          <a:ea typeface="Montserrat Hairline"/>
          <a:cs typeface="Montserrat Hairline"/>
          <a:sym typeface="Montserrat Hairline"/>
        </a:defRPr>
      </a:lvl2pPr>
      <a:lvl3pPr marL="0" marR="0" indent="0" algn="l" defTabSz="914217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0" i="0" u="none" strike="noStrike" cap="none" spc="0" baseline="0">
          <a:ln>
            <a:noFill/>
          </a:ln>
          <a:solidFill>
            <a:srgbClr val="7F7F7F"/>
          </a:solidFill>
          <a:uFillTx/>
          <a:latin typeface="Montserrat Hairline"/>
          <a:ea typeface="Montserrat Hairline"/>
          <a:cs typeface="Montserrat Hairline"/>
          <a:sym typeface="Montserrat Hairline"/>
        </a:defRPr>
      </a:lvl3pPr>
      <a:lvl4pPr marL="0" marR="0" indent="0" algn="l" defTabSz="914217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0" i="0" u="none" strike="noStrike" cap="none" spc="0" baseline="0">
          <a:ln>
            <a:noFill/>
          </a:ln>
          <a:solidFill>
            <a:srgbClr val="7F7F7F"/>
          </a:solidFill>
          <a:uFillTx/>
          <a:latin typeface="Montserrat Hairline"/>
          <a:ea typeface="Montserrat Hairline"/>
          <a:cs typeface="Montserrat Hairline"/>
          <a:sym typeface="Montserrat Hairline"/>
        </a:defRPr>
      </a:lvl4pPr>
      <a:lvl5pPr marL="0" marR="0" indent="0" algn="l" defTabSz="914217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0" i="0" u="none" strike="noStrike" cap="none" spc="0" baseline="0">
          <a:ln>
            <a:noFill/>
          </a:ln>
          <a:solidFill>
            <a:srgbClr val="7F7F7F"/>
          </a:solidFill>
          <a:uFillTx/>
          <a:latin typeface="Montserrat Hairline"/>
          <a:ea typeface="Montserrat Hairline"/>
          <a:cs typeface="Montserrat Hairline"/>
          <a:sym typeface="Montserrat Hairline"/>
        </a:defRPr>
      </a:lvl5pPr>
      <a:lvl6pPr marL="0" marR="0" indent="0" algn="l" defTabSz="914217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0" i="0" u="none" strike="noStrike" cap="none" spc="0" baseline="0">
          <a:ln>
            <a:noFill/>
          </a:ln>
          <a:solidFill>
            <a:srgbClr val="7F7F7F"/>
          </a:solidFill>
          <a:uFillTx/>
          <a:latin typeface="Montserrat Hairline"/>
          <a:ea typeface="Montserrat Hairline"/>
          <a:cs typeface="Montserrat Hairline"/>
          <a:sym typeface="Montserrat Hairline"/>
        </a:defRPr>
      </a:lvl6pPr>
      <a:lvl7pPr marL="0" marR="0" indent="0" algn="l" defTabSz="914217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0" i="0" u="none" strike="noStrike" cap="none" spc="0" baseline="0">
          <a:ln>
            <a:noFill/>
          </a:ln>
          <a:solidFill>
            <a:srgbClr val="7F7F7F"/>
          </a:solidFill>
          <a:uFillTx/>
          <a:latin typeface="Montserrat Hairline"/>
          <a:ea typeface="Montserrat Hairline"/>
          <a:cs typeface="Montserrat Hairline"/>
          <a:sym typeface="Montserrat Hairline"/>
        </a:defRPr>
      </a:lvl7pPr>
      <a:lvl8pPr marL="0" marR="0" indent="0" algn="l" defTabSz="914217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0" i="0" u="none" strike="noStrike" cap="none" spc="0" baseline="0">
          <a:ln>
            <a:noFill/>
          </a:ln>
          <a:solidFill>
            <a:srgbClr val="7F7F7F"/>
          </a:solidFill>
          <a:uFillTx/>
          <a:latin typeface="Montserrat Hairline"/>
          <a:ea typeface="Montserrat Hairline"/>
          <a:cs typeface="Montserrat Hairline"/>
          <a:sym typeface="Montserrat Hairline"/>
        </a:defRPr>
      </a:lvl8pPr>
      <a:lvl9pPr marL="0" marR="0" indent="0" algn="l" defTabSz="914217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0" i="0" u="none" strike="noStrike" cap="none" spc="0" baseline="0">
          <a:ln>
            <a:noFill/>
          </a:ln>
          <a:solidFill>
            <a:srgbClr val="7F7F7F"/>
          </a:solidFill>
          <a:uFillTx/>
          <a:latin typeface="Montserrat Hairline"/>
          <a:ea typeface="Montserrat Hairline"/>
          <a:cs typeface="Montserrat Hairline"/>
          <a:sym typeface="Montserrat Hairline"/>
        </a:defRPr>
      </a:lvl9pPr>
    </p:titleStyle>
    <p:bodyStyle>
      <a:lvl1pPr marL="0" marR="0" indent="0" algn="l" defTabSz="914217" rtl="0" latinLnBrk="0">
        <a:lnSpc>
          <a:spcPct val="90000"/>
        </a:lnSpc>
        <a:spcBef>
          <a:spcPts val="100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rgbClr val="7F7F7F"/>
          </a:solidFill>
          <a:uFillTx/>
          <a:latin typeface="Montserrat Hairline"/>
          <a:ea typeface="Montserrat Hairline"/>
          <a:cs typeface="Montserrat Hairline"/>
          <a:sym typeface="Montserrat Hairline"/>
        </a:defRPr>
      </a:lvl1pPr>
      <a:lvl2pPr marL="0" marR="0" indent="457108" algn="l" defTabSz="914217" rtl="0" latinLnBrk="0">
        <a:lnSpc>
          <a:spcPct val="90000"/>
        </a:lnSpc>
        <a:spcBef>
          <a:spcPts val="100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rgbClr val="7F7F7F"/>
          </a:solidFill>
          <a:uFillTx/>
          <a:latin typeface="Montserrat Hairline"/>
          <a:ea typeface="Montserrat Hairline"/>
          <a:cs typeface="Montserrat Hairline"/>
          <a:sym typeface="Montserrat Hairline"/>
        </a:defRPr>
      </a:lvl2pPr>
      <a:lvl3pPr marL="0" marR="0" indent="914217" algn="l" defTabSz="914217" rtl="0" latinLnBrk="0">
        <a:lnSpc>
          <a:spcPct val="90000"/>
        </a:lnSpc>
        <a:spcBef>
          <a:spcPts val="100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rgbClr val="7F7F7F"/>
          </a:solidFill>
          <a:uFillTx/>
          <a:latin typeface="Montserrat Hairline"/>
          <a:ea typeface="Montserrat Hairline"/>
          <a:cs typeface="Montserrat Hairline"/>
          <a:sym typeface="Montserrat Hairline"/>
        </a:defRPr>
      </a:lvl3pPr>
      <a:lvl4pPr marL="0" marR="0" indent="1371326" algn="l" defTabSz="914217" rtl="0" latinLnBrk="0">
        <a:lnSpc>
          <a:spcPct val="90000"/>
        </a:lnSpc>
        <a:spcBef>
          <a:spcPts val="100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rgbClr val="7F7F7F"/>
          </a:solidFill>
          <a:uFillTx/>
          <a:latin typeface="Montserrat Hairline"/>
          <a:ea typeface="Montserrat Hairline"/>
          <a:cs typeface="Montserrat Hairline"/>
          <a:sym typeface="Montserrat Hairline"/>
        </a:defRPr>
      </a:lvl4pPr>
      <a:lvl5pPr marL="0" marR="0" indent="1828434" algn="l" defTabSz="914217" rtl="0" latinLnBrk="0">
        <a:lnSpc>
          <a:spcPct val="90000"/>
        </a:lnSpc>
        <a:spcBef>
          <a:spcPts val="100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rgbClr val="7F7F7F"/>
          </a:solidFill>
          <a:uFillTx/>
          <a:latin typeface="Montserrat Hairline"/>
          <a:ea typeface="Montserrat Hairline"/>
          <a:cs typeface="Montserrat Hairline"/>
          <a:sym typeface="Montserrat Hairline"/>
        </a:defRPr>
      </a:lvl5pPr>
      <a:lvl6pPr marL="2590282" marR="0" indent="-304739" algn="l" defTabSz="914217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Tx/>
        <a:buChar char="•"/>
        <a:tabLst/>
        <a:defRPr sz="2400" b="0" i="0" u="none" strike="noStrike" cap="none" spc="0" baseline="0">
          <a:ln>
            <a:noFill/>
          </a:ln>
          <a:solidFill>
            <a:srgbClr val="7F7F7F"/>
          </a:solidFill>
          <a:uFillTx/>
          <a:latin typeface="Montserrat Hairline"/>
          <a:ea typeface="Montserrat Hairline"/>
          <a:cs typeface="Montserrat Hairline"/>
          <a:sym typeface="Montserrat Hairline"/>
        </a:defRPr>
      </a:lvl6pPr>
      <a:lvl7pPr marL="3047390" marR="0" indent="-304739" algn="l" defTabSz="914217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Tx/>
        <a:buChar char="•"/>
        <a:tabLst/>
        <a:defRPr sz="2400" b="0" i="0" u="none" strike="noStrike" cap="none" spc="0" baseline="0">
          <a:ln>
            <a:noFill/>
          </a:ln>
          <a:solidFill>
            <a:srgbClr val="7F7F7F"/>
          </a:solidFill>
          <a:uFillTx/>
          <a:latin typeface="Montserrat Hairline"/>
          <a:ea typeface="Montserrat Hairline"/>
          <a:cs typeface="Montserrat Hairline"/>
          <a:sym typeface="Montserrat Hairline"/>
        </a:defRPr>
      </a:lvl7pPr>
      <a:lvl8pPr marL="3504499" marR="0" indent="-304739" algn="l" defTabSz="914217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Tx/>
        <a:buChar char="•"/>
        <a:tabLst/>
        <a:defRPr sz="2400" b="0" i="0" u="none" strike="noStrike" cap="none" spc="0" baseline="0">
          <a:ln>
            <a:noFill/>
          </a:ln>
          <a:solidFill>
            <a:srgbClr val="7F7F7F"/>
          </a:solidFill>
          <a:uFillTx/>
          <a:latin typeface="Montserrat Hairline"/>
          <a:ea typeface="Montserrat Hairline"/>
          <a:cs typeface="Montserrat Hairline"/>
          <a:sym typeface="Montserrat Hairline"/>
        </a:defRPr>
      </a:lvl8pPr>
      <a:lvl9pPr marL="3961608" marR="0" indent="-304740" algn="l" defTabSz="914217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Tx/>
        <a:buChar char="•"/>
        <a:tabLst/>
        <a:defRPr sz="2400" b="0" i="0" u="none" strike="noStrike" cap="none" spc="0" baseline="0">
          <a:ln>
            <a:noFill/>
          </a:ln>
          <a:solidFill>
            <a:srgbClr val="7F7F7F"/>
          </a:solidFill>
          <a:uFillTx/>
          <a:latin typeface="Montserrat Hairline"/>
          <a:ea typeface="Montserrat Hairline"/>
          <a:cs typeface="Montserrat Hairline"/>
          <a:sym typeface="Montserrat Hairline"/>
        </a:defRPr>
      </a:lvl9pPr>
    </p:bodyStyle>
    <p:otherStyle>
      <a:lvl1pPr marL="0" marR="0" indent="0" algn="l" defTabSz="91421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Lato Light"/>
        </a:defRPr>
      </a:lvl1pPr>
      <a:lvl2pPr marL="0" marR="0" indent="457108" algn="l" defTabSz="91421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Lato Light"/>
        </a:defRPr>
      </a:lvl2pPr>
      <a:lvl3pPr marL="0" marR="0" indent="914217" algn="l" defTabSz="91421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Lato Light"/>
        </a:defRPr>
      </a:lvl3pPr>
      <a:lvl4pPr marL="0" marR="0" indent="1371326" algn="l" defTabSz="91421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Lato Light"/>
        </a:defRPr>
      </a:lvl4pPr>
      <a:lvl5pPr marL="0" marR="0" indent="1828434" algn="l" defTabSz="91421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Lato Light"/>
        </a:defRPr>
      </a:lvl5pPr>
      <a:lvl6pPr marL="0" marR="0" indent="2285543" algn="l" defTabSz="91421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Lato Light"/>
        </a:defRPr>
      </a:lvl6pPr>
      <a:lvl7pPr marL="0" marR="0" indent="2742652" algn="l" defTabSz="91421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Lato Light"/>
        </a:defRPr>
      </a:lvl7pPr>
      <a:lvl8pPr marL="0" marR="0" indent="3199760" algn="l" defTabSz="91421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Lato Light"/>
        </a:defRPr>
      </a:lvl8pPr>
      <a:lvl9pPr marL="0" marR="0" indent="3656869" algn="l" defTabSz="91421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Lato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utripathy@isolaralliance.org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5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7.sv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9.sv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7" name="pasted-image.pdf" descr="pasted-image.pd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6747" y="561494"/>
            <a:ext cx="2386103" cy="756033"/>
          </a:xfrm>
          <a:prstGeom prst="rect">
            <a:avLst/>
          </a:prstGeom>
          <a:ln w="12700">
            <a:miter lim="400000"/>
          </a:ln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503D72E7-67D9-46A3-A667-55A4A59DC087}"/>
              </a:ext>
            </a:extLst>
          </p:cNvPr>
          <p:cNvSpPr/>
          <p:nvPr/>
        </p:nvSpPr>
        <p:spPr>
          <a:xfrm>
            <a:off x="1352648" y="2065742"/>
            <a:ext cx="9486704" cy="1824923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sz="4000" b="1" i="0" u="none" strike="noStrike" kern="1200" cap="none" spc="0" normalizeH="0" baseline="0" noProof="0" dirty="0">
                <a:ln w="11430"/>
                <a:solidFill>
                  <a:srgbClr val="F5821F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Advocacy for ISA Membership </a:t>
            </a: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sz="4000" b="1" i="0" u="none" strike="noStrike" kern="1200" cap="none" spc="0" normalizeH="0" baseline="0" noProof="0" dirty="0">
              <a:ln w="11430"/>
              <a:solidFill>
                <a:srgbClr val="F5821F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TextShape 2">
            <a:extLst>
              <a:ext uri="{FF2B5EF4-FFF2-40B4-BE49-F238E27FC236}">
                <a16:creationId xmlns:a16="http://schemas.microsoft.com/office/drawing/2014/main" id="{506DD85F-EC82-4540-A465-B954E0C19A38}"/>
              </a:ext>
            </a:extLst>
          </p:cNvPr>
          <p:cNvSpPr txBox="1"/>
          <p:nvPr/>
        </p:nvSpPr>
        <p:spPr>
          <a:xfrm>
            <a:off x="0" y="3657410"/>
            <a:ext cx="12192000" cy="1152720"/>
          </a:xfrm>
          <a:prstGeom prst="rect">
            <a:avLst/>
          </a:prstGeom>
          <a:noFill/>
          <a:ln w="12600">
            <a:noFill/>
          </a:ln>
        </p:spPr>
        <p:txBody>
          <a:bodyPr lIns="22860" tIns="8100" rIns="22860" bIns="22500">
            <a:normAutofit/>
          </a:bodyPr>
          <a:lstStyle/>
          <a:p>
            <a:pPr marL="8460" marR="0" lvl="0" indent="0" algn="ctr" defTabSz="914400" rtl="0" eaLnBrk="1" fontAlgn="auto" latinLnBrk="0" hangingPunct="1">
              <a:lnSpc>
                <a:spcPct val="100000"/>
              </a:lnSpc>
              <a:spcBef>
                <a:spcPts val="67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800" spc="-1" dirty="0">
                <a:solidFill>
                  <a:srgbClr val="FF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Mr. P.S. Ananda Rao</a:t>
            </a:r>
          </a:p>
          <a:p>
            <a:pPr marL="8460" marR="0" lvl="0" indent="0" algn="ctr" defTabSz="914400" rtl="0" eaLnBrk="1" fontAlgn="auto" latinLnBrk="0" hangingPunct="1">
              <a:lnSpc>
                <a:spcPct val="100000"/>
              </a:lnSpc>
              <a:spcBef>
                <a:spcPts val="67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-1" normalizeH="0" baseline="0" noProof="0" dirty="0">
                <a:ln>
                  <a:noFill/>
                </a:ln>
                <a:solidFill>
                  <a:srgbClr val="FF8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Director, HRD and Co-ordination</a:t>
            </a:r>
            <a:endParaRPr kumimoji="0" lang="en-US" sz="2800" b="0" i="0" u="none" strike="noStrike" kern="1200" cap="none" spc="-1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CustomShape 3">
            <a:extLst>
              <a:ext uri="{FF2B5EF4-FFF2-40B4-BE49-F238E27FC236}">
                <a16:creationId xmlns:a16="http://schemas.microsoft.com/office/drawing/2014/main" id="{1AEA9415-7969-40EA-8129-972F6ED427AF}"/>
              </a:ext>
            </a:extLst>
          </p:cNvPr>
          <p:cNvSpPr/>
          <p:nvPr/>
        </p:nvSpPr>
        <p:spPr>
          <a:xfrm>
            <a:off x="4733605" y="4576875"/>
            <a:ext cx="3185820" cy="654146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7740" rIns="0" bIns="0">
            <a:spAutoFit/>
          </a:bodyPr>
          <a:lstStyle/>
          <a:p>
            <a:pPr marL="4014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sng" strike="noStrike" kern="1200" cap="none" spc="-1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Microsoft YaHei"/>
                <a:cs typeface="Arial" panose="020B0604020202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anandrao@isolaralliance.org</a:t>
            </a:r>
            <a:endParaRPr kumimoji="0" lang="en-US" sz="1400" b="0" i="0" u="none" strike="noStrike" kern="1200" cap="none" spc="-1" normalizeH="0" baseline="0" noProof="0" dirty="0">
              <a:ln>
                <a:noFill/>
              </a:ln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300" marR="0" lvl="0" indent="0" algn="l" defTabSz="914400" rtl="0" eaLnBrk="1" fontAlgn="auto" latinLnBrk="0" hangingPunct="1">
              <a:lnSpc>
                <a:spcPct val="100000"/>
              </a:lnSpc>
              <a:spcBef>
                <a:spcPts val="43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-1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662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-1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BFBEC523-3CD0-425B-8442-798034849B90}"/>
              </a:ext>
            </a:extLst>
          </p:cNvPr>
          <p:cNvSpPr txBox="1"/>
          <p:nvPr/>
        </p:nvSpPr>
        <p:spPr>
          <a:xfrm>
            <a:off x="244476" y="916607"/>
            <a:ext cx="12192000" cy="558614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457200" marR="0" lvl="0" indent="-457200" algn="l" defTabSz="1828433" rtl="0" eaLnBrk="1" fontAlgn="auto" latinLnBrk="0" hangingPunct="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GB" sz="2200" b="0" i="0" u="none" strike="noStrike" kern="1200" cap="none" spc="0" normalizeH="0" baseline="0" noProof="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Arial" panose="020B0604020202020204" pitchFamily="34" charset="0"/>
                <a:ea typeface="Lato Light"/>
                <a:cs typeface="Arial" panose="020B0604020202020204" pitchFamily="34" charset="0"/>
                <a:sym typeface="Lato Light"/>
              </a:rPr>
              <a:t>Bring prosperity through ensuring </a:t>
            </a:r>
            <a:r>
              <a:rPr kumimoji="0" lang="en-GB" sz="22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Lato Light"/>
                <a:cs typeface="Arial" panose="020B0604020202020204" pitchFamily="34" charset="0"/>
                <a:sym typeface="Lato Light"/>
              </a:rPr>
              <a:t>energy security </a:t>
            </a:r>
            <a:r>
              <a:rPr kumimoji="0" lang="en-GB" sz="2200" b="0" i="0" u="none" strike="noStrike" kern="1200" cap="none" spc="0" normalizeH="0" baseline="0" noProof="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Arial" panose="020B0604020202020204" pitchFamily="34" charset="0"/>
                <a:ea typeface="Lato Light"/>
                <a:cs typeface="Arial" panose="020B0604020202020204" pitchFamily="34" charset="0"/>
                <a:sym typeface="Lato Light"/>
              </a:rPr>
              <a:t>&amp; </a:t>
            </a:r>
            <a:r>
              <a:rPr kumimoji="0" lang="en-GB" sz="22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Lato Light"/>
                <a:cs typeface="Arial" panose="020B0604020202020204" pitchFamily="34" charset="0"/>
                <a:sym typeface="Lato Light"/>
              </a:rPr>
              <a:t>sustainable development </a:t>
            </a:r>
            <a:endParaRPr kumimoji="0" lang="en-US" sz="22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 pitchFamily="34" charset="0"/>
              <a:ea typeface="Lato Light"/>
              <a:cs typeface="Arial" panose="020B0604020202020204" pitchFamily="34" charset="0"/>
              <a:sym typeface="Lato Light"/>
            </a:endParaRPr>
          </a:p>
          <a:p>
            <a:pPr marL="457200" marR="0" lvl="0" indent="-457200" algn="l" defTabSz="1828433" rtl="0" eaLnBrk="1" fontAlgn="auto" latinLnBrk="0" hangingPunct="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GB" sz="2200" b="0" i="0" u="none" strike="noStrike" kern="1200" cap="none" spc="0" normalizeH="0" baseline="0" noProof="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Arial" panose="020B0604020202020204" pitchFamily="34" charset="0"/>
                <a:ea typeface="Lato Light"/>
                <a:cs typeface="Arial" panose="020B0604020202020204" pitchFamily="34" charset="0"/>
                <a:sym typeface="Lato Light"/>
              </a:rPr>
              <a:t>Facilitate more than </a:t>
            </a:r>
            <a:r>
              <a:rPr kumimoji="0" lang="en-GB" sz="22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Lato Light"/>
                <a:cs typeface="Arial" panose="020B0604020202020204" pitchFamily="34" charset="0"/>
                <a:sym typeface="Lato Light"/>
              </a:rPr>
              <a:t>USD 1000 Billion investment </a:t>
            </a:r>
            <a:r>
              <a:rPr kumimoji="0" lang="en-GB" sz="2200" b="0" i="0" u="none" strike="noStrike" kern="1200" cap="none" spc="0" normalizeH="0" baseline="0" noProof="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Arial" panose="020B0604020202020204" pitchFamily="34" charset="0"/>
                <a:ea typeface="Lato Light"/>
                <a:cs typeface="Arial" panose="020B0604020202020204" pitchFamily="34" charset="0"/>
                <a:sym typeface="Lato Light"/>
              </a:rPr>
              <a:t>in Solar Energy by 2030 </a:t>
            </a:r>
            <a:endParaRPr kumimoji="0" lang="en-US" sz="22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Arial" panose="020B0604020202020204" pitchFamily="34" charset="0"/>
              <a:ea typeface="Lato Light"/>
              <a:cs typeface="Arial" panose="020B0604020202020204" pitchFamily="34" charset="0"/>
              <a:sym typeface="Lato Light"/>
            </a:endParaRPr>
          </a:p>
          <a:p>
            <a:pPr marL="457200" marR="0" lvl="0" indent="-457200" algn="l" defTabSz="1828433" rtl="0" eaLnBrk="1" fontAlgn="auto" latinLnBrk="0" hangingPunct="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GB" sz="2200" b="0" i="0" u="none" strike="noStrike" kern="1200" cap="none" spc="0" normalizeH="0" baseline="0" noProof="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Arial" panose="020B0604020202020204" pitchFamily="34" charset="0"/>
                <a:ea typeface="Lato Light"/>
                <a:cs typeface="Arial" panose="020B0604020202020204" pitchFamily="34" charset="0"/>
                <a:sym typeface="Lato Light"/>
              </a:rPr>
              <a:t>Facilitate joint efforts to reduce the </a:t>
            </a:r>
            <a:r>
              <a:rPr kumimoji="0" lang="en-GB" sz="22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Lato Light"/>
                <a:cs typeface="Arial" panose="020B0604020202020204" pitchFamily="34" charset="0"/>
                <a:sym typeface="Lato Light"/>
              </a:rPr>
              <a:t>cost of Finance </a:t>
            </a:r>
            <a:r>
              <a:rPr kumimoji="0" lang="en-GB" sz="2200" b="0" i="0" u="none" strike="noStrike" kern="1200" cap="none" spc="0" normalizeH="0" baseline="0" noProof="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Arial" panose="020B0604020202020204" pitchFamily="34" charset="0"/>
                <a:ea typeface="Lato Light"/>
                <a:cs typeface="Arial" panose="020B0604020202020204" pitchFamily="34" charset="0"/>
                <a:sym typeface="Lato Light"/>
              </a:rPr>
              <a:t>and the </a:t>
            </a:r>
            <a:r>
              <a:rPr kumimoji="0" lang="en-GB" sz="22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Lato Light"/>
                <a:cs typeface="Arial" panose="020B0604020202020204" pitchFamily="34" charset="0"/>
                <a:sym typeface="Lato Light"/>
              </a:rPr>
              <a:t>cost of Technology </a:t>
            </a:r>
            <a:endParaRPr kumimoji="0" lang="en-US" sz="22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 pitchFamily="34" charset="0"/>
              <a:ea typeface="Lato Light"/>
              <a:cs typeface="Arial" panose="020B0604020202020204" pitchFamily="34" charset="0"/>
              <a:sym typeface="Lato Light"/>
            </a:endParaRPr>
          </a:p>
          <a:p>
            <a:pPr marL="457200" marR="0" lvl="0" indent="-457200" algn="l" defTabSz="1828433" rtl="0" eaLnBrk="1" fontAlgn="auto" latinLnBrk="0" hangingPunct="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Lato Light"/>
                <a:cs typeface="Arial" panose="020B0604020202020204" pitchFamily="34" charset="0"/>
                <a:sym typeface="Lato Light"/>
              </a:rPr>
              <a:t>Rapid &amp; massive deployment 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Arial" panose="020B0604020202020204" pitchFamily="34" charset="0"/>
                <a:ea typeface="Lato Light"/>
                <a:cs typeface="Arial" panose="020B0604020202020204" pitchFamily="34" charset="0"/>
                <a:sym typeface="Lato Light"/>
              </a:rPr>
              <a:t>of Solar Energy by collectively addressing key common challenges </a:t>
            </a:r>
          </a:p>
          <a:p>
            <a:pPr marL="457200" marR="0" lvl="0" indent="-457200" algn="l" defTabSz="1828433" rtl="0" eaLnBrk="1" fontAlgn="auto" latinLnBrk="0" hangingPunct="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GB" sz="2200" b="0" i="0" u="none" strike="noStrike" kern="1200" cap="none" spc="0" normalizeH="0" baseline="0" noProof="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Arial" panose="020B0604020202020204" pitchFamily="34" charset="0"/>
                <a:ea typeface="Lato Light"/>
                <a:cs typeface="Arial" panose="020B0604020202020204" pitchFamily="34" charset="0"/>
                <a:sym typeface="Lato Light"/>
              </a:rPr>
              <a:t>Harmonization and </a:t>
            </a:r>
            <a:r>
              <a:rPr kumimoji="0" lang="en-GB" sz="22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Lato Light"/>
                <a:cs typeface="Arial" panose="020B0604020202020204" pitchFamily="34" charset="0"/>
                <a:sym typeface="Lato Light"/>
              </a:rPr>
              <a:t>aggregation of demand </a:t>
            </a:r>
            <a:r>
              <a:rPr kumimoji="0" lang="en-GB" sz="2200" b="0" i="0" u="none" strike="noStrike" kern="1200" cap="none" spc="0" normalizeH="0" baseline="0" noProof="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Arial" panose="020B0604020202020204" pitchFamily="34" charset="0"/>
                <a:ea typeface="Lato Light"/>
                <a:cs typeface="Arial" panose="020B0604020202020204" pitchFamily="34" charset="0"/>
                <a:sym typeface="Lato Light"/>
              </a:rPr>
              <a:t>for finance, technologies, innovation, capacity building, R&amp;D and quality control to ensure reliable &amp; affordable solar energy  </a:t>
            </a:r>
          </a:p>
          <a:p>
            <a:pPr marL="457200" marR="0" lvl="0" indent="-457200" algn="l" defTabSz="1828433" rtl="0" eaLnBrk="1" fontAlgn="auto" latinLnBrk="0" hangingPunct="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GB" sz="22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Lato Light"/>
                <a:cs typeface="Arial" panose="020B0604020202020204" pitchFamily="34" charset="0"/>
                <a:sym typeface="Lato Light"/>
              </a:rPr>
              <a:t>Assist Member Countries </a:t>
            </a:r>
            <a:r>
              <a:rPr kumimoji="0" lang="en-GB" sz="2200" b="0" i="0" u="none" strike="noStrike" kern="1200" cap="none" spc="0" normalizeH="0" baseline="0" noProof="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Arial" panose="020B0604020202020204" pitchFamily="34" charset="0"/>
                <a:ea typeface="Lato Light"/>
                <a:cs typeface="Arial" panose="020B0604020202020204" pitchFamily="34" charset="0"/>
                <a:sym typeface="Lato Light"/>
              </a:rPr>
              <a:t>to set simple, measureable, mobilising targets in a coordinated manner by Members </a:t>
            </a:r>
            <a:endParaRPr kumimoji="0" lang="en-US" sz="22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Arial" panose="020B0604020202020204" pitchFamily="34" charset="0"/>
              <a:ea typeface="Lato Light"/>
              <a:cs typeface="Arial" panose="020B0604020202020204" pitchFamily="34" charset="0"/>
              <a:sym typeface="Lato Light"/>
            </a:endParaRPr>
          </a:p>
        </p:txBody>
      </p:sp>
      <p:sp>
        <p:nvSpPr>
          <p:cNvPr id="7" name="CustomShape 10">
            <a:extLst>
              <a:ext uri="{FF2B5EF4-FFF2-40B4-BE49-F238E27FC236}">
                <a16:creationId xmlns:a16="http://schemas.microsoft.com/office/drawing/2014/main" id="{84249759-1CB5-4935-A002-4FC904AC180F}"/>
              </a:ext>
            </a:extLst>
          </p:cNvPr>
          <p:cNvSpPr/>
          <p:nvPr/>
        </p:nvSpPr>
        <p:spPr>
          <a:xfrm>
            <a:off x="11628798" y="6502750"/>
            <a:ext cx="167940" cy="35129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97F6881-2C2B-4FAB-831F-B1F65857E4AC}" type="slidenum">
              <a:rPr kumimoji="0" lang="en-US" sz="1400" b="1" i="0" u="none" strike="noStrike" kern="1200" cap="none" spc="-1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 Light" panose="020F0302020204030204"/>
                <a:ea typeface="Microsoft YaHei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400" b="1" i="0" u="none" strike="noStrike" kern="1200" cap="none" spc="-1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Calibri Light" panose="020F0302020204030204"/>
              <a:ea typeface="+mn-ea"/>
              <a:cs typeface="+mn-cs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1E1E57F-5574-414C-90A6-95107171853D}"/>
              </a:ext>
            </a:extLst>
          </p:cNvPr>
          <p:cNvSpPr txBox="1">
            <a:spLocks/>
          </p:cNvSpPr>
          <p:nvPr/>
        </p:nvSpPr>
        <p:spPr>
          <a:xfrm>
            <a:off x="190500" y="177834"/>
            <a:ext cx="11291255" cy="865051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174625" lvl="4">
              <a:lnSpc>
                <a:spcPct val="110000"/>
              </a:lnSpc>
            </a:pPr>
            <a:r>
              <a:rPr lang="en-US" sz="3200" b="1" dirty="0">
                <a:solidFill>
                  <a:srgbClr val="ED7D31">
                    <a:lumMod val="7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Mandate as per the Framework Agreement of ISA</a:t>
            </a:r>
          </a:p>
        </p:txBody>
      </p:sp>
    </p:spTree>
    <p:extLst>
      <p:ext uri="{BB962C8B-B14F-4D97-AF65-F5344CB8AC3E}">
        <p14:creationId xmlns:p14="http://schemas.microsoft.com/office/powerpoint/2010/main" val="2386724677"/>
      </p:ext>
    </p:extLst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oup 26">
            <a:extLst>
              <a:ext uri="{FF2B5EF4-FFF2-40B4-BE49-F238E27FC236}">
                <a16:creationId xmlns:a16="http://schemas.microsoft.com/office/drawing/2014/main" id="{8732343B-A51E-46CA-8F3D-5C9AD8418D9A}"/>
              </a:ext>
            </a:extLst>
          </p:cNvPr>
          <p:cNvGrpSpPr/>
          <p:nvPr/>
        </p:nvGrpSpPr>
        <p:grpSpPr>
          <a:xfrm>
            <a:off x="482811" y="963101"/>
            <a:ext cx="5184648" cy="2465900"/>
            <a:chOff x="166841" y="1409179"/>
            <a:chExt cx="2914128" cy="4193714"/>
          </a:xfrm>
        </p:grpSpPr>
        <p:sp>
          <p:nvSpPr>
            <p:cNvPr id="15" name="Rounded Rectangle 59">
              <a:extLst>
                <a:ext uri="{FF2B5EF4-FFF2-40B4-BE49-F238E27FC236}">
                  <a16:creationId xmlns:a16="http://schemas.microsoft.com/office/drawing/2014/main" id="{05055A42-7B81-46E5-9425-3C4D62F65C1E}"/>
                </a:ext>
              </a:extLst>
            </p:cNvPr>
            <p:cNvSpPr/>
            <p:nvPr/>
          </p:nvSpPr>
          <p:spPr>
            <a:xfrm>
              <a:off x="166841" y="1409179"/>
              <a:ext cx="2902294" cy="4193713"/>
            </a:xfrm>
            <a:prstGeom prst="roundRect">
              <a:avLst>
                <a:gd name="adj" fmla="val 2851"/>
              </a:avLst>
            </a:prstGeom>
            <a:solidFill>
              <a:srgbClr val="E38424"/>
            </a:solidFill>
            <a:ln>
              <a:solidFill>
                <a:srgbClr val="E3842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54610" tIns="54610" rIns="54610" bIns="54610"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Calibri Light"/>
              </a:endParaRPr>
            </a:p>
          </p:txBody>
        </p:sp>
        <p:sp>
          <p:nvSpPr>
            <p:cNvPr id="19" name="object 110">
              <a:extLst>
                <a:ext uri="{FF2B5EF4-FFF2-40B4-BE49-F238E27FC236}">
                  <a16:creationId xmlns:a16="http://schemas.microsoft.com/office/drawing/2014/main" id="{6019AB71-1721-42BB-9375-9234E876FE12}"/>
                </a:ext>
              </a:extLst>
            </p:cNvPr>
            <p:cNvSpPr txBox="1"/>
            <p:nvPr/>
          </p:nvSpPr>
          <p:spPr>
            <a:xfrm>
              <a:off x="876164" y="1748493"/>
              <a:ext cx="1815975" cy="471088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0" marR="8255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Group Identity</a:t>
              </a:r>
              <a:endPara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59B83120-BB4D-4D1A-BF87-BDC3D90EE079}"/>
                </a:ext>
              </a:extLst>
            </p:cNvPr>
            <p:cNvSpPr/>
            <p:nvPr/>
          </p:nvSpPr>
          <p:spPr>
            <a:xfrm>
              <a:off x="170373" y="2542540"/>
              <a:ext cx="2910596" cy="3060353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E3842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85750" indent="-285750">
                <a:spcBef>
                  <a:spcPts val="300"/>
                </a:spcBef>
                <a:spcAft>
                  <a:spcPts val="300"/>
                </a:spcAft>
                <a:buFont typeface="Arial" panose="020B0604020202020204" pitchFamily="34" charset="0"/>
                <a:buChar char="•"/>
                <a:defRPr/>
              </a:pPr>
              <a:r>
                <a:rPr lang="en-US" sz="1400" dirty="0">
                  <a:solidFill>
                    <a:schemeClr val="accent3"/>
                  </a:solidFill>
                  <a:latin typeface="Arial"/>
                  <a:cs typeface="Calibri Light"/>
                </a:rPr>
                <a:t>D</a:t>
              </a:r>
              <a:r>
                <a:rPr lang="en-US" sz="1400" dirty="0" err="1">
                  <a:solidFill>
                    <a:schemeClr val="accent3"/>
                  </a:solidFill>
                  <a:latin typeface="Arial"/>
                  <a:cs typeface="Calibri Light"/>
                </a:rPr>
                <a:t>ynamic</a:t>
              </a:r>
              <a:r>
                <a:rPr lang="en-US" sz="1400" dirty="0">
                  <a:solidFill>
                    <a:schemeClr val="accent3"/>
                  </a:solidFill>
                  <a:latin typeface="Arial"/>
                  <a:cs typeface="Calibri Light"/>
                </a:rPr>
                <a:t> &amp; situation-responsive group identity dedicated to addressing </a:t>
              </a:r>
              <a:r>
                <a:rPr lang="en-US" sz="1400" b="1" dirty="0">
                  <a:solidFill>
                    <a:schemeClr val="accent3"/>
                  </a:solidFill>
                  <a:latin typeface="Arial"/>
                  <a:cs typeface="Calibri Light"/>
                </a:rPr>
                <a:t>energy security and climate change</a:t>
              </a:r>
            </a:p>
            <a:p>
              <a:pPr marL="285750" indent="-285750">
                <a:spcBef>
                  <a:spcPts val="300"/>
                </a:spcBef>
                <a:spcAft>
                  <a:spcPts val="300"/>
                </a:spcAft>
                <a:buFont typeface="Arial" panose="020B0604020202020204" pitchFamily="34" charset="0"/>
                <a:buChar char="•"/>
                <a:defRPr/>
              </a:pPr>
              <a:r>
                <a:rPr lang="en-US" sz="1400" dirty="0">
                  <a:solidFill>
                    <a:schemeClr val="accent3"/>
                  </a:solidFill>
                  <a:latin typeface="Arial"/>
                  <a:cs typeface="Calibri Light"/>
                </a:rPr>
                <a:t>Partnership with more than </a:t>
              </a:r>
              <a:r>
                <a:rPr lang="en-US" sz="1400" b="1" dirty="0">
                  <a:solidFill>
                    <a:schemeClr val="accent3"/>
                  </a:solidFill>
                  <a:latin typeface="Arial"/>
                  <a:cs typeface="Calibri Light"/>
                </a:rPr>
                <a:t>45</a:t>
              </a:r>
              <a:r>
                <a:rPr lang="en-US" sz="1400" dirty="0">
                  <a:solidFill>
                    <a:schemeClr val="accent3"/>
                  </a:solidFill>
                  <a:latin typeface="Arial"/>
                  <a:cs typeface="Calibri Light"/>
                </a:rPr>
                <a:t> multilateral, bilateral and government agencies</a:t>
              </a:r>
            </a:p>
          </p:txBody>
        </p:sp>
      </p:grpSp>
      <p:sp>
        <p:nvSpPr>
          <p:cNvPr id="48" name="Freeform 65">
            <a:extLst>
              <a:ext uri="{FF2B5EF4-FFF2-40B4-BE49-F238E27FC236}">
                <a16:creationId xmlns:a16="http://schemas.microsoft.com/office/drawing/2014/main" id="{6C997C8A-9187-4DD8-A60F-86879A91431A}"/>
              </a:ext>
            </a:extLst>
          </p:cNvPr>
          <p:cNvSpPr>
            <a:spLocks noEditPoints="1"/>
          </p:cNvSpPr>
          <p:nvPr/>
        </p:nvSpPr>
        <p:spPr bwMode="auto">
          <a:xfrm>
            <a:off x="607401" y="1105913"/>
            <a:ext cx="456719" cy="467973"/>
          </a:xfrm>
          <a:custGeom>
            <a:avLst/>
            <a:gdLst>
              <a:gd name="T0" fmla="*/ 1100 w 1160"/>
              <a:gd name="T1" fmla="*/ 927 h 1011"/>
              <a:gd name="T2" fmla="*/ 1021 w 1160"/>
              <a:gd name="T3" fmla="*/ 865 h 1011"/>
              <a:gd name="T4" fmla="*/ 985 w 1160"/>
              <a:gd name="T5" fmla="*/ 721 h 1011"/>
              <a:gd name="T6" fmla="*/ 809 w 1160"/>
              <a:gd name="T7" fmla="*/ 620 h 1011"/>
              <a:gd name="T8" fmla="*/ 754 w 1160"/>
              <a:gd name="T9" fmla="*/ 555 h 1011"/>
              <a:gd name="T10" fmla="*/ 801 w 1160"/>
              <a:gd name="T11" fmla="*/ 459 h 1011"/>
              <a:gd name="T12" fmla="*/ 841 w 1160"/>
              <a:gd name="T13" fmla="*/ 375 h 1011"/>
              <a:gd name="T14" fmla="*/ 850 w 1160"/>
              <a:gd name="T15" fmla="*/ 299 h 1011"/>
              <a:gd name="T16" fmla="*/ 814 w 1160"/>
              <a:gd name="T17" fmla="*/ 210 h 1011"/>
              <a:gd name="T18" fmla="*/ 806 w 1160"/>
              <a:gd name="T19" fmla="*/ 98 h 1011"/>
              <a:gd name="T20" fmla="*/ 965 w 1160"/>
              <a:gd name="T21" fmla="*/ 134 h 1011"/>
              <a:gd name="T22" fmla="*/ 1040 w 1160"/>
              <a:gd name="T23" fmla="*/ 304 h 1011"/>
              <a:gd name="T24" fmla="*/ 1092 w 1160"/>
              <a:gd name="T25" fmla="*/ 447 h 1011"/>
              <a:gd name="T26" fmla="*/ 1102 w 1160"/>
              <a:gd name="T27" fmla="*/ 509 h 1011"/>
              <a:gd name="T28" fmla="*/ 959 w 1160"/>
              <a:gd name="T29" fmla="*/ 564 h 1011"/>
              <a:gd name="T30" fmla="*/ 970 w 1160"/>
              <a:gd name="T31" fmla="*/ 642 h 1011"/>
              <a:gd name="T32" fmla="*/ 1136 w 1160"/>
              <a:gd name="T33" fmla="*/ 732 h 1011"/>
              <a:gd name="T34" fmla="*/ 198 w 1160"/>
              <a:gd name="T35" fmla="*/ 714 h 1011"/>
              <a:gd name="T36" fmla="*/ 387 w 1160"/>
              <a:gd name="T37" fmla="*/ 611 h 1011"/>
              <a:gd name="T38" fmla="*/ 421 w 1160"/>
              <a:gd name="T39" fmla="*/ 548 h 1011"/>
              <a:gd name="T40" fmla="*/ 372 w 1160"/>
              <a:gd name="T41" fmla="*/ 456 h 1011"/>
              <a:gd name="T42" fmla="*/ 333 w 1160"/>
              <a:gd name="T43" fmla="*/ 364 h 1011"/>
              <a:gd name="T44" fmla="*/ 331 w 1160"/>
              <a:gd name="T45" fmla="*/ 291 h 1011"/>
              <a:gd name="T46" fmla="*/ 364 w 1160"/>
              <a:gd name="T47" fmla="*/ 193 h 1011"/>
              <a:gd name="T48" fmla="*/ 366 w 1160"/>
              <a:gd name="T49" fmla="*/ 80 h 1011"/>
              <a:gd name="T50" fmla="*/ 276 w 1160"/>
              <a:gd name="T51" fmla="*/ 91 h 1011"/>
              <a:gd name="T52" fmla="*/ 179 w 1160"/>
              <a:gd name="T53" fmla="*/ 207 h 1011"/>
              <a:gd name="T54" fmla="*/ 177 w 1160"/>
              <a:gd name="T55" fmla="*/ 327 h 1011"/>
              <a:gd name="T56" fmla="*/ 152 w 1160"/>
              <a:gd name="T57" fmla="*/ 326 h 1011"/>
              <a:gd name="T58" fmla="*/ 157 w 1160"/>
              <a:gd name="T59" fmla="*/ 399 h 1011"/>
              <a:gd name="T60" fmla="*/ 190 w 1160"/>
              <a:gd name="T61" fmla="*/ 443 h 1011"/>
              <a:gd name="T62" fmla="*/ 222 w 1160"/>
              <a:gd name="T63" fmla="*/ 526 h 1011"/>
              <a:gd name="T64" fmla="*/ 193 w 1160"/>
              <a:gd name="T65" fmla="*/ 608 h 1011"/>
              <a:gd name="T66" fmla="*/ 20 w 1160"/>
              <a:gd name="T67" fmla="*/ 706 h 1011"/>
              <a:gd name="T68" fmla="*/ 1 w 1160"/>
              <a:gd name="T69" fmla="*/ 832 h 1011"/>
              <a:gd name="T70" fmla="*/ 39 w 1160"/>
              <a:gd name="T71" fmla="*/ 897 h 1011"/>
              <a:gd name="T72" fmla="*/ 154 w 1160"/>
              <a:gd name="T73" fmla="*/ 893 h 1011"/>
              <a:gd name="T74" fmla="*/ 174 w 1160"/>
              <a:gd name="T75" fmla="*/ 751 h 1011"/>
              <a:gd name="T76" fmla="*/ 881 w 1160"/>
              <a:gd name="T77" fmla="*/ 685 h 1011"/>
              <a:gd name="T78" fmla="*/ 733 w 1160"/>
              <a:gd name="T79" fmla="*/ 610 h 1011"/>
              <a:gd name="T80" fmla="*/ 743 w 1160"/>
              <a:gd name="T81" fmla="*/ 502 h 1011"/>
              <a:gd name="T82" fmla="*/ 772 w 1160"/>
              <a:gd name="T83" fmla="*/ 437 h 1011"/>
              <a:gd name="T84" fmla="*/ 810 w 1160"/>
              <a:gd name="T85" fmla="*/ 367 h 1011"/>
              <a:gd name="T86" fmla="*/ 815 w 1160"/>
              <a:gd name="T87" fmla="*/ 299 h 1011"/>
              <a:gd name="T88" fmla="*/ 782 w 1160"/>
              <a:gd name="T89" fmla="*/ 297 h 1011"/>
              <a:gd name="T90" fmla="*/ 782 w 1160"/>
              <a:gd name="T91" fmla="*/ 174 h 1011"/>
              <a:gd name="T92" fmla="*/ 681 w 1160"/>
              <a:gd name="T93" fmla="*/ 24 h 1011"/>
              <a:gd name="T94" fmla="*/ 568 w 1160"/>
              <a:gd name="T95" fmla="*/ 1 h 1011"/>
              <a:gd name="T96" fmla="*/ 418 w 1160"/>
              <a:gd name="T97" fmla="*/ 101 h 1011"/>
              <a:gd name="T98" fmla="*/ 403 w 1160"/>
              <a:gd name="T99" fmla="*/ 292 h 1011"/>
              <a:gd name="T100" fmla="*/ 376 w 1160"/>
              <a:gd name="T101" fmla="*/ 291 h 1011"/>
              <a:gd name="T102" fmla="*/ 356 w 1160"/>
              <a:gd name="T103" fmla="*/ 333 h 1011"/>
              <a:gd name="T104" fmla="*/ 386 w 1160"/>
              <a:gd name="T105" fmla="*/ 424 h 1011"/>
              <a:gd name="T106" fmla="*/ 414 w 1160"/>
              <a:gd name="T107" fmla="*/ 437 h 1011"/>
              <a:gd name="T108" fmla="*/ 455 w 1160"/>
              <a:gd name="T109" fmla="*/ 566 h 1011"/>
              <a:gd name="T110" fmla="*/ 394 w 1160"/>
              <a:gd name="T111" fmla="*/ 642 h 1011"/>
              <a:gd name="T112" fmla="*/ 214 w 1160"/>
              <a:gd name="T113" fmla="*/ 742 h 1011"/>
              <a:gd name="T114" fmla="*/ 185 w 1160"/>
              <a:gd name="T115" fmla="*/ 887 h 1011"/>
              <a:gd name="T116" fmla="*/ 242 w 1160"/>
              <a:gd name="T117" fmla="*/ 984 h 1011"/>
              <a:gd name="T118" fmla="*/ 655 w 1160"/>
              <a:gd name="T119" fmla="*/ 1011 h 1011"/>
              <a:gd name="T120" fmla="*/ 957 w 1160"/>
              <a:gd name="T121" fmla="*/ 973 h 1011"/>
              <a:gd name="T122" fmla="*/ 989 w 1160"/>
              <a:gd name="T123" fmla="*/ 852 h 1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160" h="1011">
                <a:moveTo>
                  <a:pt x="1151" y="892"/>
                </a:moveTo>
                <a:lnTo>
                  <a:pt x="1147" y="898"/>
                </a:lnTo>
                <a:lnTo>
                  <a:pt x="1142" y="904"/>
                </a:lnTo>
                <a:lnTo>
                  <a:pt x="1140" y="907"/>
                </a:lnTo>
                <a:lnTo>
                  <a:pt x="1136" y="911"/>
                </a:lnTo>
                <a:lnTo>
                  <a:pt x="1131" y="914"/>
                </a:lnTo>
                <a:lnTo>
                  <a:pt x="1125" y="917"/>
                </a:lnTo>
                <a:lnTo>
                  <a:pt x="1119" y="920"/>
                </a:lnTo>
                <a:lnTo>
                  <a:pt x="1110" y="923"/>
                </a:lnTo>
                <a:lnTo>
                  <a:pt x="1100" y="927"/>
                </a:lnTo>
                <a:lnTo>
                  <a:pt x="1088" y="929"/>
                </a:lnTo>
                <a:lnTo>
                  <a:pt x="1073" y="932"/>
                </a:lnTo>
                <a:lnTo>
                  <a:pt x="1056" y="934"/>
                </a:lnTo>
                <a:lnTo>
                  <a:pt x="1037" y="936"/>
                </a:lnTo>
                <a:lnTo>
                  <a:pt x="1015" y="938"/>
                </a:lnTo>
                <a:lnTo>
                  <a:pt x="1018" y="925"/>
                </a:lnTo>
                <a:lnTo>
                  <a:pt x="1019" y="912"/>
                </a:lnTo>
                <a:lnTo>
                  <a:pt x="1020" y="897"/>
                </a:lnTo>
                <a:lnTo>
                  <a:pt x="1021" y="881"/>
                </a:lnTo>
                <a:lnTo>
                  <a:pt x="1021" y="865"/>
                </a:lnTo>
                <a:lnTo>
                  <a:pt x="1020" y="849"/>
                </a:lnTo>
                <a:lnTo>
                  <a:pt x="1018" y="832"/>
                </a:lnTo>
                <a:lnTo>
                  <a:pt x="1016" y="815"/>
                </a:lnTo>
                <a:lnTo>
                  <a:pt x="1014" y="799"/>
                </a:lnTo>
                <a:lnTo>
                  <a:pt x="1011" y="784"/>
                </a:lnTo>
                <a:lnTo>
                  <a:pt x="1006" y="769"/>
                </a:lnTo>
                <a:lnTo>
                  <a:pt x="1002" y="755"/>
                </a:lnTo>
                <a:lnTo>
                  <a:pt x="997" y="742"/>
                </a:lnTo>
                <a:lnTo>
                  <a:pt x="991" y="731"/>
                </a:lnTo>
                <a:lnTo>
                  <a:pt x="985" y="721"/>
                </a:lnTo>
                <a:lnTo>
                  <a:pt x="979" y="714"/>
                </a:lnTo>
                <a:lnTo>
                  <a:pt x="967" y="703"/>
                </a:lnTo>
                <a:lnTo>
                  <a:pt x="953" y="691"/>
                </a:lnTo>
                <a:lnTo>
                  <a:pt x="937" y="680"/>
                </a:lnTo>
                <a:lnTo>
                  <a:pt x="918" y="669"/>
                </a:lnTo>
                <a:lnTo>
                  <a:pt x="897" y="658"/>
                </a:lnTo>
                <a:lnTo>
                  <a:pt x="874" y="648"/>
                </a:lnTo>
                <a:lnTo>
                  <a:pt x="851" y="637"/>
                </a:lnTo>
                <a:lnTo>
                  <a:pt x="827" y="628"/>
                </a:lnTo>
                <a:lnTo>
                  <a:pt x="809" y="620"/>
                </a:lnTo>
                <a:lnTo>
                  <a:pt x="790" y="612"/>
                </a:lnTo>
                <a:lnTo>
                  <a:pt x="772" y="603"/>
                </a:lnTo>
                <a:lnTo>
                  <a:pt x="762" y="597"/>
                </a:lnTo>
                <a:lnTo>
                  <a:pt x="759" y="593"/>
                </a:lnTo>
                <a:lnTo>
                  <a:pt x="755" y="584"/>
                </a:lnTo>
                <a:lnTo>
                  <a:pt x="754" y="579"/>
                </a:lnTo>
                <a:lnTo>
                  <a:pt x="753" y="573"/>
                </a:lnTo>
                <a:lnTo>
                  <a:pt x="753" y="566"/>
                </a:lnTo>
                <a:lnTo>
                  <a:pt x="753" y="560"/>
                </a:lnTo>
                <a:lnTo>
                  <a:pt x="754" y="555"/>
                </a:lnTo>
                <a:lnTo>
                  <a:pt x="756" y="549"/>
                </a:lnTo>
                <a:lnTo>
                  <a:pt x="765" y="531"/>
                </a:lnTo>
                <a:lnTo>
                  <a:pt x="772" y="511"/>
                </a:lnTo>
                <a:lnTo>
                  <a:pt x="779" y="490"/>
                </a:lnTo>
                <a:lnTo>
                  <a:pt x="784" y="467"/>
                </a:lnTo>
                <a:lnTo>
                  <a:pt x="785" y="467"/>
                </a:lnTo>
                <a:lnTo>
                  <a:pt x="786" y="466"/>
                </a:lnTo>
                <a:lnTo>
                  <a:pt x="791" y="465"/>
                </a:lnTo>
                <a:lnTo>
                  <a:pt x="797" y="463"/>
                </a:lnTo>
                <a:lnTo>
                  <a:pt x="801" y="459"/>
                </a:lnTo>
                <a:lnTo>
                  <a:pt x="805" y="456"/>
                </a:lnTo>
                <a:lnTo>
                  <a:pt x="813" y="449"/>
                </a:lnTo>
                <a:lnTo>
                  <a:pt x="818" y="440"/>
                </a:lnTo>
                <a:lnTo>
                  <a:pt x="822" y="433"/>
                </a:lnTo>
                <a:lnTo>
                  <a:pt x="825" y="424"/>
                </a:lnTo>
                <a:lnTo>
                  <a:pt x="827" y="418"/>
                </a:lnTo>
                <a:lnTo>
                  <a:pt x="828" y="414"/>
                </a:lnTo>
                <a:lnTo>
                  <a:pt x="832" y="405"/>
                </a:lnTo>
                <a:lnTo>
                  <a:pt x="836" y="390"/>
                </a:lnTo>
                <a:lnTo>
                  <a:pt x="841" y="375"/>
                </a:lnTo>
                <a:lnTo>
                  <a:pt x="844" y="364"/>
                </a:lnTo>
                <a:lnTo>
                  <a:pt x="844" y="363"/>
                </a:lnTo>
                <a:lnTo>
                  <a:pt x="845" y="361"/>
                </a:lnTo>
                <a:lnTo>
                  <a:pt x="847" y="352"/>
                </a:lnTo>
                <a:lnTo>
                  <a:pt x="851" y="340"/>
                </a:lnTo>
                <a:lnTo>
                  <a:pt x="852" y="333"/>
                </a:lnTo>
                <a:lnTo>
                  <a:pt x="852" y="326"/>
                </a:lnTo>
                <a:lnTo>
                  <a:pt x="852" y="318"/>
                </a:lnTo>
                <a:lnTo>
                  <a:pt x="852" y="310"/>
                </a:lnTo>
                <a:lnTo>
                  <a:pt x="850" y="299"/>
                </a:lnTo>
                <a:lnTo>
                  <a:pt x="846" y="291"/>
                </a:lnTo>
                <a:lnTo>
                  <a:pt x="841" y="282"/>
                </a:lnTo>
                <a:lnTo>
                  <a:pt x="836" y="276"/>
                </a:lnTo>
                <a:lnTo>
                  <a:pt x="829" y="271"/>
                </a:lnTo>
                <a:lnTo>
                  <a:pt x="823" y="267"/>
                </a:lnTo>
                <a:lnTo>
                  <a:pt x="816" y="263"/>
                </a:lnTo>
                <a:lnTo>
                  <a:pt x="809" y="261"/>
                </a:lnTo>
                <a:lnTo>
                  <a:pt x="811" y="244"/>
                </a:lnTo>
                <a:lnTo>
                  <a:pt x="813" y="227"/>
                </a:lnTo>
                <a:lnTo>
                  <a:pt x="814" y="210"/>
                </a:lnTo>
                <a:lnTo>
                  <a:pt x="814" y="193"/>
                </a:lnTo>
                <a:lnTo>
                  <a:pt x="814" y="182"/>
                </a:lnTo>
                <a:lnTo>
                  <a:pt x="813" y="170"/>
                </a:lnTo>
                <a:lnTo>
                  <a:pt x="810" y="157"/>
                </a:lnTo>
                <a:lnTo>
                  <a:pt x="808" y="146"/>
                </a:lnTo>
                <a:lnTo>
                  <a:pt x="805" y="134"/>
                </a:lnTo>
                <a:lnTo>
                  <a:pt x="802" y="123"/>
                </a:lnTo>
                <a:lnTo>
                  <a:pt x="798" y="112"/>
                </a:lnTo>
                <a:lnTo>
                  <a:pt x="793" y="101"/>
                </a:lnTo>
                <a:lnTo>
                  <a:pt x="806" y="98"/>
                </a:lnTo>
                <a:lnTo>
                  <a:pt x="819" y="95"/>
                </a:lnTo>
                <a:lnTo>
                  <a:pt x="833" y="94"/>
                </a:lnTo>
                <a:lnTo>
                  <a:pt x="846" y="93"/>
                </a:lnTo>
                <a:lnTo>
                  <a:pt x="867" y="94"/>
                </a:lnTo>
                <a:lnTo>
                  <a:pt x="885" y="97"/>
                </a:lnTo>
                <a:lnTo>
                  <a:pt x="903" y="101"/>
                </a:lnTo>
                <a:lnTo>
                  <a:pt x="919" y="108"/>
                </a:lnTo>
                <a:lnTo>
                  <a:pt x="936" y="115"/>
                </a:lnTo>
                <a:lnTo>
                  <a:pt x="951" y="123"/>
                </a:lnTo>
                <a:lnTo>
                  <a:pt x="965" y="134"/>
                </a:lnTo>
                <a:lnTo>
                  <a:pt x="979" y="146"/>
                </a:lnTo>
                <a:lnTo>
                  <a:pt x="990" y="158"/>
                </a:lnTo>
                <a:lnTo>
                  <a:pt x="1001" y="172"/>
                </a:lnTo>
                <a:lnTo>
                  <a:pt x="1011" y="187"/>
                </a:lnTo>
                <a:lnTo>
                  <a:pt x="1019" y="203"/>
                </a:lnTo>
                <a:lnTo>
                  <a:pt x="1025" y="219"/>
                </a:lnTo>
                <a:lnTo>
                  <a:pt x="1031" y="236"/>
                </a:lnTo>
                <a:lnTo>
                  <a:pt x="1035" y="254"/>
                </a:lnTo>
                <a:lnTo>
                  <a:pt x="1038" y="272"/>
                </a:lnTo>
                <a:lnTo>
                  <a:pt x="1040" y="304"/>
                </a:lnTo>
                <a:lnTo>
                  <a:pt x="1043" y="334"/>
                </a:lnTo>
                <a:lnTo>
                  <a:pt x="1046" y="349"/>
                </a:lnTo>
                <a:lnTo>
                  <a:pt x="1049" y="364"/>
                </a:lnTo>
                <a:lnTo>
                  <a:pt x="1052" y="378"/>
                </a:lnTo>
                <a:lnTo>
                  <a:pt x="1056" y="392"/>
                </a:lnTo>
                <a:lnTo>
                  <a:pt x="1061" y="404"/>
                </a:lnTo>
                <a:lnTo>
                  <a:pt x="1067" y="417"/>
                </a:lnTo>
                <a:lnTo>
                  <a:pt x="1074" y="428"/>
                </a:lnTo>
                <a:lnTo>
                  <a:pt x="1083" y="438"/>
                </a:lnTo>
                <a:lnTo>
                  <a:pt x="1092" y="447"/>
                </a:lnTo>
                <a:lnTo>
                  <a:pt x="1104" y="455"/>
                </a:lnTo>
                <a:lnTo>
                  <a:pt x="1116" y="461"/>
                </a:lnTo>
                <a:lnTo>
                  <a:pt x="1131" y="467"/>
                </a:lnTo>
                <a:lnTo>
                  <a:pt x="1130" y="472"/>
                </a:lnTo>
                <a:lnTo>
                  <a:pt x="1128" y="478"/>
                </a:lnTo>
                <a:lnTo>
                  <a:pt x="1126" y="484"/>
                </a:lnTo>
                <a:lnTo>
                  <a:pt x="1122" y="490"/>
                </a:lnTo>
                <a:lnTo>
                  <a:pt x="1116" y="496"/>
                </a:lnTo>
                <a:lnTo>
                  <a:pt x="1110" y="503"/>
                </a:lnTo>
                <a:lnTo>
                  <a:pt x="1102" y="509"/>
                </a:lnTo>
                <a:lnTo>
                  <a:pt x="1093" y="515"/>
                </a:lnTo>
                <a:lnTo>
                  <a:pt x="1083" y="521"/>
                </a:lnTo>
                <a:lnTo>
                  <a:pt x="1070" y="527"/>
                </a:lnTo>
                <a:lnTo>
                  <a:pt x="1056" y="532"/>
                </a:lnTo>
                <a:lnTo>
                  <a:pt x="1041" y="539"/>
                </a:lnTo>
                <a:lnTo>
                  <a:pt x="1024" y="543"/>
                </a:lnTo>
                <a:lnTo>
                  <a:pt x="1005" y="548"/>
                </a:lnTo>
                <a:lnTo>
                  <a:pt x="985" y="551"/>
                </a:lnTo>
                <a:lnTo>
                  <a:pt x="963" y="556"/>
                </a:lnTo>
                <a:lnTo>
                  <a:pt x="959" y="564"/>
                </a:lnTo>
                <a:lnTo>
                  <a:pt x="955" y="573"/>
                </a:lnTo>
                <a:lnTo>
                  <a:pt x="952" y="580"/>
                </a:lnTo>
                <a:lnTo>
                  <a:pt x="951" y="588"/>
                </a:lnTo>
                <a:lnTo>
                  <a:pt x="950" y="596"/>
                </a:lnTo>
                <a:lnTo>
                  <a:pt x="951" y="604"/>
                </a:lnTo>
                <a:lnTo>
                  <a:pt x="952" y="613"/>
                </a:lnTo>
                <a:lnTo>
                  <a:pt x="954" y="619"/>
                </a:lnTo>
                <a:lnTo>
                  <a:pt x="960" y="630"/>
                </a:lnTo>
                <a:lnTo>
                  <a:pt x="964" y="636"/>
                </a:lnTo>
                <a:lnTo>
                  <a:pt x="970" y="642"/>
                </a:lnTo>
                <a:lnTo>
                  <a:pt x="982" y="648"/>
                </a:lnTo>
                <a:lnTo>
                  <a:pt x="997" y="655"/>
                </a:lnTo>
                <a:lnTo>
                  <a:pt x="1015" y="663"/>
                </a:lnTo>
                <a:lnTo>
                  <a:pt x="1055" y="680"/>
                </a:lnTo>
                <a:lnTo>
                  <a:pt x="1092" y="698"/>
                </a:lnTo>
                <a:lnTo>
                  <a:pt x="1105" y="705"/>
                </a:lnTo>
                <a:lnTo>
                  <a:pt x="1116" y="713"/>
                </a:lnTo>
                <a:lnTo>
                  <a:pt x="1126" y="721"/>
                </a:lnTo>
                <a:lnTo>
                  <a:pt x="1132" y="727"/>
                </a:lnTo>
                <a:lnTo>
                  <a:pt x="1136" y="732"/>
                </a:lnTo>
                <a:lnTo>
                  <a:pt x="1138" y="736"/>
                </a:lnTo>
                <a:lnTo>
                  <a:pt x="1146" y="761"/>
                </a:lnTo>
                <a:lnTo>
                  <a:pt x="1152" y="786"/>
                </a:lnTo>
                <a:lnTo>
                  <a:pt x="1157" y="809"/>
                </a:lnTo>
                <a:lnTo>
                  <a:pt x="1159" y="830"/>
                </a:lnTo>
                <a:lnTo>
                  <a:pt x="1160" y="849"/>
                </a:lnTo>
                <a:lnTo>
                  <a:pt x="1158" y="866"/>
                </a:lnTo>
                <a:lnTo>
                  <a:pt x="1156" y="880"/>
                </a:lnTo>
                <a:lnTo>
                  <a:pt x="1151" y="892"/>
                </a:lnTo>
                <a:close/>
                <a:moveTo>
                  <a:pt x="198" y="714"/>
                </a:moveTo>
                <a:lnTo>
                  <a:pt x="210" y="702"/>
                </a:lnTo>
                <a:lnTo>
                  <a:pt x="224" y="691"/>
                </a:lnTo>
                <a:lnTo>
                  <a:pt x="240" y="680"/>
                </a:lnTo>
                <a:lnTo>
                  <a:pt x="259" y="669"/>
                </a:lnTo>
                <a:lnTo>
                  <a:pt x="280" y="658"/>
                </a:lnTo>
                <a:lnTo>
                  <a:pt x="303" y="648"/>
                </a:lnTo>
                <a:lnTo>
                  <a:pt x="326" y="637"/>
                </a:lnTo>
                <a:lnTo>
                  <a:pt x="350" y="628"/>
                </a:lnTo>
                <a:lnTo>
                  <a:pt x="367" y="620"/>
                </a:lnTo>
                <a:lnTo>
                  <a:pt x="387" y="611"/>
                </a:lnTo>
                <a:lnTo>
                  <a:pt x="405" y="603"/>
                </a:lnTo>
                <a:lnTo>
                  <a:pt x="415" y="597"/>
                </a:lnTo>
                <a:lnTo>
                  <a:pt x="418" y="593"/>
                </a:lnTo>
                <a:lnTo>
                  <a:pt x="421" y="584"/>
                </a:lnTo>
                <a:lnTo>
                  <a:pt x="423" y="579"/>
                </a:lnTo>
                <a:lnTo>
                  <a:pt x="424" y="573"/>
                </a:lnTo>
                <a:lnTo>
                  <a:pt x="424" y="566"/>
                </a:lnTo>
                <a:lnTo>
                  <a:pt x="424" y="560"/>
                </a:lnTo>
                <a:lnTo>
                  <a:pt x="422" y="554"/>
                </a:lnTo>
                <a:lnTo>
                  <a:pt x="421" y="548"/>
                </a:lnTo>
                <a:lnTo>
                  <a:pt x="412" y="530"/>
                </a:lnTo>
                <a:lnTo>
                  <a:pt x="405" y="511"/>
                </a:lnTo>
                <a:lnTo>
                  <a:pt x="398" y="490"/>
                </a:lnTo>
                <a:lnTo>
                  <a:pt x="392" y="467"/>
                </a:lnTo>
                <a:lnTo>
                  <a:pt x="392" y="467"/>
                </a:lnTo>
                <a:lnTo>
                  <a:pt x="391" y="466"/>
                </a:lnTo>
                <a:lnTo>
                  <a:pt x="386" y="465"/>
                </a:lnTo>
                <a:lnTo>
                  <a:pt x="380" y="463"/>
                </a:lnTo>
                <a:lnTo>
                  <a:pt x="376" y="459"/>
                </a:lnTo>
                <a:lnTo>
                  <a:pt x="372" y="456"/>
                </a:lnTo>
                <a:lnTo>
                  <a:pt x="365" y="449"/>
                </a:lnTo>
                <a:lnTo>
                  <a:pt x="359" y="440"/>
                </a:lnTo>
                <a:lnTo>
                  <a:pt x="354" y="433"/>
                </a:lnTo>
                <a:lnTo>
                  <a:pt x="351" y="424"/>
                </a:lnTo>
                <a:lnTo>
                  <a:pt x="349" y="418"/>
                </a:lnTo>
                <a:lnTo>
                  <a:pt x="348" y="414"/>
                </a:lnTo>
                <a:lnTo>
                  <a:pt x="346" y="406"/>
                </a:lnTo>
                <a:lnTo>
                  <a:pt x="341" y="392"/>
                </a:lnTo>
                <a:lnTo>
                  <a:pt x="336" y="376"/>
                </a:lnTo>
                <a:lnTo>
                  <a:pt x="333" y="364"/>
                </a:lnTo>
                <a:lnTo>
                  <a:pt x="333" y="363"/>
                </a:lnTo>
                <a:lnTo>
                  <a:pt x="332" y="362"/>
                </a:lnTo>
                <a:lnTo>
                  <a:pt x="329" y="352"/>
                </a:lnTo>
                <a:lnTo>
                  <a:pt x="326" y="341"/>
                </a:lnTo>
                <a:lnTo>
                  <a:pt x="325" y="333"/>
                </a:lnTo>
                <a:lnTo>
                  <a:pt x="324" y="326"/>
                </a:lnTo>
                <a:lnTo>
                  <a:pt x="324" y="318"/>
                </a:lnTo>
                <a:lnTo>
                  <a:pt x="325" y="310"/>
                </a:lnTo>
                <a:lnTo>
                  <a:pt x="328" y="299"/>
                </a:lnTo>
                <a:lnTo>
                  <a:pt x="331" y="291"/>
                </a:lnTo>
                <a:lnTo>
                  <a:pt x="336" y="282"/>
                </a:lnTo>
                <a:lnTo>
                  <a:pt x="341" y="276"/>
                </a:lnTo>
                <a:lnTo>
                  <a:pt x="348" y="271"/>
                </a:lnTo>
                <a:lnTo>
                  <a:pt x="354" y="267"/>
                </a:lnTo>
                <a:lnTo>
                  <a:pt x="360" y="263"/>
                </a:lnTo>
                <a:lnTo>
                  <a:pt x="368" y="261"/>
                </a:lnTo>
                <a:lnTo>
                  <a:pt x="366" y="244"/>
                </a:lnTo>
                <a:lnTo>
                  <a:pt x="365" y="227"/>
                </a:lnTo>
                <a:lnTo>
                  <a:pt x="364" y="210"/>
                </a:lnTo>
                <a:lnTo>
                  <a:pt x="364" y="193"/>
                </a:lnTo>
                <a:lnTo>
                  <a:pt x="364" y="180"/>
                </a:lnTo>
                <a:lnTo>
                  <a:pt x="365" y="165"/>
                </a:lnTo>
                <a:lnTo>
                  <a:pt x="367" y="151"/>
                </a:lnTo>
                <a:lnTo>
                  <a:pt x="370" y="137"/>
                </a:lnTo>
                <a:lnTo>
                  <a:pt x="374" y="125"/>
                </a:lnTo>
                <a:lnTo>
                  <a:pt x="379" y="111"/>
                </a:lnTo>
                <a:lnTo>
                  <a:pt x="385" y="99"/>
                </a:lnTo>
                <a:lnTo>
                  <a:pt x="391" y="86"/>
                </a:lnTo>
                <a:lnTo>
                  <a:pt x="378" y="83"/>
                </a:lnTo>
                <a:lnTo>
                  <a:pt x="366" y="80"/>
                </a:lnTo>
                <a:lnTo>
                  <a:pt x="353" y="79"/>
                </a:lnTo>
                <a:lnTo>
                  <a:pt x="339" y="78"/>
                </a:lnTo>
                <a:lnTo>
                  <a:pt x="339" y="78"/>
                </a:lnTo>
                <a:lnTo>
                  <a:pt x="339" y="78"/>
                </a:lnTo>
                <a:lnTo>
                  <a:pt x="338" y="78"/>
                </a:lnTo>
                <a:lnTo>
                  <a:pt x="338" y="78"/>
                </a:lnTo>
                <a:lnTo>
                  <a:pt x="322" y="79"/>
                </a:lnTo>
                <a:lnTo>
                  <a:pt x="305" y="81"/>
                </a:lnTo>
                <a:lnTo>
                  <a:pt x="290" y="85"/>
                </a:lnTo>
                <a:lnTo>
                  <a:pt x="276" y="91"/>
                </a:lnTo>
                <a:lnTo>
                  <a:pt x="261" y="98"/>
                </a:lnTo>
                <a:lnTo>
                  <a:pt x="248" y="105"/>
                </a:lnTo>
                <a:lnTo>
                  <a:pt x="235" y="115"/>
                </a:lnTo>
                <a:lnTo>
                  <a:pt x="224" y="126"/>
                </a:lnTo>
                <a:lnTo>
                  <a:pt x="213" y="137"/>
                </a:lnTo>
                <a:lnTo>
                  <a:pt x="204" y="150"/>
                </a:lnTo>
                <a:lnTo>
                  <a:pt x="196" y="163"/>
                </a:lnTo>
                <a:lnTo>
                  <a:pt x="189" y="178"/>
                </a:lnTo>
                <a:lnTo>
                  <a:pt x="183" y="192"/>
                </a:lnTo>
                <a:lnTo>
                  <a:pt x="179" y="207"/>
                </a:lnTo>
                <a:lnTo>
                  <a:pt x="177" y="223"/>
                </a:lnTo>
                <a:lnTo>
                  <a:pt x="176" y="240"/>
                </a:lnTo>
                <a:lnTo>
                  <a:pt x="177" y="260"/>
                </a:lnTo>
                <a:lnTo>
                  <a:pt x="178" y="279"/>
                </a:lnTo>
                <a:lnTo>
                  <a:pt x="180" y="299"/>
                </a:lnTo>
                <a:lnTo>
                  <a:pt x="183" y="319"/>
                </a:lnTo>
                <a:lnTo>
                  <a:pt x="183" y="323"/>
                </a:lnTo>
                <a:lnTo>
                  <a:pt x="182" y="325"/>
                </a:lnTo>
                <a:lnTo>
                  <a:pt x="179" y="326"/>
                </a:lnTo>
                <a:lnTo>
                  <a:pt x="177" y="327"/>
                </a:lnTo>
                <a:lnTo>
                  <a:pt x="177" y="326"/>
                </a:lnTo>
                <a:lnTo>
                  <a:pt x="176" y="326"/>
                </a:lnTo>
                <a:lnTo>
                  <a:pt x="172" y="323"/>
                </a:lnTo>
                <a:lnTo>
                  <a:pt x="168" y="322"/>
                </a:lnTo>
                <a:lnTo>
                  <a:pt x="167" y="322"/>
                </a:lnTo>
                <a:lnTo>
                  <a:pt x="164" y="321"/>
                </a:lnTo>
                <a:lnTo>
                  <a:pt x="161" y="322"/>
                </a:lnTo>
                <a:lnTo>
                  <a:pt x="158" y="323"/>
                </a:lnTo>
                <a:lnTo>
                  <a:pt x="155" y="324"/>
                </a:lnTo>
                <a:lnTo>
                  <a:pt x="152" y="326"/>
                </a:lnTo>
                <a:lnTo>
                  <a:pt x="150" y="329"/>
                </a:lnTo>
                <a:lnTo>
                  <a:pt x="147" y="332"/>
                </a:lnTo>
                <a:lnTo>
                  <a:pt x="145" y="336"/>
                </a:lnTo>
                <a:lnTo>
                  <a:pt x="144" y="341"/>
                </a:lnTo>
                <a:lnTo>
                  <a:pt x="144" y="351"/>
                </a:lnTo>
                <a:lnTo>
                  <a:pt x="145" y="361"/>
                </a:lnTo>
                <a:lnTo>
                  <a:pt x="147" y="369"/>
                </a:lnTo>
                <a:lnTo>
                  <a:pt x="150" y="376"/>
                </a:lnTo>
                <a:lnTo>
                  <a:pt x="153" y="385"/>
                </a:lnTo>
                <a:lnTo>
                  <a:pt x="157" y="399"/>
                </a:lnTo>
                <a:lnTo>
                  <a:pt x="161" y="412"/>
                </a:lnTo>
                <a:lnTo>
                  <a:pt x="162" y="417"/>
                </a:lnTo>
                <a:lnTo>
                  <a:pt x="163" y="420"/>
                </a:lnTo>
                <a:lnTo>
                  <a:pt x="167" y="429"/>
                </a:lnTo>
                <a:lnTo>
                  <a:pt x="169" y="433"/>
                </a:lnTo>
                <a:lnTo>
                  <a:pt x="172" y="437"/>
                </a:lnTo>
                <a:lnTo>
                  <a:pt x="176" y="440"/>
                </a:lnTo>
                <a:lnTo>
                  <a:pt x="180" y="442"/>
                </a:lnTo>
                <a:lnTo>
                  <a:pt x="185" y="443"/>
                </a:lnTo>
                <a:lnTo>
                  <a:pt x="190" y="443"/>
                </a:lnTo>
                <a:lnTo>
                  <a:pt x="190" y="443"/>
                </a:lnTo>
                <a:lnTo>
                  <a:pt x="190" y="443"/>
                </a:lnTo>
                <a:lnTo>
                  <a:pt x="190" y="443"/>
                </a:lnTo>
                <a:lnTo>
                  <a:pt x="190" y="443"/>
                </a:lnTo>
                <a:lnTo>
                  <a:pt x="193" y="443"/>
                </a:lnTo>
                <a:lnTo>
                  <a:pt x="196" y="443"/>
                </a:lnTo>
                <a:lnTo>
                  <a:pt x="200" y="466"/>
                </a:lnTo>
                <a:lnTo>
                  <a:pt x="207" y="488"/>
                </a:lnTo>
                <a:lnTo>
                  <a:pt x="213" y="508"/>
                </a:lnTo>
                <a:lnTo>
                  <a:pt x="222" y="526"/>
                </a:lnTo>
                <a:lnTo>
                  <a:pt x="225" y="535"/>
                </a:lnTo>
                <a:lnTo>
                  <a:pt x="226" y="542"/>
                </a:lnTo>
                <a:lnTo>
                  <a:pt x="227" y="551"/>
                </a:lnTo>
                <a:lnTo>
                  <a:pt x="227" y="561"/>
                </a:lnTo>
                <a:lnTo>
                  <a:pt x="225" y="570"/>
                </a:lnTo>
                <a:lnTo>
                  <a:pt x="223" y="577"/>
                </a:lnTo>
                <a:lnTo>
                  <a:pt x="217" y="589"/>
                </a:lnTo>
                <a:lnTo>
                  <a:pt x="213" y="595"/>
                </a:lnTo>
                <a:lnTo>
                  <a:pt x="206" y="600"/>
                </a:lnTo>
                <a:lnTo>
                  <a:pt x="193" y="608"/>
                </a:lnTo>
                <a:lnTo>
                  <a:pt x="177" y="615"/>
                </a:lnTo>
                <a:lnTo>
                  <a:pt x="157" y="622"/>
                </a:lnTo>
                <a:lnTo>
                  <a:pt x="115" y="642"/>
                </a:lnTo>
                <a:lnTo>
                  <a:pt x="75" y="661"/>
                </a:lnTo>
                <a:lnTo>
                  <a:pt x="61" y="668"/>
                </a:lnTo>
                <a:lnTo>
                  <a:pt x="49" y="677"/>
                </a:lnTo>
                <a:lnTo>
                  <a:pt x="38" y="685"/>
                </a:lnTo>
                <a:lnTo>
                  <a:pt x="31" y="692"/>
                </a:lnTo>
                <a:lnTo>
                  <a:pt x="26" y="699"/>
                </a:lnTo>
                <a:lnTo>
                  <a:pt x="20" y="706"/>
                </a:lnTo>
                <a:lnTo>
                  <a:pt x="16" y="716"/>
                </a:lnTo>
                <a:lnTo>
                  <a:pt x="12" y="727"/>
                </a:lnTo>
                <a:lnTo>
                  <a:pt x="9" y="739"/>
                </a:lnTo>
                <a:lnTo>
                  <a:pt x="6" y="752"/>
                </a:lnTo>
                <a:lnTo>
                  <a:pt x="3" y="765"/>
                </a:lnTo>
                <a:lnTo>
                  <a:pt x="1" y="779"/>
                </a:lnTo>
                <a:lnTo>
                  <a:pt x="0" y="793"/>
                </a:lnTo>
                <a:lnTo>
                  <a:pt x="0" y="807"/>
                </a:lnTo>
                <a:lnTo>
                  <a:pt x="0" y="820"/>
                </a:lnTo>
                <a:lnTo>
                  <a:pt x="1" y="832"/>
                </a:lnTo>
                <a:lnTo>
                  <a:pt x="3" y="844"/>
                </a:lnTo>
                <a:lnTo>
                  <a:pt x="6" y="853"/>
                </a:lnTo>
                <a:lnTo>
                  <a:pt x="8" y="862"/>
                </a:lnTo>
                <a:lnTo>
                  <a:pt x="11" y="868"/>
                </a:lnTo>
                <a:lnTo>
                  <a:pt x="16" y="876"/>
                </a:lnTo>
                <a:lnTo>
                  <a:pt x="21" y="882"/>
                </a:lnTo>
                <a:lnTo>
                  <a:pt x="25" y="886"/>
                </a:lnTo>
                <a:lnTo>
                  <a:pt x="28" y="889"/>
                </a:lnTo>
                <a:lnTo>
                  <a:pt x="33" y="893"/>
                </a:lnTo>
                <a:lnTo>
                  <a:pt x="39" y="897"/>
                </a:lnTo>
                <a:lnTo>
                  <a:pt x="47" y="900"/>
                </a:lnTo>
                <a:lnTo>
                  <a:pt x="55" y="903"/>
                </a:lnTo>
                <a:lnTo>
                  <a:pt x="67" y="906"/>
                </a:lnTo>
                <a:lnTo>
                  <a:pt x="80" y="909"/>
                </a:lnTo>
                <a:lnTo>
                  <a:pt x="95" y="912"/>
                </a:lnTo>
                <a:lnTo>
                  <a:pt x="113" y="914"/>
                </a:lnTo>
                <a:lnTo>
                  <a:pt x="133" y="917"/>
                </a:lnTo>
                <a:lnTo>
                  <a:pt x="156" y="919"/>
                </a:lnTo>
                <a:lnTo>
                  <a:pt x="155" y="905"/>
                </a:lnTo>
                <a:lnTo>
                  <a:pt x="154" y="893"/>
                </a:lnTo>
                <a:lnTo>
                  <a:pt x="153" y="878"/>
                </a:lnTo>
                <a:lnTo>
                  <a:pt x="153" y="863"/>
                </a:lnTo>
                <a:lnTo>
                  <a:pt x="154" y="848"/>
                </a:lnTo>
                <a:lnTo>
                  <a:pt x="155" y="833"/>
                </a:lnTo>
                <a:lnTo>
                  <a:pt x="157" y="818"/>
                </a:lnTo>
                <a:lnTo>
                  <a:pt x="159" y="804"/>
                </a:lnTo>
                <a:lnTo>
                  <a:pt x="162" y="790"/>
                </a:lnTo>
                <a:lnTo>
                  <a:pt x="165" y="776"/>
                </a:lnTo>
                <a:lnTo>
                  <a:pt x="170" y="763"/>
                </a:lnTo>
                <a:lnTo>
                  <a:pt x="174" y="751"/>
                </a:lnTo>
                <a:lnTo>
                  <a:pt x="179" y="740"/>
                </a:lnTo>
                <a:lnTo>
                  <a:pt x="186" y="729"/>
                </a:lnTo>
                <a:lnTo>
                  <a:pt x="192" y="721"/>
                </a:lnTo>
                <a:lnTo>
                  <a:pt x="198" y="714"/>
                </a:lnTo>
                <a:close/>
                <a:moveTo>
                  <a:pt x="955" y="736"/>
                </a:moveTo>
                <a:lnTo>
                  <a:pt x="947" y="726"/>
                </a:lnTo>
                <a:lnTo>
                  <a:pt x="935" y="717"/>
                </a:lnTo>
                <a:lnTo>
                  <a:pt x="921" y="706"/>
                </a:lnTo>
                <a:lnTo>
                  <a:pt x="904" y="697"/>
                </a:lnTo>
                <a:lnTo>
                  <a:pt x="881" y="685"/>
                </a:lnTo>
                <a:lnTo>
                  <a:pt x="856" y="673"/>
                </a:lnTo>
                <a:lnTo>
                  <a:pt x="831" y="663"/>
                </a:lnTo>
                <a:lnTo>
                  <a:pt x="805" y="652"/>
                </a:lnTo>
                <a:lnTo>
                  <a:pt x="782" y="642"/>
                </a:lnTo>
                <a:lnTo>
                  <a:pt x="763" y="633"/>
                </a:lnTo>
                <a:lnTo>
                  <a:pt x="754" y="629"/>
                </a:lnTo>
                <a:lnTo>
                  <a:pt x="748" y="625"/>
                </a:lnTo>
                <a:lnTo>
                  <a:pt x="743" y="621"/>
                </a:lnTo>
                <a:lnTo>
                  <a:pt x="739" y="618"/>
                </a:lnTo>
                <a:lnTo>
                  <a:pt x="733" y="610"/>
                </a:lnTo>
                <a:lnTo>
                  <a:pt x="727" y="596"/>
                </a:lnTo>
                <a:lnTo>
                  <a:pt x="725" y="588"/>
                </a:lnTo>
                <a:lnTo>
                  <a:pt x="723" y="578"/>
                </a:lnTo>
                <a:lnTo>
                  <a:pt x="721" y="566"/>
                </a:lnTo>
                <a:lnTo>
                  <a:pt x="723" y="555"/>
                </a:lnTo>
                <a:lnTo>
                  <a:pt x="725" y="546"/>
                </a:lnTo>
                <a:lnTo>
                  <a:pt x="728" y="537"/>
                </a:lnTo>
                <a:lnTo>
                  <a:pt x="733" y="525"/>
                </a:lnTo>
                <a:lnTo>
                  <a:pt x="738" y="514"/>
                </a:lnTo>
                <a:lnTo>
                  <a:pt x="743" y="502"/>
                </a:lnTo>
                <a:lnTo>
                  <a:pt x="747" y="490"/>
                </a:lnTo>
                <a:lnTo>
                  <a:pt x="753" y="465"/>
                </a:lnTo>
                <a:lnTo>
                  <a:pt x="759" y="437"/>
                </a:lnTo>
                <a:lnTo>
                  <a:pt x="762" y="437"/>
                </a:lnTo>
                <a:lnTo>
                  <a:pt x="766" y="437"/>
                </a:lnTo>
                <a:lnTo>
                  <a:pt x="766" y="437"/>
                </a:lnTo>
                <a:lnTo>
                  <a:pt x="767" y="437"/>
                </a:lnTo>
                <a:lnTo>
                  <a:pt x="767" y="437"/>
                </a:lnTo>
                <a:lnTo>
                  <a:pt x="767" y="437"/>
                </a:lnTo>
                <a:lnTo>
                  <a:pt x="772" y="437"/>
                </a:lnTo>
                <a:lnTo>
                  <a:pt x="778" y="436"/>
                </a:lnTo>
                <a:lnTo>
                  <a:pt x="783" y="434"/>
                </a:lnTo>
                <a:lnTo>
                  <a:pt x="788" y="430"/>
                </a:lnTo>
                <a:lnTo>
                  <a:pt x="791" y="424"/>
                </a:lnTo>
                <a:lnTo>
                  <a:pt x="795" y="419"/>
                </a:lnTo>
                <a:lnTo>
                  <a:pt x="798" y="410"/>
                </a:lnTo>
                <a:lnTo>
                  <a:pt x="799" y="405"/>
                </a:lnTo>
                <a:lnTo>
                  <a:pt x="801" y="399"/>
                </a:lnTo>
                <a:lnTo>
                  <a:pt x="806" y="383"/>
                </a:lnTo>
                <a:lnTo>
                  <a:pt x="810" y="367"/>
                </a:lnTo>
                <a:lnTo>
                  <a:pt x="815" y="356"/>
                </a:lnTo>
                <a:lnTo>
                  <a:pt x="817" y="349"/>
                </a:lnTo>
                <a:lnTo>
                  <a:pt x="819" y="339"/>
                </a:lnTo>
                <a:lnTo>
                  <a:pt x="820" y="333"/>
                </a:lnTo>
                <a:lnTo>
                  <a:pt x="821" y="327"/>
                </a:lnTo>
                <a:lnTo>
                  <a:pt x="821" y="321"/>
                </a:lnTo>
                <a:lnTo>
                  <a:pt x="821" y="314"/>
                </a:lnTo>
                <a:lnTo>
                  <a:pt x="820" y="309"/>
                </a:lnTo>
                <a:lnTo>
                  <a:pt x="818" y="304"/>
                </a:lnTo>
                <a:lnTo>
                  <a:pt x="815" y="299"/>
                </a:lnTo>
                <a:lnTo>
                  <a:pt x="811" y="296"/>
                </a:lnTo>
                <a:lnTo>
                  <a:pt x="808" y="294"/>
                </a:lnTo>
                <a:lnTo>
                  <a:pt x="805" y="292"/>
                </a:lnTo>
                <a:lnTo>
                  <a:pt x="801" y="291"/>
                </a:lnTo>
                <a:lnTo>
                  <a:pt x="797" y="291"/>
                </a:lnTo>
                <a:lnTo>
                  <a:pt x="795" y="291"/>
                </a:lnTo>
                <a:lnTo>
                  <a:pt x="792" y="291"/>
                </a:lnTo>
                <a:lnTo>
                  <a:pt x="787" y="293"/>
                </a:lnTo>
                <a:lnTo>
                  <a:pt x="782" y="296"/>
                </a:lnTo>
                <a:lnTo>
                  <a:pt x="782" y="297"/>
                </a:lnTo>
                <a:lnTo>
                  <a:pt x="782" y="297"/>
                </a:lnTo>
                <a:lnTo>
                  <a:pt x="779" y="296"/>
                </a:lnTo>
                <a:lnTo>
                  <a:pt x="775" y="295"/>
                </a:lnTo>
                <a:lnTo>
                  <a:pt x="774" y="292"/>
                </a:lnTo>
                <a:lnTo>
                  <a:pt x="773" y="289"/>
                </a:lnTo>
                <a:lnTo>
                  <a:pt x="778" y="265"/>
                </a:lnTo>
                <a:lnTo>
                  <a:pt x="781" y="241"/>
                </a:lnTo>
                <a:lnTo>
                  <a:pt x="782" y="218"/>
                </a:lnTo>
                <a:lnTo>
                  <a:pt x="783" y="193"/>
                </a:lnTo>
                <a:lnTo>
                  <a:pt x="782" y="174"/>
                </a:lnTo>
                <a:lnTo>
                  <a:pt x="779" y="155"/>
                </a:lnTo>
                <a:lnTo>
                  <a:pt x="773" y="136"/>
                </a:lnTo>
                <a:lnTo>
                  <a:pt x="767" y="118"/>
                </a:lnTo>
                <a:lnTo>
                  <a:pt x="760" y="101"/>
                </a:lnTo>
                <a:lnTo>
                  <a:pt x="749" y="85"/>
                </a:lnTo>
                <a:lnTo>
                  <a:pt x="738" y="71"/>
                </a:lnTo>
                <a:lnTo>
                  <a:pt x="726" y="57"/>
                </a:lnTo>
                <a:lnTo>
                  <a:pt x="712" y="44"/>
                </a:lnTo>
                <a:lnTo>
                  <a:pt x="697" y="33"/>
                </a:lnTo>
                <a:lnTo>
                  <a:pt x="681" y="24"/>
                </a:lnTo>
                <a:lnTo>
                  <a:pt x="664" y="15"/>
                </a:lnTo>
                <a:lnTo>
                  <a:pt x="646" y="9"/>
                </a:lnTo>
                <a:lnTo>
                  <a:pt x="628" y="4"/>
                </a:lnTo>
                <a:lnTo>
                  <a:pt x="608" y="1"/>
                </a:lnTo>
                <a:lnTo>
                  <a:pt x="589" y="0"/>
                </a:lnTo>
                <a:lnTo>
                  <a:pt x="589" y="0"/>
                </a:lnTo>
                <a:lnTo>
                  <a:pt x="588" y="0"/>
                </a:lnTo>
                <a:lnTo>
                  <a:pt x="588" y="0"/>
                </a:lnTo>
                <a:lnTo>
                  <a:pt x="588" y="0"/>
                </a:lnTo>
                <a:lnTo>
                  <a:pt x="568" y="1"/>
                </a:lnTo>
                <a:lnTo>
                  <a:pt x="549" y="4"/>
                </a:lnTo>
                <a:lnTo>
                  <a:pt x="531" y="9"/>
                </a:lnTo>
                <a:lnTo>
                  <a:pt x="513" y="15"/>
                </a:lnTo>
                <a:lnTo>
                  <a:pt x="496" y="24"/>
                </a:lnTo>
                <a:lnTo>
                  <a:pt x="480" y="33"/>
                </a:lnTo>
                <a:lnTo>
                  <a:pt x="465" y="44"/>
                </a:lnTo>
                <a:lnTo>
                  <a:pt x="451" y="57"/>
                </a:lnTo>
                <a:lnTo>
                  <a:pt x="439" y="71"/>
                </a:lnTo>
                <a:lnTo>
                  <a:pt x="427" y="85"/>
                </a:lnTo>
                <a:lnTo>
                  <a:pt x="418" y="101"/>
                </a:lnTo>
                <a:lnTo>
                  <a:pt x="409" y="118"/>
                </a:lnTo>
                <a:lnTo>
                  <a:pt x="403" y="136"/>
                </a:lnTo>
                <a:lnTo>
                  <a:pt x="398" y="155"/>
                </a:lnTo>
                <a:lnTo>
                  <a:pt x="395" y="174"/>
                </a:lnTo>
                <a:lnTo>
                  <a:pt x="394" y="193"/>
                </a:lnTo>
                <a:lnTo>
                  <a:pt x="395" y="218"/>
                </a:lnTo>
                <a:lnTo>
                  <a:pt x="396" y="241"/>
                </a:lnTo>
                <a:lnTo>
                  <a:pt x="400" y="265"/>
                </a:lnTo>
                <a:lnTo>
                  <a:pt x="403" y="289"/>
                </a:lnTo>
                <a:lnTo>
                  <a:pt x="403" y="292"/>
                </a:lnTo>
                <a:lnTo>
                  <a:pt x="401" y="295"/>
                </a:lnTo>
                <a:lnTo>
                  <a:pt x="398" y="296"/>
                </a:lnTo>
                <a:lnTo>
                  <a:pt x="395" y="297"/>
                </a:lnTo>
                <a:lnTo>
                  <a:pt x="395" y="297"/>
                </a:lnTo>
                <a:lnTo>
                  <a:pt x="394" y="296"/>
                </a:lnTo>
                <a:lnTo>
                  <a:pt x="389" y="293"/>
                </a:lnTo>
                <a:lnTo>
                  <a:pt x="385" y="291"/>
                </a:lnTo>
                <a:lnTo>
                  <a:pt x="382" y="291"/>
                </a:lnTo>
                <a:lnTo>
                  <a:pt x="379" y="291"/>
                </a:lnTo>
                <a:lnTo>
                  <a:pt x="376" y="291"/>
                </a:lnTo>
                <a:lnTo>
                  <a:pt x="372" y="292"/>
                </a:lnTo>
                <a:lnTo>
                  <a:pt x="369" y="294"/>
                </a:lnTo>
                <a:lnTo>
                  <a:pt x="365" y="296"/>
                </a:lnTo>
                <a:lnTo>
                  <a:pt x="361" y="299"/>
                </a:lnTo>
                <a:lnTo>
                  <a:pt x="359" y="304"/>
                </a:lnTo>
                <a:lnTo>
                  <a:pt x="357" y="309"/>
                </a:lnTo>
                <a:lnTo>
                  <a:pt x="356" y="314"/>
                </a:lnTo>
                <a:lnTo>
                  <a:pt x="355" y="321"/>
                </a:lnTo>
                <a:lnTo>
                  <a:pt x="356" y="327"/>
                </a:lnTo>
                <a:lnTo>
                  <a:pt x="356" y="333"/>
                </a:lnTo>
                <a:lnTo>
                  <a:pt x="357" y="339"/>
                </a:lnTo>
                <a:lnTo>
                  <a:pt x="360" y="349"/>
                </a:lnTo>
                <a:lnTo>
                  <a:pt x="362" y="356"/>
                </a:lnTo>
                <a:lnTo>
                  <a:pt x="366" y="367"/>
                </a:lnTo>
                <a:lnTo>
                  <a:pt x="371" y="383"/>
                </a:lnTo>
                <a:lnTo>
                  <a:pt x="376" y="399"/>
                </a:lnTo>
                <a:lnTo>
                  <a:pt x="378" y="405"/>
                </a:lnTo>
                <a:lnTo>
                  <a:pt x="379" y="410"/>
                </a:lnTo>
                <a:lnTo>
                  <a:pt x="383" y="419"/>
                </a:lnTo>
                <a:lnTo>
                  <a:pt x="386" y="424"/>
                </a:lnTo>
                <a:lnTo>
                  <a:pt x="389" y="430"/>
                </a:lnTo>
                <a:lnTo>
                  <a:pt x="393" y="434"/>
                </a:lnTo>
                <a:lnTo>
                  <a:pt x="398" y="436"/>
                </a:lnTo>
                <a:lnTo>
                  <a:pt x="405" y="437"/>
                </a:lnTo>
                <a:lnTo>
                  <a:pt x="410" y="437"/>
                </a:lnTo>
                <a:lnTo>
                  <a:pt x="410" y="437"/>
                </a:lnTo>
                <a:lnTo>
                  <a:pt x="410" y="437"/>
                </a:lnTo>
                <a:lnTo>
                  <a:pt x="410" y="437"/>
                </a:lnTo>
                <a:lnTo>
                  <a:pt x="410" y="437"/>
                </a:lnTo>
                <a:lnTo>
                  <a:pt x="414" y="437"/>
                </a:lnTo>
                <a:lnTo>
                  <a:pt x="419" y="437"/>
                </a:lnTo>
                <a:lnTo>
                  <a:pt x="424" y="465"/>
                </a:lnTo>
                <a:lnTo>
                  <a:pt x="430" y="490"/>
                </a:lnTo>
                <a:lnTo>
                  <a:pt x="434" y="502"/>
                </a:lnTo>
                <a:lnTo>
                  <a:pt x="439" y="514"/>
                </a:lnTo>
                <a:lnTo>
                  <a:pt x="444" y="525"/>
                </a:lnTo>
                <a:lnTo>
                  <a:pt x="449" y="537"/>
                </a:lnTo>
                <a:lnTo>
                  <a:pt x="452" y="546"/>
                </a:lnTo>
                <a:lnTo>
                  <a:pt x="455" y="555"/>
                </a:lnTo>
                <a:lnTo>
                  <a:pt x="455" y="566"/>
                </a:lnTo>
                <a:lnTo>
                  <a:pt x="455" y="578"/>
                </a:lnTo>
                <a:lnTo>
                  <a:pt x="452" y="588"/>
                </a:lnTo>
                <a:lnTo>
                  <a:pt x="449" y="596"/>
                </a:lnTo>
                <a:lnTo>
                  <a:pt x="444" y="610"/>
                </a:lnTo>
                <a:lnTo>
                  <a:pt x="438" y="618"/>
                </a:lnTo>
                <a:lnTo>
                  <a:pt x="434" y="621"/>
                </a:lnTo>
                <a:lnTo>
                  <a:pt x="429" y="625"/>
                </a:lnTo>
                <a:lnTo>
                  <a:pt x="423" y="629"/>
                </a:lnTo>
                <a:lnTo>
                  <a:pt x="414" y="633"/>
                </a:lnTo>
                <a:lnTo>
                  <a:pt x="394" y="642"/>
                </a:lnTo>
                <a:lnTo>
                  <a:pt x="372" y="652"/>
                </a:lnTo>
                <a:lnTo>
                  <a:pt x="347" y="663"/>
                </a:lnTo>
                <a:lnTo>
                  <a:pt x="321" y="673"/>
                </a:lnTo>
                <a:lnTo>
                  <a:pt x="296" y="685"/>
                </a:lnTo>
                <a:lnTo>
                  <a:pt x="273" y="697"/>
                </a:lnTo>
                <a:lnTo>
                  <a:pt x="257" y="706"/>
                </a:lnTo>
                <a:lnTo>
                  <a:pt x="242" y="717"/>
                </a:lnTo>
                <a:lnTo>
                  <a:pt x="230" y="726"/>
                </a:lnTo>
                <a:lnTo>
                  <a:pt x="221" y="736"/>
                </a:lnTo>
                <a:lnTo>
                  <a:pt x="214" y="742"/>
                </a:lnTo>
                <a:lnTo>
                  <a:pt x="208" y="752"/>
                </a:lnTo>
                <a:lnTo>
                  <a:pt x="203" y="763"/>
                </a:lnTo>
                <a:lnTo>
                  <a:pt x="197" y="776"/>
                </a:lnTo>
                <a:lnTo>
                  <a:pt x="193" y="791"/>
                </a:lnTo>
                <a:lnTo>
                  <a:pt x="190" y="806"/>
                </a:lnTo>
                <a:lnTo>
                  <a:pt x="188" y="823"/>
                </a:lnTo>
                <a:lnTo>
                  <a:pt x="186" y="839"/>
                </a:lnTo>
                <a:lnTo>
                  <a:pt x="185" y="856"/>
                </a:lnTo>
                <a:lnTo>
                  <a:pt x="183" y="871"/>
                </a:lnTo>
                <a:lnTo>
                  <a:pt x="185" y="887"/>
                </a:lnTo>
                <a:lnTo>
                  <a:pt x="186" y="902"/>
                </a:lnTo>
                <a:lnTo>
                  <a:pt x="187" y="916"/>
                </a:lnTo>
                <a:lnTo>
                  <a:pt x="190" y="928"/>
                </a:lnTo>
                <a:lnTo>
                  <a:pt x="193" y="937"/>
                </a:lnTo>
                <a:lnTo>
                  <a:pt x="197" y="946"/>
                </a:lnTo>
                <a:lnTo>
                  <a:pt x="205" y="956"/>
                </a:lnTo>
                <a:lnTo>
                  <a:pt x="214" y="968"/>
                </a:lnTo>
                <a:lnTo>
                  <a:pt x="221" y="973"/>
                </a:lnTo>
                <a:lnTo>
                  <a:pt x="230" y="978"/>
                </a:lnTo>
                <a:lnTo>
                  <a:pt x="242" y="984"/>
                </a:lnTo>
                <a:lnTo>
                  <a:pt x="258" y="989"/>
                </a:lnTo>
                <a:lnTo>
                  <a:pt x="278" y="993"/>
                </a:lnTo>
                <a:lnTo>
                  <a:pt x="303" y="999"/>
                </a:lnTo>
                <a:lnTo>
                  <a:pt x="333" y="1002"/>
                </a:lnTo>
                <a:lnTo>
                  <a:pt x="370" y="1005"/>
                </a:lnTo>
                <a:lnTo>
                  <a:pt x="413" y="1008"/>
                </a:lnTo>
                <a:lnTo>
                  <a:pt x="463" y="1010"/>
                </a:lnTo>
                <a:lnTo>
                  <a:pt x="521" y="1011"/>
                </a:lnTo>
                <a:lnTo>
                  <a:pt x="588" y="1011"/>
                </a:lnTo>
                <a:lnTo>
                  <a:pt x="655" y="1011"/>
                </a:lnTo>
                <a:lnTo>
                  <a:pt x="714" y="1010"/>
                </a:lnTo>
                <a:lnTo>
                  <a:pt x="764" y="1008"/>
                </a:lnTo>
                <a:lnTo>
                  <a:pt x="807" y="1005"/>
                </a:lnTo>
                <a:lnTo>
                  <a:pt x="843" y="1002"/>
                </a:lnTo>
                <a:lnTo>
                  <a:pt x="874" y="999"/>
                </a:lnTo>
                <a:lnTo>
                  <a:pt x="898" y="993"/>
                </a:lnTo>
                <a:lnTo>
                  <a:pt x="918" y="989"/>
                </a:lnTo>
                <a:lnTo>
                  <a:pt x="934" y="984"/>
                </a:lnTo>
                <a:lnTo>
                  <a:pt x="947" y="978"/>
                </a:lnTo>
                <a:lnTo>
                  <a:pt x="957" y="973"/>
                </a:lnTo>
                <a:lnTo>
                  <a:pt x="963" y="968"/>
                </a:lnTo>
                <a:lnTo>
                  <a:pt x="972" y="956"/>
                </a:lnTo>
                <a:lnTo>
                  <a:pt x="980" y="946"/>
                </a:lnTo>
                <a:lnTo>
                  <a:pt x="984" y="937"/>
                </a:lnTo>
                <a:lnTo>
                  <a:pt x="986" y="928"/>
                </a:lnTo>
                <a:lnTo>
                  <a:pt x="988" y="915"/>
                </a:lnTo>
                <a:lnTo>
                  <a:pt x="989" y="901"/>
                </a:lnTo>
                <a:lnTo>
                  <a:pt x="990" y="885"/>
                </a:lnTo>
                <a:lnTo>
                  <a:pt x="990" y="869"/>
                </a:lnTo>
                <a:lnTo>
                  <a:pt x="989" y="852"/>
                </a:lnTo>
                <a:lnTo>
                  <a:pt x="987" y="836"/>
                </a:lnTo>
                <a:lnTo>
                  <a:pt x="985" y="820"/>
                </a:lnTo>
                <a:lnTo>
                  <a:pt x="983" y="803"/>
                </a:lnTo>
                <a:lnTo>
                  <a:pt x="979" y="788"/>
                </a:lnTo>
                <a:lnTo>
                  <a:pt x="976" y="773"/>
                </a:lnTo>
                <a:lnTo>
                  <a:pt x="971" y="760"/>
                </a:lnTo>
                <a:lnTo>
                  <a:pt x="966" y="750"/>
                </a:lnTo>
                <a:lnTo>
                  <a:pt x="962" y="741"/>
                </a:lnTo>
                <a:lnTo>
                  <a:pt x="955" y="73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Calibri Light"/>
              <a:cs typeface="Calibri Light"/>
            </a:endParaRPr>
          </a:p>
        </p:txBody>
      </p:sp>
      <p:grpSp>
        <p:nvGrpSpPr>
          <p:cNvPr id="49" name="Group 48">
            <a:extLst>
              <a:ext uri="{FF2B5EF4-FFF2-40B4-BE49-F238E27FC236}">
                <a16:creationId xmlns:a16="http://schemas.microsoft.com/office/drawing/2014/main" id="{8EC307CA-2DE7-461F-8952-693B55484FF6}"/>
              </a:ext>
            </a:extLst>
          </p:cNvPr>
          <p:cNvGrpSpPr/>
          <p:nvPr/>
        </p:nvGrpSpPr>
        <p:grpSpPr>
          <a:xfrm>
            <a:off x="500805" y="3785472"/>
            <a:ext cx="5178364" cy="2510399"/>
            <a:chOff x="166840" y="1336124"/>
            <a:chExt cx="2902296" cy="4269393"/>
          </a:xfrm>
        </p:grpSpPr>
        <p:sp>
          <p:nvSpPr>
            <p:cNvPr id="50" name="Rounded Rectangle 59">
              <a:extLst>
                <a:ext uri="{FF2B5EF4-FFF2-40B4-BE49-F238E27FC236}">
                  <a16:creationId xmlns:a16="http://schemas.microsoft.com/office/drawing/2014/main" id="{FF4F2EA9-332A-4469-8CF6-AE94F19BFB05}"/>
                </a:ext>
              </a:extLst>
            </p:cNvPr>
            <p:cNvSpPr/>
            <p:nvPr/>
          </p:nvSpPr>
          <p:spPr>
            <a:xfrm>
              <a:off x="166840" y="1336124"/>
              <a:ext cx="2902294" cy="4269393"/>
            </a:xfrm>
            <a:prstGeom prst="roundRect">
              <a:avLst>
                <a:gd name="adj" fmla="val 2851"/>
              </a:avLst>
            </a:prstGeom>
            <a:solidFill>
              <a:srgbClr val="DB5E4D"/>
            </a:solidFill>
            <a:ln>
              <a:solidFill>
                <a:srgbClr val="DB5E4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54610" tIns="54610" rIns="54610" bIns="54610"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Calibri Light"/>
              </a:endParaRPr>
            </a:p>
          </p:txBody>
        </p:sp>
        <p:sp>
          <p:nvSpPr>
            <p:cNvPr id="51" name="object 110">
              <a:extLst>
                <a:ext uri="{FF2B5EF4-FFF2-40B4-BE49-F238E27FC236}">
                  <a16:creationId xmlns:a16="http://schemas.microsoft.com/office/drawing/2014/main" id="{B07245A8-290C-4AE2-A557-0FF5BF30AFE1}"/>
                </a:ext>
              </a:extLst>
            </p:cNvPr>
            <p:cNvSpPr txBox="1"/>
            <p:nvPr/>
          </p:nvSpPr>
          <p:spPr>
            <a:xfrm>
              <a:off x="734203" y="1426687"/>
              <a:ext cx="2138015" cy="1256233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>
              <a:defPPr>
                <a:defRPr lang="en-US"/>
              </a:defPPr>
              <a:lvl1pPr marR="8255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b="1" i="0" u="none" strike="noStrike" cap="none" spc="0" normalizeH="0" baseline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defRPr>
              </a:lvl1pPr>
            </a:lstStyle>
            <a:p>
              <a:r>
                <a:rPr lang="en-US" dirty="0"/>
                <a:t>Enhancing access to finance </a:t>
              </a:r>
            </a:p>
          </p:txBody>
        </p:sp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ABACBBC4-A63D-4929-AADC-893BFEF41018}"/>
                </a:ext>
              </a:extLst>
            </p:cNvPr>
            <p:cNvSpPr/>
            <p:nvPr/>
          </p:nvSpPr>
          <p:spPr>
            <a:xfrm>
              <a:off x="166843" y="2541961"/>
              <a:ext cx="2902293" cy="3063556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DB5E4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85750" indent="-285750">
                <a:spcBef>
                  <a:spcPts val="300"/>
                </a:spcBef>
                <a:spcAft>
                  <a:spcPts val="300"/>
                </a:spcAft>
                <a:buFont typeface="Arial" panose="020B0604020202020204" pitchFamily="34" charset="0"/>
                <a:buChar char="•"/>
                <a:defRPr/>
              </a:pPr>
              <a:r>
                <a:rPr lang="en-US" sz="1400" b="1" dirty="0">
                  <a:solidFill>
                    <a:schemeClr val="accent3"/>
                  </a:solidFill>
                  <a:latin typeface="Arial"/>
                  <a:cs typeface="Calibri Light"/>
                </a:rPr>
                <a:t>‘Ease of Doing Solar’ </a:t>
              </a:r>
              <a:r>
                <a:rPr lang="en-US" sz="1400" dirty="0">
                  <a:solidFill>
                    <a:schemeClr val="accent3"/>
                  </a:solidFill>
                  <a:latin typeface="Arial"/>
                  <a:cs typeface="Calibri Light"/>
                </a:rPr>
                <a:t>index to attract investment</a:t>
              </a:r>
            </a:p>
            <a:p>
              <a:pPr marL="285750" indent="-285750">
                <a:spcBef>
                  <a:spcPts val="300"/>
                </a:spcBef>
                <a:spcAft>
                  <a:spcPts val="300"/>
                </a:spcAft>
                <a:buFont typeface="Arial" panose="020B0604020202020204" pitchFamily="34" charset="0"/>
                <a:buChar char="•"/>
                <a:defRPr/>
              </a:pPr>
              <a:r>
                <a:rPr lang="en-US" sz="1400" dirty="0">
                  <a:solidFill>
                    <a:schemeClr val="accent3"/>
                  </a:solidFill>
                  <a:latin typeface="Arial"/>
                  <a:cs typeface="Calibri Light"/>
                </a:rPr>
                <a:t>Roadmap for mobilization of </a:t>
              </a:r>
              <a:r>
                <a:rPr lang="en-US" sz="1400" b="1" dirty="0">
                  <a:solidFill>
                    <a:schemeClr val="accent3"/>
                  </a:solidFill>
                  <a:latin typeface="Arial"/>
                  <a:cs typeface="Calibri Light"/>
                </a:rPr>
                <a:t>USD 1 Trillion</a:t>
              </a:r>
              <a:r>
                <a:rPr lang="en-US" sz="1400" dirty="0">
                  <a:solidFill>
                    <a:schemeClr val="accent3"/>
                  </a:solidFill>
                  <a:latin typeface="Arial"/>
                  <a:cs typeface="Calibri Light"/>
                </a:rPr>
                <a:t> by 2030</a:t>
              </a:r>
            </a:p>
            <a:p>
              <a:pPr marL="285750" indent="-285750">
                <a:spcBef>
                  <a:spcPts val="300"/>
                </a:spcBef>
                <a:spcAft>
                  <a:spcPts val="300"/>
                </a:spcAft>
                <a:buFont typeface="Arial" panose="020B0604020202020204" pitchFamily="34" charset="0"/>
                <a:buChar char="•"/>
                <a:defRPr/>
              </a:pPr>
              <a:r>
                <a:rPr lang="en-US" sz="1400" b="1" dirty="0">
                  <a:solidFill>
                    <a:schemeClr val="accent3"/>
                  </a:solidFill>
                  <a:latin typeface="Arial"/>
                  <a:cs typeface="Calibri Light"/>
                </a:rPr>
                <a:t>National Solar Roadmaps </a:t>
              </a:r>
              <a:r>
                <a:rPr lang="en-US" sz="1400" dirty="0">
                  <a:solidFill>
                    <a:schemeClr val="accent3"/>
                  </a:solidFill>
                  <a:latin typeface="Arial"/>
                  <a:cs typeface="Calibri Light"/>
                </a:rPr>
                <a:t>for member countries</a:t>
              </a:r>
            </a:p>
          </p:txBody>
        </p:sp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id="{1EE6BD45-2668-4777-9A0B-0DCB23001E3F}"/>
              </a:ext>
            </a:extLst>
          </p:cNvPr>
          <p:cNvGrpSpPr/>
          <p:nvPr/>
        </p:nvGrpSpPr>
        <p:grpSpPr>
          <a:xfrm>
            <a:off x="6520469" y="965377"/>
            <a:ext cx="5154338" cy="2463624"/>
            <a:chOff x="166841" y="1409181"/>
            <a:chExt cx="2909995" cy="4189845"/>
          </a:xfrm>
        </p:grpSpPr>
        <p:sp>
          <p:nvSpPr>
            <p:cNvPr id="54" name="Rounded Rectangle 59">
              <a:extLst>
                <a:ext uri="{FF2B5EF4-FFF2-40B4-BE49-F238E27FC236}">
                  <a16:creationId xmlns:a16="http://schemas.microsoft.com/office/drawing/2014/main" id="{27D913E8-B94F-40BF-BB84-FADD414BE4FC}"/>
                </a:ext>
              </a:extLst>
            </p:cNvPr>
            <p:cNvSpPr/>
            <p:nvPr/>
          </p:nvSpPr>
          <p:spPr>
            <a:xfrm>
              <a:off x="166841" y="1409181"/>
              <a:ext cx="2902294" cy="4189845"/>
            </a:xfrm>
            <a:prstGeom prst="roundRect">
              <a:avLst>
                <a:gd name="adj" fmla="val 2851"/>
              </a:avLst>
            </a:prstGeom>
            <a:solidFill>
              <a:srgbClr val="BF6C56"/>
            </a:solidFill>
            <a:ln>
              <a:solidFill>
                <a:srgbClr val="BF6C5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54610" tIns="54610" rIns="54610" bIns="54610"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Calibri Light"/>
              </a:endParaRPr>
            </a:p>
          </p:txBody>
        </p:sp>
        <p:sp>
          <p:nvSpPr>
            <p:cNvPr id="55" name="object 110">
              <a:extLst>
                <a:ext uri="{FF2B5EF4-FFF2-40B4-BE49-F238E27FC236}">
                  <a16:creationId xmlns:a16="http://schemas.microsoft.com/office/drawing/2014/main" id="{66011A75-B3A1-406B-ACAD-6FCD0617D2A0}"/>
                </a:ext>
              </a:extLst>
            </p:cNvPr>
            <p:cNvSpPr txBox="1"/>
            <p:nvPr/>
          </p:nvSpPr>
          <p:spPr>
            <a:xfrm>
              <a:off x="892350" y="1520712"/>
              <a:ext cx="2176785" cy="1884351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>
              <a:defPPr>
                <a:defRPr lang="en-US"/>
              </a:defPPr>
              <a:lvl1pPr marR="8255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b="1" i="0" u="none" strike="noStrike" cap="none" spc="0" normalizeH="0" baseline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defRPr>
              </a:lvl1pPr>
            </a:lstStyle>
            <a:p>
              <a:r>
                <a:rPr lang="en-US" dirty="0"/>
                <a:t>Innovative solutions for low-cost finance</a:t>
              </a:r>
            </a:p>
          </p:txBody>
        </p: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D100CFB2-CF43-43D6-A0A1-81FFAD61FB85}"/>
                </a:ext>
              </a:extLst>
            </p:cNvPr>
            <p:cNvSpPr/>
            <p:nvPr/>
          </p:nvSpPr>
          <p:spPr>
            <a:xfrm>
              <a:off x="174542" y="2531203"/>
              <a:ext cx="2902294" cy="3067821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BF6C5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85750" marR="0" lvl="0" indent="-285750" fontAlgn="auto">
                <a:lnSpc>
                  <a:spcPct val="100000"/>
                </a:lnSpc>
                <a:spcBef>
                  <a:spcPts val="300"/>
                </a:spcBef>
                <a:spcAft>
                  <a:spcPts val="30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lang="en-US" sz="1400" dirty="0">
                  <a:solidFill>
                    <a:schemeClr val="accent3"/>
                  </a:solidFill>
                  <a:latin typeface="Arial"/>
                  <a:cs typeface="Calibri Light"/>
                </a:rPr>
                <a:t>Availability of </a:t>
              </a:r>
              <a:r>
                <a:rPr lang="en-US" sz="1400" dirty="0" err="1">
                  <a:solidFill>
                    <a:schemeClr val="accent3"/>
                  </a:solidFill>
                  <a:latin typeface="Arial"/>
                  <a:cs typeface="Calibri Light"/>
                </a:rPr>
                <a:t>innovative</a:t>
              </a:r>
              <a:r>
                <a:rPr lang="en-US" sz="1400" dirty="0">
                  <a:solidFill>
                    <a:schemeClr val="accent3"/>
                  </a:solidFill>
                  <a:latin typeface="Arial"/>
                  <a:cs typeface="Calibri Light"/>
                </a:rPr>
                <a:t> financial instruments such as SRMI</a:t>
              </a:r>
            </a:p>
            <a:p>
              <a:pPr marL="285750" marR="0" lvl="0" indent="-285750" fontAlgn="auto">
                <a:lnSpc>
                  <a:spcPct val="100000"/>
                </a:lnSpc>
                <a:spcBef>
                  <a:spcPts val="300"/>
                </a:spcBef>
                <a:spcAft>
                  <a:spcPts val="30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lang="en-US" sz="1400" dirty="0">
                  <a:solidFill>
                    <a:schemeClr val="accent3"/>
                  </a:solidFill>
                  <a:latin typeface="Arial"/>
                  <a:cs typeface="Calibri Light"/>
                </a:rPr>
                <a:t>Reduced transaction costs - Lomé Initiative</a:t>
              </a:r>
            </a:p>
            <a:p>
              <a:pPr marL="285750" marR="0" lvl="0" indent="-285750" fontAlgn="auto">
                <a:lnSpc>
                  <a:spcPct val="100000"/>
                </a:lnSpc>
                <a:spcBef>
                  <a:spcPts val="300"/>
                </a:spcBef>
                <a:spcAft>
                  <a:spcPts val="30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lang="en-US" sz="1400" dirty="0">
                  <a:solidFill>
                    <a:schemeClr val="accent3"/>
                  </a:solidFill>
                  <a:latin typeface="Arial"/>
                  <a:cs typeface="Calibri Light"/>
                </a:rPr>
                <a:t>Dedicated financing vehicle like </a:t>
              </a:r>
              <a:r>
                <a:rPr lang="en-US" sz="1400" b="1" dirty="0">
                  <a:solidFill>
                    <a:schemeClr val="accent3"/>
                  </a:solidFill>
                  <a:latin typeface="Arial"/>
                  <a:cs typeface="Calibri Light"/>
                </a:rPr>
                <a:t>World Solar Bank</a:t>
              </a:r>
            </a:p>
          </p:txBody>
        </p:sp>
      </p:grpSp>
      <p:grpSp>
        <p:nvGrpSpPr>
          <p:cNvPr id="57" name="Group 56">
            <a:extLst>
              <a:ext uri="{FF2B5EF4-FFF2-40B4-BE49-F238E27FC236}">
                <a16:creationId xmlns:a16="http://schemas.microsoft.com/office/drawing/2014/main" id="{D7DFACC3-0808-4F0F-8D5E-A4222267F89A}"/>
              </a:ext>
            </a:extLst>
          </p:cNvPr>
          <p:cNvGrpSpPr/>
          <p:nvPr/>
        </p:nvGrpSpPr>
        <p:grpSpPr>
          <a:xfrm>
            <a:off x="6520471" y="3785472"/>
            <a:ext cx="5184646" cy="2510399"/>
            <a:chOff x="166841" y="1409179"/>
            <a:chExt cx="2902295" cy="4269395"/>
          </a:xfrm>
        </p:grpSpPr>
        <p:sp>
          <p:nvSpPr>
            <p:cNvPr id="58" name="Rounded Rectangle 59">
              <a:extLst>
                <a:ext uri="{FF2B5EF4-FFF2-40B4-BE49-F238E27FC236}">
                  <a16:creationId xmlns:a16="http://schemas.microsoft.com/office/drawing/2014/main" id="{BEA45EAB-D7AC-4FCF-9DE8-226685942585}"/>
                </a:ext>
              </a:extLst>
            </p:cNvPr>
            <p:cNvSpPr/>
            <p:nvPr/>
          </p:nvSpPr>
          <p:spPr>
            <a:xfrm>
              <a:off x="166841" y="1409179"/>
              <a:ext cx="2902294" cy="4269395"/>
            </a:xfrm>
            <a:prstGeom prst="roundRect">
              <a:avLst>
                <a:gd name="adj" fmla="val 2851"/>
              </a:avLst>
            </a:prstGeom>
            <a:solidFill>
              <a:srgbClr val="D24817"/>
            </a:solidFill>
            <a:ln>
              <a:solidFill>
                <a:srgbClr val="D2481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54610" tIns="54610" rIns="54610" bIns="54610"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Calibri Light"/>
              </a:endParaRPr>
            </a:p>
          </p:txBody>
        </p:sp>
        <p:sp>
          <p:nvSpPr>
            <p:cNvPr id="59" name="object 110">
              <a:extLst>
                <a:ext uri="{FF2B5EF4-FFF2-40B4-BE49-F238E27FC236}">
                  <a16:creationId xmlns:a16="http://schemas.microsoft.com/office/drawing/2014/main" id="{BC975355-FC3B-4977-8F29-CF0295B3A6A6}"/>
                </a:ext>
              </a:extLst>
            </p:cNvPr>
            <p:cNvSpPr txBox="1"/>
            <p:nvPr/>
          </p:nvSpPr>
          <p:spPr>
            <a:xfrm>
              <a:off x="732158" y="1522276"/>
              <a:ext cx="2336978" cy="942175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>
              <a:defPPr>
                <a:defRPr lang="en-US"/>
              </a:defPPr>
              <a:lvl1pPr marR="8255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b="1" i="0" u="none" strike="noStrike" cap="none" spc="0" normalizeH="0" baseline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defRPr>
              </a:lvl1pPr>
            </a:lstStyle>
            <a:p>
              <a:r>
                <a:rPr lang="en-US" dirty="0"/>
                <a:t>Support in identifying technological solutions</a:t>
              </a:r>
            </a:p>
          </p:txBody>
        </p:sp>
        <p:sp>
          <p:nvSpPr>
            <p:cNvPr id="60" name="Rectangle 59">
              <a:extLst>
                <a:ext uri="{FF2B5EF4-FFF2-40B4-BE49-F238E27FC236}">
                  <a16:creationId xmlns:a16="http://schemas.microsoft.com/office/drawing/2014/main" id="{6E49FCD1-6C3E-415E-9C5A-070235671C16}"/>
                </a:ext>
              </a:extLst>
            </p:cNvPr>
            <p:cNvSpPr/>
            <p:nvPr/>
          </p:nvSpPr>
          <p:spPr>
            <a:xfrm>
              <a:off x="166842" y="2591552"/>
              <a:ext cx="2902293" cy="3087022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D2481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85750" marR="0" lvl="0" indent="-285750" algn="just" defTabSz="914400" rtl="0" eaLnBrk="1" fontAlgn="auto" latinLnBrk="0" hangingPunct="1">
                <a:lnSpc>
                  <a:spcPct val="100000"/>
                </a:lnSpc>
                <a:spcBef>
                  <a:spcPts val="300"/>
                </a:spcBef>
                <a:spcAft>
                  <a:spcPts val="30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Arial"/>
                  <a:ea typeface="+mn-ea"/>
                  <a:cs typeface="Calibri Light"/>
                </a:rPr>
                <a:t>Network of STAR Centres </a:t>
              </a: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Arial"/>
                  <a:ea typeface="+mn-ea"/>
                  <a:cs typeface="Calibri Light"/>
                </a:rPr>
                <a:t>to provide support technology development &amp; demonstration</a:t>
              </a:r>
            </a:p>
            <a:p>
              <a:pPr marL="285750" marR="0" lvl="0" indent="-285750" algn="just" defTabSz="914400" rtl="0" eaLnBrk="1" fontAlgn="auto" latinLnBrk="0" hangingPunct="1">
                <a:lnSpc>
                  <a:spcPct val="100000"/>
                </a:lnSpc>
                <a:spcBef>
                  <a:spcPts val="300"/>
                </a:spcBef>
                <a:spcAft>
                  <a:spcPts val="30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lang="en-US" sz="1400" b="1" dirty="0">
                  <a:solidFill>
                    <a:schemeClr val="accent3"/>
                  </a:solidFill>
                  <a:latin typeface="Arial"/>
                  <a:cs typeface="Calibri Light"/>
                </a:rPr>
                <a:t>‘Solar Grand Challenge’ </a:t>
              </a:r>
              <a:r>
                <a:rPr lang="en-US" sz="1400" dirty="0">
                  <a:solidFill>
                    <a:schemeClr val="accent3"/>
                  </a:solidFill>
                  <a:latin typeface="Arial"/>
                  <a:cs typeface="Calibri Light"/>
                </a:rPr>
                <a:t>to connect innovators with stakeholders</a:t>
              </a:r>
            </a:p>
            <a:p>
              <a:pPr marL="285750" marR="0" lvl="0" indent="-285750" algn="just" defTabSz="914400" rtl="0" eaLnBrk="1" fontAlgn="auto" latinLnBrk="0" hangingPunct="1">
                <a:lnSpc>
                  <a:spcPct val="100000"/>
                </a:lnSpc>
                <a:spcBef>
                  <a:spcPts val="300"/>
                </a:spcBef>
                <a:spcAft>
                  <a:spcPts val="30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Arial"/>
                  <a:ea typeface="+mn-ea"/>
                  <a:cs typeface="Calibri Light"/>
                </a:rPr>
                <a:t>Demonstration projects</a:t>
              </a:r>
            </a:p>
          </p:txBody>
        </p:sp>
      </p:grpSp>
      <p:grpSp>
        <p:nvGrpSpPr>
          <p:cNvPr id="71" name="Group 70">
            <a:extLst>
              <a:ext uri="{FF2B5EF4-FFF2-40B4-BE49-F238E27FC236}">
                <a16:creationId xmlns:a16="http://schemas.microsoft.com/office/drawing/2014/main" id="{A98876A4-4DD4-4A9C-B091-6005CC28F39F}"/>
              </a:ext>
            </a:extLst>
          </p:cNvPr>
          <p:cNvGrpSpPr/>
          <p:nvPr/>
        </p:nvGrpSpPr>
        <p:grpSpPr>
          <a:xfrm>
            <a:off x="6667002" y="1078831"/>
            <a:ext cx="496965" cy="506124"/>
            <a:chOff x="2022586" y="2786856"/>
            <a:chExt cx="344488" cy="350837"/>
          </a:xfrm>
        </p:grpSpPr>
        <p:sp>
          <p:nvSpPr>
            <p:cNvPr id="72" name="Freeform 10169">
              <a:extLst>
                <a:ext uri="{FF2B5EF4-FFF2-40B4-BE49-F238E27FC236}">
                  <a16:creationId xmlns:a16="http://schemas.microsoft.com/office/drawing/2014/main" id="{A8E984B5-4139-409D-AF1A-3B4DC2B48B2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01961" y="2883693"/>
              <a:ext cx="100013" cy="106363"/>
            </a:xfrm>
            <a:custGeom>
              <a:avLst/>
              <a:gdLst>
                <a:gd name="T0" fmla="*/ 130 w 251"/>
                <a:gd name="T1" fmla="*/ 185 h 267"/>
                <a:gd name="T2" fmla="*/ 141 w 251"/>
                <a:gd name="T3" fmla="*/ 178 h 267"/>
                <a:gd name="T4" fmla="*/ 145 w 251"/>
                <a:gd name="T5" fmla="*/ 167 h 267"/>
                <a:gd name="T6" fmla="*/ 141 w 251"/>
                <a:gd name="T7" fmla="*/ 156 h 267"/>
                <a:gd name="T8" fmla="*/ 119 w 251"/>
                <a:gd name="T9" fmla="*/ 142 h 267"/>
                <a:gd name="T10" fmla="*/ 96 w 251"/>
                <a:gd name="T11" fmla="*/ 131 h 267"/>
                <a:gd name="T12" fmla="*/ 83 w 251"/>
                <a:gd name="T13" fmla="*/ 114 h 267"/>
                <a:gd name="T14" fmla="*/ 81 w 251"/>
                <a:gd name="T15" fmla="*/ 91 h 267"/>
                <a:gd name="T16" fmla="*/ 89 w 251"/>
                <a:gd name="T17" fmla="*/ 72 h 267"/>
                <a:gd name="T18" fmla="*/ 109 w 251"/>
                <a:gd name="T19" fmla="*/ 59 h 267"/>
                <a:gd name="T20" fmla="*/ 135 w 251"/>
                <a:gd name="T21" fmla="*/ 34 h 267"/>
                <a:gd name="T22" fmla="*/ 153 w 251"/>
                <a:gd name="T23" fmla="*/ 58 h 267"/>
                <a:gd name="T24" fmla="*/ 161 w 251"/>
                <a:gd name="T25" fmla="*/ 87 h 267"/>
                <a:gd name="T26" fmla="*/ 141 w 251"/>
                <a:gd name="T27" fmla="*/ 79 h 267"/>
                <a:gd name="T28" fmla="*/ 119 w 251"/>
                <a:gd name="T29" fmla="*/ 79 h 267"/>
                <a:gd name="T30" fmla="*/ 111 w 251"/>
                <a:gd name="T31" fmla="*/ 86 h 267"/>
                <a:gd name="T32" fmla="*/ 108 w 251"/>
                <a:gd name="T33" fmla="*/ 95 h 267"/>
                <a:gd name="T34" fmla="*/ 112 w 251"/>
                <a:gd name="T35" fmla="*/ 105 h 267"/>
                <a:gd name="T36" fmla="*/ 135 w 251"/>
                <a:gd name="T37" fmla="*/ 119 h 267"/>
                <a:gd name="T38" fmla="*/ 159 w 251"/>
                <a:gd name="T39" fmla="*/ 133 h 267"/>
                <a:gd name="T40" fmla="*/ 170 w 251"/>
                <a:gd name="T41" fmla="*/ 150 h 267"/>
                <a:gd name="T42" fmla="*/ 172 w 251"/>
                <a:gd name="T43" fmla="*/ 172 h 267"/>
                <a:gd name="T44" fmla="*/ 163 w 251"/>
                <a:gd name="T45" fmla="*/ 192 h 267"/>
                <a:gd name="T46" fmla="*/ 143 w 251"/>
                <a:gd name="T47" fmla="*/ 206 h 267"/>
                <a:gd name="T48" fmla="*/ 115 w 251"/>
                <a:gd name="T49" fmla="*/ 233 h 267"/>
                <a:gd name="T50" fmla="*/ 95 w 251"/>
                <a:gd name="T51" fmla="*/ 206 h 267"/>
                <a:gd name="T52" fmla="*/ 84 w 251"/>
                <a:gd name="T53" fmla="*/ 175 h 267"/>
                <a:gd name="T54" fmla="*/ 110 w 251"/>
                <a:gd name="T55" fmla="*/ 186 h 267"/>
                <a:gd name="T56" fmla="*/ 113 w 251"/>
                <a:gd name="T57" fmla="*/ 0 h 267"/>
                <a:gd name="T58" fmla="*/ 77 w 251"/>
                <a:gd name="T59" fmla="*/ 9 h 267"/>
                <a:gd name="T60" fmla="*/ 46 w 251"/>
                <a:gd name="T61" fmla="*/ 29 h 267"/>
                <a:gd name="T62" fmla="*/ 21 w 251"/>
                <a:gd name="T63" fmla="*/ 58 h 267"/>
                <a:gd name="T64" fmla="*/ 5 w 251"/>
                <a:gd name="T65" fmla="*/ 93 h 267"/>
                <a:gd name="T66" fmla="*/ 0 w 251"/>
                <a:gd name="T67" fmla="*/ 133 h 267"/>
                <a:gd name="T68" fmla="*/ 5 w 251"/>
                <a:gd name="T69" fmla="*/ 173 h 267"/>
                <a:gd name="T70" fmla="*/ 21 w 251"/>
                <a:gd name="T71" fmla="*/ 208 h 267"/>
                <a:gd name="T72" fmla="*/ 46 w 251"/>
                <a:gd name="T73" fmla="*/ 237 h 267"/>
                <a:gd name="T74" fmla="*/ 77 w 251"/>
                <a:gd name="T75" fmla="*/ 256 h 267"/>
                <a:gd name="T76" fmla="*/ 113 w 251"/>
                <a:gd name="T77" fmla="*/ 267 h 267"/>
                <a:gd name="T78" fmla="*/ 151 w 251"/>
                <a:gd name="T79" fmla="*/ 265 h 267"/>
                <a:gd name="T80" fmla="*/ 185 w 251"/>
                <a:gd name="T81" fmla="*/ 251 h 267"/>
                <a:gd name="T82" fmla="*/ 214 w 251"/>
                <a:gd name="T83" fmla="*/ 227 h 267"/>
                <a:gd name="T84" fmla="*/ 235 w 251"/>
                <a:gd name="T85" fmla="*/ 197 h 267"/>
                <a:gd name="T86" fmla="*/ 248 w 251"/>
                <a:gd name="T87" fmla="*/ 160 h 267"/>
                <a:gd name="T88" fmla="*/ 250 w 251"/>
                <a:gd name="T89" fmla="*/ 120 h 267"/>
                <a:gd name="T90" fmla="*/ 241 w 251"/>
                <a:gd name="T91" fmla="*/ 81 h 267"/>
                <a:gd name="T92" fmla="*/ 222 w 251"/>
                <a:gd name="T93" fmla="*/ 48 h 267"/>
                <a:gd name="T94" fmla="*/ 196 w 251"/>
                <a:gd name="T95" fmla="*/ 22 h 267"/>
                <a:gd name="T96" fmla="*/ 163 w 251"/>
                <a:gd name="T97" fmla="*/ 5 h 267"/>
                <a:gd name="T98" fmla="*/ 126 w 251"/>
                <a:gd name="T99" fmla="*/ 0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51" h="267">
                  <a:moveTo>
                    <a:pt x="120" y="186"/>
                  </a:moveTo>
                  <a:lnTo>
                    <a:pt x="126" y="186"/>
                  </a:lnTo>
                  <a:lnTo>
                    <a:pt x="130" y="185"/>
                  </a:lnTo>
                  <a:lnTo>
                    <a:pt x="134" y="184"/>
                  </a:lnTo>
                  <a:lnTo>
                    <a:pt x="137" y="182"/>
                  </a:lnTo>
                  <a:lnTo>
                    <a:pt x="141" y="178"/>
                  </a:lnTo>
                  <a:lnTo>
                    <a:pt x="143" y="175"/>
                  </a:lnTo>
                  <a:lnTo>
                    <a:pt x="144" y="171"/>
                  </a:lnTo>
                  <a:lnTo>
                    <a:pt x="145" y="167"/>
                  </a:lnTo>
                  <a:lnTo>
                    <a:pt x="144" y="164"/>
                  </a:lnTo>
                  <a:lnTo>
                    <a:pt x="143" y="159"/>
                  </a:lnTo>
                  <a:lnTo>
                    <a:pt x="141" y="156"/>
                  </a:lnTo>
                  <a:lnTo>
                    <a:pt x="138" y="153"/>
                  </a:lnTo>
                  <a:lnTo>
                    <a:pt x="130" y="148"/>
                  </a:lnTo>
                  <a:lnTo>
                    <a:pt x="119" y="142"/>
                  </a:lnTo>
                  <a:lnTo>
                    <a:pt x="111" y="139"/>
                  </a:lnTo>
                  <a:lnTo>
                    <a:pt x="103" y="135"/>
                  </a:lnTo>
                  <a:lnTo>
                    <a:pt x="96" y="131"/>
                  </a:lnTo>
                  <a:lnTo>
                    <a:pt x="90" y="125"/>
                  </a:lnTo>
                  <a:lnTo>
                    <a:pt x="86" y="120"/>
                  </a:lnTo>
                  <a:lnTo>
                    <a:pt x="83" y="114"/>
                  </a:lnTo>
                  <a:lnTo>
                    <a:pt x="81" y="107"/>
                  </a:lnTo>
                  <a:lnTo>
                    <a:pt x="80" y="99"/>
                  </a:lnTo>
                  <a:lnTo>
                    <a:pt x="81" y="91"/>
                  </a:lnTo>
                  <a:lnTo>
                    <a:pt x="82" y="84"/>
                  </a:lnTo>
                  <a:lnTo>
                    <a:pt x="85" y="77"/>
                  </a:lnTo>
                  <a:lnTo>
                    <a:pt x="89" y="72"/>
                  </a:lnTo>
                  <a:lnTo>
                    <a:pt x="95" y="67"/>
                  </a:lnTo>
                  <a:lnTo>
                    <a:pt x="101" y="62"/>
                  </a:lnTo>
                  <a:lnTo>
                    <a:pt x="109" y="59"/>
                  </a:lnTo>
                  <a:lnTo>
                    <a:pt x="117" y="57"/>
                  </a:lnTo>
                  <a:lnTo>
                    <a:pt x="117" y="34"/>
                  </a:lnTo>
                  <a:lnTo>
                    <a:pt x="135" y="34"/>
                  </a:lnTo>
                  <a:lnTo>
                    <a:pt x="135" y="56"/>
                  </a:lnTo>
                  <a:lnTo>
                    <a:pt x="146" y="57"/>
                  </a:lnTo>
                  <a:lnTo>
                    <a:pt x="153" y="58"/>
                  </a:lnTo>
                  <a:lnTo>
                    <a:pt x="161" y="61"/>
                  </a:lnTo>
                  <a:lnTo>
                    <a:pt x="167" y="64"/>
                  </a:lnTo>
                  <a:lnTo>
                    <a:pt x="161" y="87"/>
                  </a:lnTo>
                  <a:lnTo>
                    <a:pt x="155" y="84"/>
                  </a:lnTo>
                  <a:lnTo>
                    <a:pt x="149" y="82"/>
                  </a:lnTo>
                  <a:lnTo>
                    <a:pt x="141" y="79"/>
                  </a:lnTo>
                  <a:lnTo>
                    <a:pt x="130" y="78"/>
                  </a:lnTo>
                  <a:lnTo>
                    <a:pt x="125" y="78"/>
                  </a:lnTo>
                  <a:lnTo>
                    <a:pt x="119" y="79"/>
                  </a:lnTo>
                  <a:lnTo>
                    <a:pt x="116" y="82"/>
                  </a:lnTo>
                  <a:lnTo>
                    <a:pt x="113" y="84"/>
                  </a:lnTo>
                  <a:lnTo>
                    <a:pt x="111" y="86"/>
                  </a:lnTo>
                  <a:lnTo>
                    <a:pt x="109" y="89"/>
                  </a:lnTo>
                  <a:lnTo>
                    <a:pt x="109" y="92"/>
                  </a:lnTo>
                  <a:lnTo>
                    <a:pt x="108" y="95"/>
                  </a:lnTo>
                  <a:lnTo>
                    <a:pt x="109" y="99"/>
                  </a:lnTo>
                  <a:lnTo>
                    <a:pt x="110" y="102"/>
                  </a:lnTo>
                  <a:lnTo>
                    <a:pt x="112" y="105"/>
                  </a:lnTo>
                  <a:lnTo>
                    <a:pt x="115" y="108"/>
                  </a:lnTo>
                  <a:lnTo>
                    <a:pt x="123" y="114"/>
                  </a:lnTo>
                  <a:lnTo>
                    <a:pt x="135" y="119"/>
                  </a:lnTo>
                  <a:lnTo>
                    <a:pt x="145" y="123"/>
                  </a:lnTo>
                  <a:lnTo>
                    <a:pt x="152" y="127"/>
                  </a:lnTo>
                  <a:lnTo>
                    <a:pt x="159" y="133"/>
                  </a:lnTo>
                  <a:lnTo>
                    <a:pt x="164" y="138"/>
                  </a:lnTo>
                  <a:lnTo>
                    <a:pt x="167" y="143"/>
                  </a:lnTo>
                  <a:lnTo>
                    <a:pt x="170" y="150"/>
                  </a:lnTo>
                  <a:lnTo>
                    <a:pt x="172" y="157"/>
                  </a:lnTo>
                  <a:lnTo>
                    <a:pt x="172" y="165"/>
                  </a:lnTo>
                  <a:lnTo>
                    <a:pt x="172" y="172"/>
                  </a:lnTo>
                  <a:lnTo>
                    <a:pt x="170" y="180"/>
                  </a:lnTo>
                  <a:lnTo>
                    <a:pt x="167" y="186"/>
                  </a:lnTo>
                  <a:lnTo>
                    <a:pt x="163" y="192"/>
                  </a:lnTo>
                  <a:lnTo>
                    <a:pt x="158" y="198"/>
                  </a:lnTo>
                  <a:lnTo>
                    <a:pt x="151" y="202"/>
                  </a:lnTo>
                  <a:lnTo>
                    <a:pt x="143" y="206"/>
                  </a:lnTo>
                  <a:lnTo>
                    <a:pt x="134" y="208"/>
                  </a:lnTo>
                  <a:lnTo>
                    <a:pt x="134" y="233"/>
                  </a:lnTo>
                  <a:lnTo>
                    <a:pt x="115" y="233"/>
                  </a:lnTo>
                  <a:lnTo>
                    <a:pt x="115" y="209"/>
                  </a:lnTo>
                  <a:lnTo>
                    <a:pt x="104" y="208"/>
                  </a:lnTo>
                  <a:lnTo>
                    <a:pt x="95" y="206"/>
                  </a:lnTo>
                  <a:lnTo>
                    <a:pt x="85" y="203"/>
                  </a:lnTo>
                  <a:lnTo>
                    <a:pt x="78" y="199"/>
                  </a:lnTo>
                  <a:lnTo>
                    <a:pt x="84" y="175"/>
                  </a:lnTo>
                  <a:lnTo>
                    <a:pt x="92" y="180"/>
                  </a:lnTo>
                  <a:lnTo>
                    <a:pt x="100" y="183"/>
                  </a:lnTo>
                  <a:lnTo>
                    <a:pt x="110" y="186"/>
                  </a:lnTo>
                  <a:lnTo>
                    <a:pt x="120" y="186"/>
                  </a:lnTo>
                  <a:close/>
                  <a:moveTo>
                    <a:pt x="126" y="0"/>
                  </a:moveTo>
                  <a:lnTo>
                    <a:pt x="113" y="0"/>
                  </a:lnTo>
                  <a:lnTo>
                    <a:pt x="100" y="2"/>
                  </a:lnTo>
                  <a:lnTo>
                    <a:pt x="88" y="5"/>
                  </a:lnTo>
                  <a:lnTo>
                    <a:pt x="77" y="9"/>
                  </a:lnTo>
                  <a:lnTo>
                    <a:pt x="66" y="16"/>
                  </a:lnTo>
                  <a:lnTo>
                    <a:pt x="55" y="22"/>
                  </a:lnTo>
                  <a:lnTo>
                    <a:pt x="46" y="29"/>
                  </a:lnTo>
                  <a:lnTo>
                    <a:pt x="37" y="38"/>
                  </a:lnTo>
                  <a:lnTo>
                    <a:pt x="29" y="48"/>
                  </a:lnTo>
                  <a:lnTo>
                    <a:pt x="21" y="58"/>
                  </a:lnTo>
                  <a:lnTo>
                    <a:pt x="15" y="69"/>
                  </a:lnTo>
                  <a:lnTo>
                    <a:pt x="10" y="81"/>
                  </a:lnTo>
                  <a:lnTo>
                    <a:pt x="5" y="93"/>
                  </a:lnTo>
                  <a:lnTo>
                    <a:pt x="2" y="106"/>
                  </a:lnTo>
                  <a:lnTo>
                    <a:pt x="1" y="120"/>
                  </a:lnTo>
                  <a:lnTo>
                    <a:pt x="0" y="133"/>
                  </a:lnTo>
                  <a:lnTo>
                    <a:pt x="1" y="147"/>
                  </a:lnTo>
                  <a:lnTo>
                    <a:pt x="2" y="160"/>
                  </a:lnTo>
                  <a:lnTo>
                    <a:pt x="5" y="173"/>
                  </a:lnTo>
                  <a:lnTo>
                    <a:pt x="10" y="185"/>
                  </a:lnTo>
                  <a:lnTo>
                    <a:pt x="15" y="197"/>
                  </a:lnTo>
                  <a:lnTo>
                    <a:pt x="21" y="208"/>
                  </a:lnTo>
                  <a:lnTo>
                    <a:pt x="29" y="219"/>
                  </a:lnTo>
                  <a:lnTo>
                    <a:pt x="37" y="227"/>
                  </a:lnTo>
                  <a:lnTo>
                    <a:pt x="46" y="237"/>
                  </a:lnTo>
                  <a:lnTo>
                    <a:pt x="55" y="245"/>
                  </a:lnTo>
                  <a:lnTo>
                    <a:pt x="66" y="251"/>
                  </a:lnTo>
                  <a:lnTo>
                    <a:pt x="77" y="256"/>
                  </a:lnTo>
                  <a:lnTo>
                    <a:pt x="88" y="262"/>
                  </a:lnTo>
                  <a:lnTo>
                    <a:pt x="100" y="265"/>
                  </a:lnTo>
                  <a:lnTo>
                    <a:pt x="113" y="267"/>
                  </a:lnTo>
                  <a:lnTo>
                    <a:pt x="126" y="267"/>
                  </a:lnTo>
                  <a:lnTo>
                    <a:pt x="138" y="267"/>
                  </a:lnTo>
                  <a:lnTo>
                    <a:pt x="151" y="265"/>
                  </a:lnTo>
                  <a:lnTo>
                    <a:pt x="163" y="262"/>
                  </a:lnTo>
                  <a:lnTo>
                    <a:pt x="175" y="256"/>
                  </a:lnTo>
                  <a:lnTo>
                    <a:pt x="185" y="251"/>
                  </a:lnTo>
                  <a:lnTo>
                    <a:pt x="196" y="245"/>
                  </a:lnTo>
                  <a:lnTo>
                    <a:pt x="205" y="237"/>
                  </a:lnTo>
                  <a:lnTo>
                    <a:pt x="214" y="227"/>
                  </a:lnTo>
                  <a:lnTo>
                    <a:pt x="222" y="219"/>
                  </a:lnTo>
                  <a:lnTo>
                    <a:pt x="229" y="208"/>
                  </a:lnTo>
                  <a:lnTo>
                    <a:pt x="235" y="197"/>
                  </a:lnTo>
                  <a:lnTo>
                    <a:pt x="241" y="185"/>
                  </a:lnTo>
                  <a:lnTo>
                    <a:pt x="245" y="173"/>
                  </a:lnTo>
                  <a:lnTo>
                    <a:pt x="248" y="160"/>
                  </a:lnTo>
                  <a:lnTo>
                    <a:pt x="250" y="147"/>
                  </a:lnTo>
                  <a:lnTo>
                    <a:pt x="251" y="133"/>
                  </a:lnTo>
                  <a:lnTo>
                    <a:pt x="250" y="120"/>
                  </a:lnTo>
                  <a:lnTo>
                    <a:pt x="248" y="106"/>
                  </a:lnTo>
                  <a:lnTo>
                    <a:pt x="245" y="93"/>
                  </a:lnTo>
                  <a:lnTo>
                    <a:pt x="241" y="81"/>
                  </a:lnTo>
                  <a:lnTo>
                    <a:pt x="235" y="69"/>
                  </a:lnTo>
                  <a:lnTo>
                    <a:pt x="229" y="58"/>
                  </a:lnTo>
                  <a:lnTo>
                    <a:pt x="222" y="48"/>
                  </a:lnTo>
                  <a:lnTo>
                    <a:pt x="214" y="38"/>
                  </a:lnTo>
                  <a:lnTo>
                    <a:pt x="205" y="29"/>
                  </a:lnTo>
                  <a:lnTo>
                    <a:pt x="196" y="22"/>
                  </a:lnTo>
                  <a:lnTo>
                    <a:pt x="185" y="16"/>
                  </a:lnTo>
                  <a:lnTo>
                    <a:pt x="175" y="9"/>
                  </a:lnTo>
                  <a:lnTo>
                    <a:pt x="163" y="5"/>
                  </a:lnTo>
                  <a:lnTo>
                    <a:pt x="151" y="2"/>
                  </a:lnTo>
                  <a:lnTo>
                    <a:pt x="138" y="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Calibri Light"/>
                <a:cs typeface="Calibri Light"/>
              </a:endParaRPr>
            </a:p>
          </p:txBody>
        </p:sp>
        <p:sp>
          <p:nvSpPr>
            <p:cNvPr id="73" name="Freeform 10170">
              <a:extLst>
                <a:ext uri="{FF2B5EF4-FFF2-40B4-BE49-F238E27FC236}">
                  <a16:creationId xmlns:a16="http://schemas.microsoft.com/office/drawing/2014/main" id="{63C4ABA2-C3DD-4B2B-86ED-3F9042AABB2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74986" y="2786856"/>
              <a:ext cx="100013" cy="107950"/>
            </a:xfrm>
            <a:custGeom>
              <a:avLst/>
              <a:gdLst>
                <a:gd name="T0" fmla="*/ 76 w 253"/>
                <a:gd name="T1" fmla="*/ 113 h 269"/>
                <a:gd name="T2" fmla="*/ 88 w 253"/>
                <a:gd name="T3" fmla="*/ 83 h 269"/>
                <a:gd name="T4" fmla="*/ 102 w 253"/>
                <a:gd name="T5" fmla="*/ 66 h 269"/>
                <a:gd name="T6" fmla="*/ 121 w 253"/>
                <a:gd name="T7" fmla="*/ 56 h 269"/>
                <a:gd name="T8" fmla="*/ 143 w 253"/>
                <a:gd name="T9" fmla="*/ 52 h 269"/>
                <a:gd name="T10" fmla="*/ 168 w 253"/>
                <a:gd name="T11" fmla="*/ 57 h 269"/>
                <a:gd name="T12" fmla="*/ 164 w 253"/>
                <a:gd name="T13" fmla="*/ 81 h 269"/>
                <a:gd name="T14" fmla="*/ 144 w 253"/>
                <a:gd name="T15" fmla="*/ 77 h 269"/>
                <a:gd name="T16" fmla="*/ 121 w 253"/>
                <a:gd name="T17" fmla="*/ 84 h 269"/>
                <a:gd name="T18" fmla="*/ 109 w 253"/>
                <a:gd name="T19" fmla="*/ 100 h 269"/>
                <a:gd name="T20" fmla="*/ 164 w 253"/>
                <a:gd name="T21" fmla="*/ 113 h 269"/>
                <a:gd name="T22" fmla="*/ 101 w 253"/>
                <a:gd name="T23" fmla="*/ 132 h 269"/>
                <a:gd name="T24" fmla="*/ 101 w 253"/>
                <a:gd name="T25" fmla="*/ 140 h 269"/>
                <a:gd name="T26" fmla="*/ 104 w 253"/>
                <a:gd name="T27" fmla="*/ 155 h 269"/>
                <a:gd name="T28" fmla="*/ 110 w 253"/>
                <a:gd name="T29" fmla="*/ 174 h 269"/>
                <a:gd name="T30" fmla="*/ 128 w 253"/>
                <a:gd name="T31" fmla="*/ 189 h 269"/>
                <a:gd name="T32" fmla="*/ 153 w 253"/>
                <a:gd name="T33" fmla="*/ 192 h 269"/>
                <a:gd name="T34" fmla="*/ 172 w 253"/>
                <a:gd name="T35" fmla="*/ 185 h 269"/>
                <a:gd name="T36" fmla="*/ 161 w 253"/>
                <a:gd name="T37" fmla="*/ 214 h 269"/>
                <a:gd name="T38" fmla="*/ 133 w 253"/>
                <a:gd name="T39" fmla="*/ 217 h 269"/>
                <a:gd name="T40" fmla="*/ 112 w 253"/>
                <a:gd name="T41" fmla="*/ 211 h 269"/>
                <a:gd name="T42" fmla="*/ 94 w 253"/>
                <a:gd name="T43" fmla="*/ 198 h 269"/>
                <a:gd name="T44" fmla="*/ 80 w 253"/>
                <a:gd name="T45" fmla="*/ 176 h 269"/>
                <a:gd name="T46" fmla="*/ 60 w 253"/>
                <a:gd name="T47" fmla="*/ 155 h 269"/>
                <a:gd name="T48" fmla="*/ 73 w 253"/>
                <a:gd name="T49" fmla="*/ 138 h 269"/>
                <a:gd name="T50" fmla="*/ 74 w 253"/>
                <a:gd name="T51" fmla="*/ 128 h 269"/>
                <a:gd name="T52" fmla="*/ 113 w 253"/>
                <a:gd name="T53" fmla="*/ 1 h 269"/>
                <a:gd name="T54" fmla="*/ 77 w 253"/>
                <a:gd name="T55" fmla="*/ 11 h 269"/>
                <a:gd name="T56" fmla="*/ 46 w 253"/>
                <a:gd name="T57" fmla="*/ 31 h 269"/>
                <a:gd name="T58" fmla="*/ 22 w 253"/>
                <a:gd name="T59" fmla="*/ 59 h 269"/>
                <a:gd name="T60" fmla="*/ 7 w 253"/>
                <a:gd name="T61" fmla="*/ 95 h 269"/>
                <a:gd name="T62" fmla="*/ 0 w 253"/>
                <a:gd name="T63" fmla="*/ 135 h 269"/>
                <a:gd name="T64" fmla="*/ 7 w 253"/>
                <a:gd name="T65" fmla="*/ 174 h 269"/>
                <a:gd name="T66" fmla="*/ 22 w 253"/>
                <a:gd name="T67" fmla="*/ 210 h 269"/>
                <a:gd name="T68" fmla="*/ 46 w 253"/>
                <a:gd name="T69" fmla="*/ 238 h 269"/>
                <a:gd name="T70" fmla="*/ 77 w 253"/>
                <a:gd name="T71" fmla="*/ 259 h 269"/>
                <a:gd name="T72" fmla="*/ 113 w 253"/>
                <a:gd name="T73" fmla="*/ 268 h 269"/>
                <a:gd name="T74" fmla="*/ 151 w 253"/>
                <a:gd name="T75" fmla="*/ 266 h 269"/>
                <a:gd name="T76" fmla="*/ 187 w 253"/>
                <a:gd name="T77" fmla="*/ 253 h 269"/>
                <a:gd name="T78" fmla="*/ 215 w 253"/>
                <a:gd name="T79" fmla="*/ 230 h 269"/>
                <a:gd name="T80" fmla="*/ 237 w 253"/>
                <a:gd name="T81" fmla="*/ 199 h 269"/>
                <a:gd name="T82" fmla="*/ 249 w 253"/>
                <a:gd name="T83" fmla="*/ 162 h 269"/>
                <a:gd name="T84" fmla="*/ 252 w 253"/>
                <a:gd name="T85" fmla="*/ 121 h 269"/>
                <a:gd name="T86" fmla="*/ 242 w 253"/>
                <a:gd name="T87" fmla="*/ 83 h 269"/>
                <a:gd name="T88" fmla="*/ 224 w 253"/>
                <a:gd name="T89" fmla="*/ 49 h 269"/>
                <a:gd name="T90" fmla="*/ 196 w 253"/>
                <a:gd name="T91" fmla="*/ 23 h 269"/>
                <a:gd name="T92" fmla="*/ 164 w 253"/>
                <a:gd name="T93" fmla="*/ 6 h 269"/>
                <a:gd name="T94" fmla="*/ 126 w 253"/>
                <a:gd name="T95" fmla="*/ 0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53" h="269">
                  <a:moveTo>
                    <a:pt x="60" y="128"/>
                  </a:moveTo>
                  <a:lnTo>
                    <a:pt x="60" y="113"/>
                  </a:lnTo>
                  <a:lnTo>
                    <a:pt x="76" y="113"/>
                  </a:lnTo>
                  <a:lnTo>
                    <a:pt x="78" y="102"/>
                  </a:lnTo>
                  <a:lnTo>
                    <a:pt x="82" y="91"/>
                  </a:lnTo>
                  <a:lnTo>
                    <a:pt x="88" y="83"/>
                  </a:lnTo>
                  <a:lnTo>
                    <a:pt x="93" y="75"/>
                  </a:lnTo>
                  <a:lnTo>
                    <a:pt x="98" y="70"/>
                  </a:lnTo>
                  <a:lnTo>
                    <a:pt x="102" y="66"/>
                  </a:lnTo>
                  <a:lnTo>
                    <a:pt x="109" y="62"/>
                  </a:lnTo>
                  <a:lnTo>
                    <a:pt x="114" y="58"/>
                  </a:lnTo>
                  <a:lnTo>
                    <a:pt x="121" y="56"/>
                  </a:lnTo>
                  <a:lnTo>
                    <a:pt x="128" y="54"/>
                  </a:lnTo>
                  <a:lnTo>
                    <a:pt x="134" y="53"/>
                  </a:lnTo>
                  <a:lnTo>
                    <a:pt x="143" y="52"/>
                  </a:lnTo>
                  <a:lnTo>
                    <a:pt x="153" y="53"/>
                  </a:lnTo>
                  <a:lnTo>
                    <a:pt x="161" y="54"/>
                  </a:lnTo>
                  <a:lnTo>
                    <a:pt x="168" y="57"/>
                  </a:lnTo>
                  <a:lnTo>
                    <a:pt x="175" y="59"/>
                  </a:lnTo>
                  <a:lnTo>
                    <a:pt x="170" y="83"/>
                  </a:lnTo>
                  <a:lnTo>
                    <a:pt x="164" y="81"/>
                  </a:lnTo>
                  <a:lnTo>
                    <a:pt x="158" y="79"/>
                  </a:lnTo>
                  <a:lnTo>
                    <a:pt x="151" y="77"/>
                  </a:lnTo>
                  <a:lnTo>
                    <a:pt x="144" y="77"/>
                  </a:lnTo>
                  <a:lnTo>
                    <a:pt x="135" y="77"/>
                  </a:lnTo>
                  <a:lnTo>
                    <a:pt x="128" y="80"/>
                  </a:lnTo>
                  <a:lnTo>
                    <a:pt x="121" y="84"/>
                  </a:lnTo>
                  <a:lnTo>
                    <a:pt x="114" y="89"/>
                  </a:lnTo>
                  <a:lnTo>
                    <a:pt x="111" y="95"/>
                  </a:lnTo>
                  <a:lnTo>
                    <a:pt x="109" y="100"/>
                  </a:lnTo>
                  <a:lnTo>
                    <a:pt x="107" y="105"/>
                  </a:lnTo>
                  <a:lnTo>
                    <a:pt x="105" y="113"/>
                  </a:lnTo>
                  <a:lnTo>
                    <a:pt x="164" y="113"/>
                  </a:lnTo>
                  <a:lnTo>
                    <a:pt x="164" y="128"/>
                  </a:lnTo>
                  <a:lnTo>
                    <a:pt x="101" y="128"/>
                  </a:lnTo>
                  <a:lnTo>
                    <a:pt x="101" y="132"/>
                  </a:lnTo>
                  <a:lnTo>
                    <a:pt x="101" y="136"/>
                  </a:lnTo>
                  <a:lnTo>
                    <a:pt x="101" y="138"/>
                  </a:lnTo>
                  <a:lnTo>
                    <a:pt x="101" y="140"/>
                  </a:lnTo>
                  <a:lnTo>
                    <a:pt x="164" y="140"/>
                  </a:lnTo>
                  <a:lnTo>
                    <a:pt x="164" y="155"/>
                  </a:lnTo>
                  <a:lnTo>
                    <a:pt x="104" y="155"/>
                  </a:lnTo>
                  <a:lnTo>
                    <a:pt x="106" y="163"/>
                  </a:lnTo>
                  <a:lnTo>
                    <a:pt x="108" y="169"/>
                  </a:lnTo>
                  <a:lnTo>
                    <a:pt x="110" y="174"/>
                  </a:lnTo>
                  <a:lnTo>
                    <a:pt x="114" y="180"/>
                  </a:lnTo>
                  <a:lnTo>
                    <a:pt x="121" y="185"/>
                  </a:lnTo>
                  <a:lnTo>
                    <a:pt x="128" y="189"/>
                  </a:lnTo>
                  <a:lnTo>
                    <a:pt x="135" y="192"/>
                  </a:lnTo>
                  <a:lnTo>
                    <a:pt x="144" y="193"/>
                  </a:lnTo>
                  <a:lnTo>
                    <a:pt x="153" y="192"/>
                  </a:lnTo>
                  <a:lnTo>
                    <a:pt x="160" y="190"/>
                  </a:lnTo>
                  <a:lnTo>
                    <a:pt x="166" y="188"/>
                  </a:lnTo>
                  <a:lnTo>
                    <a:pt x="172" y="185"/>
                  </a:lnTo>
                  <a:lnTo>
                    <a:pt x="176" y="207"/>
                  </a:lnTo>
                  <a:lnTo>
                    <a:pt x="170" y="211"/>
                  </a:lnTo>
                  <a:lnTo>
                    <a:pt x="161" y="214"/>
                  </a:lnTo>
                  <a:lnTo>
                    <a:pt x="151" y="216"/>
                  </a:lnTo>
                  <a:lnTo>
                    <a:pt x="141" y="217"/>
                  </a:lnTo>
                  <a:lnTo>
                    <a:pt x="133" y="217"/>
                  </a:lnTo>
                  <a:lnTo>
                    <a:pt x="126" y="216"/>
                  </a:lnTo>
                  <a:lnTo>
                    <a:pt x="118" y="214"/>
                  </a:lnTo>
                  <a:lnTo>
                    <a:pt x="112" y="211"/>
                  </a:lnTo>
                  <a:lnTo>
                    <a:pt x="106" y="207"/>
                  </a:lnTo>
                  <a:lnTo>
                    <a:pt x="99" y="203"/>
                  </a:lnTo>
                  <a:lnTo>
                    <a:pt x="94" y="198"/>
                  </a:lnTo>
                  <a:lnTo>
                    <a:pt x="90" y="192"/>
                  </a:lnTo>
                  <a:lnTo>
                    <a:pt x="84" y="184"/>
                  </a:lnTo>
                  <a:lnTo>
                    <a:pt x="80" y="176"/>
                  </a:lnTo>
                  <a:lnTo>
                    <a:pt x="77" y="166"/>
                  </a:lnTo>
                  <a:lnTo>
                    <a:pt x="75" y="155"/>
                  </a:lnTo>
                  <a:lnTo>
                    <a:pt x="60" y="155"/>
                  </a:lnTo>
                  <a:lnTo>
                    <a:pt x="60" y="140"/>
                  </a:lnTo>
                  <a:lnTo>
                    <a:pt x="73" y="140"/>
                  </a:lnTo>
                  <a:lnTo>
                    <a:pt x="73" y="138"/>
                  </a:lnTo>
                  <a:lnTo>
                    <a:pt x="73" y="136"/>
                  </a:lnTo>
                  <a:lnTo>
                    <a:pt x="74" y="132"/>
                  </a:lnTo>
                  <a:lnTo>
                    <a:pt x="74" y="128"/>
                  </a:lnTo>
                  <a:lnTo>
                    <a:pt x="60" y="128"/>
                  </a:lnTo>
                  <a:close/>
                  <a:moveTo>
                    <a:pt x="126" y="0"/>
                  </a:moveTo>
                  <a:lnTo>
                    <a:pt x="113" y="1"/>
                  </a:lnTo>
                  <a:lnTo>
                    <a:pt x="101" y="3"/>
                  </a:lnTo>
                  <a:lnTo>
                    <a:pt x="89" y="6"/>
                  </a:lnTo>
                  <a:lnTo>
                    <a:pt x="77" y="11"/>
                  </a:lnTo>
                  <a:lnTo>
                    <a:pt x="66" y="17"/>
                  </a:lnTo>
                  <a:lnTo>
                    <a:pt x="56" y="23"/>
                  </a:lnTo>
                  <a:lnTo>
                    <a:pt x="46" y="31"/>
                  </a:lnTo>
                  <a:lnTo>
                    <a:pt x="38" y="39"/>
                  </a:lnTo>
                  <a:lnTo>
                    <a:pt x="29" y="49"/>
                  </a:lnTo>
                  <a:lnTo>
                    <a:pt x="22" y="59"/>
                  </a:lnTo>
                  <a:lnTo>
                    <a:pt x="16" y="70"/>
                  </a:lnTo>
                  <a:lnTo>
                    <a:pt x="11" y="83"/>
                  </a:lnTo>
                  <a:lnTo>
                    <a:pt x="7" y="95"/>
                  </a:lnTo>
                  <a:lnTo>
                    <a:pt x="3" y="107"/>
                  </a:lnTo>
                  <a:lnTo>
                    <a:pt x="1" y="121"/>
                  </a:lnTo>
                  <a:lnTo>
                    <a:pt x="0" y="135"/>
                  </a:lnTo>
                  <a:lnTo>
                    <a:pt x="1" y="149"/>
                  </a:lnTo>
                  <a:lnTo>
                    <a:pt x="3" y="162"/>
                  </a:lnTo>
                  <a:lnTo>
                    <a:pt x="7" y="174"/>
                  </a:lnTo>
                  <a:lnTo>
                    <a:pt x="11" y="187"/>
                  </a:lnTo>
                  <a:lnTo>
                    <a:pt x="16" y="199"/>
                  </a:lnTo>
                  <a:lnTo>
                    <a:pt x="22" y="210"/>
                  </a:lnTo>
                  <a:lnTo>
                    <a:pt x="29" y="220"/>
                  </a:lnTo>
                  <a:lnTo>
                    <a:pt x="38" y="230"/>
                  </a:lnTo>
                  <a:lnTo>
                    <a:pt x="46" y="238"/>
                  </a:lnTo>
                  <a:lnTo>
                    <a:pt x="56" y="246"/>
                  </a:lnTo>
                  <a:lnTo>
                    <a:pt x="66" y="253"/>
                  </a:lnTo>
                  <a:lnTo>
                    <a:pt x="77" y="259"/>
                  </a:lnTo>
                  <a:lnTo>
                    <a:pt x="89" y="263"/>
                  </a:lnTo>
                  <a:lnTo>
                    <a:pt x="101" y="266"/>
                  </a:lnTo>
                  <a:lnTo>
                    <a:pt x="113" y="268"/>
                  </a:lnTo>
                  <a:lnTo>
                    <a:pt x="126" y="269"/>
                  </a:lnTo>
                  <a:lnTo>
                    <a:pt x="140" y="268"/>
                  </a:lnTo>
                  <a:lnTo>
                    <a:pt x="151" y="266"/>
                  </a:lnTo>
                  <a:lnTo>
                    <a:pt x="164" y="263"/>
                  </a:lnTo>
                  <a:lnTo>
                    <a:pt x="175" y="259"/>
                  </a:lnTo>
                  <a:lnTo>
                    <a:pt x="187" y="253"/>
                  </a:lnTo>
                  <a:lnTo>
                    <a:pt x="196" y="246"/>
                  </a:lnTo>
                  <a:lnTo>
                    <a:pt x="207" y="238"/>
                  </a:lnTo>
                  <a:lnTo>
                    <a:pt x="215" y="230"/>
                  </a:lnTo>
                  <a:lnTo>
                    <a:pt x="224" y="220"/>
                  </a:lnTo>
                  <a:lnTo>
                    <a:pt x="230" y="210"/>
                  </a:lnTo>
                  <a:lnTo>
                    <a:pt x="237" y="199"/>
                  </a:lnTo>
                  <a:lnTo>
                    <a:pt x="242" y="187"/>
                  </a:lnTo>
                  <a:lnTo>
                    <a:pt x="246" y="174"/>
                  </a:lnTo>
                  <a:lnTo>
                    <a:pt x="249" y="162"/>
                  </a:lnTo>
                  <a:lnTo>
                    <a:pt x="252" y="149"/>
                  </a:lnTo>
                  <a:lnTo>
                    <a:pt x="253" y="135"/>
                  </a:lnTo>
                  <a:lnTo>
                    <a:pt x="252" y="121"/>
                  </a:lnTo>
                  <a:lnTo>
                    <a:pt x="249" y="107"/>
                  </a:lnTo>
                  <a:lnTo>
                    <a:pt x="246" y="95"/>
                  </a:lnTo>
                  <a:lnTo>
                    <a:pt x="242" y="83"/>
                  </a:lnTo>
                  <a:lnTo>
                    <a:pt x="237" y="70"/>
                  </a:lnTo>
                  <a:lnTo>
                    <a:pt x="230" y="59"/>
                  </a:lnTo>
                  <a:lnTo>
                    <a:pt x="224" y="49"/>
                  </a:lnTo>
                  <a:lnTo>
                    <a:pt x="215" y="39"/>
                  </a:lnTo>
                  <a:lnTo>
                    <a:pt x="207" y="31"/>
                  </a:lnTo>
                  <a:lnTo>
                    <a:pt x="196" y="23"/>
                  </a:lnTo>
                  <a:lnTo>
                    <a:pt x="187" y="17"/>
                  </a:lnTo>
                  <a:lnTo>
                    <a:pt x="175" y="11"/>
                  </a:lnTo>
                  <a:lnTo>
                    <a:pt x="164" y="6"/>
                  </a:lnTo>
                  <a:lnTo>
                    <a:pt x="151" y="3"/>
                  </a:lnTo>
                  <a:lnTo>
                    <a:pt x="140" y="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Calibri Light"/>
                <a:cs typeface="Calibri Light"/>
              </a:endParaRPr>
            </a:p>
          </p:txBody>
        </p:sp>
        <p:sp>
          <p:nvSpPr>
            <p:cNvPr id="74" name="Freeform 10171">
              <a:extLst>
                <a:ext uri="{FF2B5EF4-FFF2-40B4-BE49-F238E27FC236}">
                  <a16:creationId xmlns:a16="http://schemas.microsoft.com/office/drawing/2014/main" id="{D1DD0C63-315B-497A-B048-33ACB151974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81349" y="2826543"/>
              <a:ext cx="85725" cy="92075"/>
            </a:xfrm>
            <a:custGeom>
              <a:avLst/>
              <a:gdLst>
                <a:gd name="T0" fmla="*/ 108 w 216"/>
                <a:gd name="T1" fmla="*/ 106 h 231"/>
                <a:gd name="T2" fmla="*/ 117 w 216"/>
                <a:gd name="T3" fmla="*/ 85 h 231"/>
                <a:gd name="T4" fmla="*/ 159 w 216"/>
                <a:gd name="T5" fmla="*/ 47 h 231"/>
                <a:gd name="T6" fmla="*/ 150 w 216"/>
                <a:gd name="T7" fmla="*/ 109 h 231"/>
                <a:gd name="T8" fmla="*/ 118 w 216"/>
                <a:gd name="T9" fmla="*/ 121 h 231"/>
                <a:gd name="T10" fmla="*/ 150 w 216"/>
                <a:gd name="T11" fmla="*/ 136 h 231"/>
                <a:gd name="T12" fmla="*/ 118 w 216"/>
                <a:gd name="T13" fmla="*/ 149 h 231"/>
                <a:gd name="T14" fmla="*/ 95 w 216"/>
                <a:gd name="T15" fmla="*/ 184 h 231"/>
                <a:gd name="T16" fmla="*/ 64 w 216"/>
                <a:gd name="T17" fmla="*/ 149 h 231"/>
                <a:gd name="T18" fmla="*/ 95 w 216"/>
                <a:gd name="T19" fmla="*/ 136 h 231"/>
                <a:gd name="T20" fmla="*/ 64 w 216"/>
                <a:gd name="T21" fmla="*/ 121 h 231"/>
                <a:gd name="T22" fmla="*/ 89 w 216"/>
                <a:gd name="T23" fmla="*/ 109 h 231"/>
                <a:gd name="T24" fmla="*/ 83 w 216"/>
                <a:gd name="T25" fmla="*/ 47 h 231"/>
                <a:gd name="T26" fmla="*/ 104 w 216"/>
                <a:gd name="T27" fmla="*/ 96 h 231"/>
                <a:gd name="T28" fmla="*/ 108 w 216"/>
                <a:gd name="T29" fmla="*/ 106 h 231"/>
                <a:gd name="T30" fmla="*/ 96 w 216"/>
                <a:gd name="T31" fmla="*/ 0 h 231"/>
                <a:gd name="T32" fmla="*/ 75 w 216"/>
                <a:gd name="T33" fmla="*/ 5 h 231"/>
                <a:gd name="T34" fmla="*/ 56 w 216"/>
                <a:gd name="T35" fmla="*/ 14 h 231"/>
                <a:gd name="T36" fmla="*/ 39 w 216"/>
                <a:gd name="T37" fmla="*/ 27 h 231"/>
                <a:gd name="T38" fmla="*/ 24 w 216"/>
                <a:gd name="T39" fmla="*/ 41 h 231"/>
                <a:gd name="T40" fmla="*/ 12 w 216"/>
                <a:gd name="T41" fmla="*/ 61 h 231"/>
                <a:gd name="T42" fmla="*/ 5 w 216"/>
                <a:gd name="T43" fmla="*/ 81 h 231"/>
                <a:gd name="T44" fmla="*/ 1 w 216"/>
                <a:gd name="T45" fmla="*/ 103 h 231"/>
                <a:gd name="T46" fmla="*/ 1 w 216"/>
                <a:gd name="T47" fmla="*/ 128 h 231"/>
                <a:gd name="T48" fmla="*/ 5 w 216"/>
                <a:gd name="T49" fmla="*/ 150 h 231"/>
                <a:gd name="T50" fmla="*/ 12 w 216"/>
                <a:gd name="T51" fmla="*/ 170 h 231"/>
                <a:gd name="T52" fmla="*/ 24 w 216"/>
                <a:gd name="T53" fmla="*/ 189 h 231"/>
                <a:gd name="T54" fmla="*/ 39 w 216"/>
                <a:gd name="T55" fmla="*/ 204 h 231"/>
                <a:gd name="T56" fmla="*/ 56 w 216"/>
                <a:gd name="T57" fmla="*/ 217 h 231"/>
                <a:gd name="T58" fmla="*/ 75 w 216"/>
                <a:gd name="T59" fmla="*/ 226 h 231"/>
                <a:gd name="T60" fmla="*/ 96 w 216"/>
                <a:gd name="T61" fmla="*/ 231 h 231"/>
                <a:gd name="T62" fmla="*/ 119 w 216"/>
                <a:gd name="T63" fmla="*/ 231 h 231"/>
                <a:gd name="T64" fmla="*/ 140 w 216"/>
                <a:gd name="T65" fmla="*/ 226 h 231"/>
                <a:gd name="T66" fmla="*/ 159 w 216"/>
                <a:gd name="T67" fmla="*/ 217 h 231"/>
                <a:gd name="T68" fmla="*/ 176 w 216"/>
                <a:gd name="T69" fmla="*/ 204 h 231"/>
                <a:gd name="T70" fmla="*/ 191 w 216"/>
                <a:gd name="T71" fmla="*/ 189 h 231"/>
                <a:gd name="T72" fmla="*/ 203 w 216"/>
                <a:gd name="T73" fmla="*/ 170 h 231"/>
                <a:gd name="T74" fmla="*/ 211 w 216"/>
                <a:gd name="T75" fmla="*/ 150 h 231"/>
                <a:gd name="T76" fmla="*/ 216 w 216"/>
                <a:gd name="T77" fmla="*/ 128 h 231"/>
                <a:gd name="T78" fmla="*/ 216 w 216"/>
                <a:gd name="T79" fmla="*/ 103 h 231"/>
                <a:gd name="T80" fmla="*/ 211 w 216"/>
                <a:gd name="T81" fmla="*/ 81 h 231"/>
                <a:gd name="T82" fmla="*/ 203 w 216"/>
                <a:gd name="T83" fmla="*/ 61 h 231"/>
                <a:gd name="T84" fmla="*/ 191 w 216"/>
                <a:gd name="T85" fmla="*/ 41 h 231"/>
                <a:gd name="T86" fmla="*/ 176 w 216"/>
                <a:gd name="T87" fmla="*/ 27 h 231"/>
                <a:gd name="T88" fmla="*/ 159 w 216"/>
                <a:gd name="T89" fmla="*/ 14 h 231"/>
                <a:gd name="T90" fmla="*/ 140 w 216"/>
                <a:gd name="T91" fmla="*/ 5 h 231"/>
                <a:gd name="T92" fmla="*/ 119 w 216"/>
                <a:gd name="T93" fmla="*/ 0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16" h="231">
                  <a:moveTo>
                    <a:pt x="108" y="106"/>
                  </a:moveTo>
                  <a:lnTo>
                    <a:pt x="108" y="106"/>
                  </a:lnTo>
                  <a:lnTo>
                    <a:pt x="111" y="96"/>
                  </a:lnTo>
                  <a:lnTo>
                    <a:pt x="117" y="85"/>
                  </a:lnTo>
                  <a:lnTo>
                    <a:pt x="134" y="47"/>
                  </a:lnTo>
                  <a:lnTo>
                    <a:pt x="159" y="47"/>
                  </a:lnTo>
                  <a:lnTo>
                    <a:pt x="125" y="109"/>
                  </a:lnTo>
                  <a:lnTo>
                    <a:pt x="150" y="109"/>
                  </a:lnTo>
                  <a:lnTo>
                    <a:pt x="150" y="121"/>
                  </a:lnTo>
                  <a:lnTo>
                    <a:pt x="118" y="121"/>
                  </a:lnTo>
                  <a:lnTo>
                    <a:pt x="118" y="136"/>
                  </a:lnTo>
                  <a:lnTo>
                    <a:pt x="150" y="136"/>
                  </a:lnTo>
                  <a:lnTo>
                    <a:pt x="150" y="149"/>
                  </a:lnTo>
                  <a:lnTo>
                    <a:pt x="118" y="149"/>
                  </a:lnTo>
                  <a:lnTo>
                    <a:pt x="118" y="184"/>
                  </a:lnTo>
                  <a:lnTo>
                    <a:pt x="95" y="184"/>
                  </a:lnTo>
                  <a:lnTo>
                    <a:pt x="95" y="149"/>
                  </a:lnTo>
                  <a:lnTo>
                    <a:pt x="64" y="149"/>
                  </a:lnTo>
                  <a:lnTo>
                    <a:pt x="64" y="136"/>
                  </a:lnTo>
                  <a:lnTo>
                    <a:pt x="95" y="136"/>
                  </a:lnTo>
                  <a:lnTo>
                    <a:pt x="95" y="121"/>
                  </a:lnTo>
                  <a:lnTo>
                    <a:pt x="64" y="121"/>
                  </a:lnTo>
                  <a:lnTo>
                    <a:pt x="64" y="109"/>
                  </a:lnTo>
                  <a:lnTo>
                    <a:pt x="89" y="109"/>
                  </a:lnTo>
                  <a:lnTo>
                    <a:pt x="57" y="47"/>
                  </a:lnTo>
                  <a:lnTo>
                    <a:pt x="83" y="47"/>
                  </a:lnTo>
                  <a:lnTo>
                    <a:pt x="100" y="85"/>
                  </a:lnTo>
                  <a:lnTo>
                    <a:pt x="104" y="96"/>
                  </a:lnTo>
                  <a:lnTo>
                    <a:pt x="108" y="106"/>
                  </a:lnTo>
                  <a:lnTo>
                    <a:pt x="108" y="106"/>
                  </a:lnTo>
                  <a:close/>
                  <a:moveTo>
                    <a:pt x="108" y="0"/>
                  </a:moveTo>
                  <a:lnTo>
                    <a:pt x="96" y="0"/>
                  </a:lnTo>
                  <a:lnTo>
                    <a:pt x="86" y="2"/>
                  </a:lnTo>
                  <a:lnTo>
                    <a:pt x="75" y="5"/>
                  </a:lnTo>
                  <a:lnTo>
                    <a:pt x="66" y="8"/>
                  </a:lnTo>
                  <a:lnTo>
                    <a:pt x="56" y="14"/>
                  </a:lnTo>
                  <a:lnTo>
                    <a:pt x="47" y="19"/>
                  </a:lnTo>
                  <a:lnTo>
                    <a:pt x="39" y="27"/>
                  </a:lnTo>
                  <a:lnTo>
                    <a:pt x="31" y="34"/>
                  </a:lnTo>
                  <a:lnTo>
                    <a:pt x="24" y="41"/>
                  </a:lnTo>
                  <a:lnTo>
                    <a:pt x="18" y="51"/>
                  </a:lnTo>
                  <a:lnTo>
                    <a:pt x="12" y="61"/>
                  </a:lnTo>
                  <a:lnTo>
                    <a:pt x="8" y="70"/>
                  </a:lnTo>
                  <a:lnTo>
                    <a:pt x="5" y="81"/>
                  </a:lnTo>
                  <a:lnTo>
                    <a:pt x="2" y="93"/>
                  </a:lnTo>
                  <a:lnTo>
                    <a:pt x="1" y="103"/>
                  </a:lnTo>
                  <a:lnTo>
                    <a:pt x="0" y="116"/>
                  </a:lnTo>
                  <a:lnTo>
                    <a:pt x="1" y="128"/>
                  </a:lnTo>
                  <a:lnTo>
                    <a:pt x="2" y="138"/>
                  </a:lnTo>
                  <a:lnTo>
                    <a:pt x="5" y="150"/>
                  </a:lnTo>
                  <a:lnTo>
                    <a:pt x="8" y="161"/>
                  </a:lnTo>
                  <a:lnTo>
                    <a:pt x="12" y="170"/>
                  </a:lnTo>
                  <a:lnTo>
                    <a:pt x="18" y="180"/>
                  </a:lnTo>
                  <a:lnTo>
                    <a:pt x="24" y="189"/>
                  </a:lnTo>
                  <a:lnTo>
                    <a:pt x="31" y="197"/>
                  </a:lnTo>
                  <a:lnTo>
                    <a:pt x="39" y="204"/>
                  </a:lnTo>
                  <a:lnTo>
                    <a:pt x="47" y="212"/>
                  </a:lnTo>
                  <a:lnTo>
                    <a:pt x="56" y="217"/>
                  </a:lnTo>
                  <a:lnTo>
                    <a:pt x="66" y="222"/>
                  </a:lnTo>
                  <a:lnTo>
                    <a:pt x="75" y="226"/>
                  </a:lnTo>
                  <a:lnTo>
                    <a:pt x="86" y="229"/>
                  </a:lnTo>
                  <a:lnTo>
                    <a:pt x="96" y="231"/>
                  </a:lnTo>
                  <a:lnTo>
                    <a:pt x="108" y="231"/>
                  </a:lnTo>
                  <a:lnTo>
                    <a:pt x="119" y="231"/>
                  </a:lnTo>
                  <a:lnTo>
                    <a:pt x="129" y="229"/>
                  </a:lnTo>
                  <a:lnTo>
                    <a:pt x="140" y="226"/>
                  </a:lnTo>
                  <a:lnTo>
                    <a:pt x="150" y="222"/>
                  </a:lnTo>
                  <a:lnTo>
                    <a:pt x="159" y="217"/>
                  </a:lnTo>
                  <a:lnTo>
                    <a:pt x="169" y="212"/>
                  </a:lnTo>
                  <a:lnTo>
                    <a:pt x="176" y="204"/>
                  </a:lnTo>
                  <a:lnTo>
                    <a:pt x="185" y="197"/>
                  </a:lnTo>
                  <a:lnTo>
                    <a:pt x="191" y="189"/>
                  </a:lnTo>
                  <a:lnTo>
                    <a:pt x="198" y="180"/>
                  </a:lnTo>
                  <a:lnTo>
                    <a:pt x="203" y="170"/>
                  </a:lnTo>
                  <a:lnTo>
                    <a:pt x="207" y="161"/>
                  </a:lnTo>
                  <a:lnTo>
                    <a:pt x="211" y="150"/>
                  </a:lnTo>
                  <a:lnTo>
                    <a:pt x="214" y="138"/>
                  </a:lnTo>
                  <a:lnTo>
                    <a:pt x="216" y="128"/>
                  </a:lnTo>
                  <a:lnTo>
                    <a:pt x="216" y="116"/>
                  </a:lnTo>
                  <a:lnTo>
                    <a:pt x="216" y="103"/>
                  </a:lnTo>
                  <a:lnTo>
                    <a:pt x="214" y="93"/>
                  </a:lnTo>
                  <a:lnTo>
                    <a:pt x="211" y="81"/>
                  </a:lnTo>
                  <a:lnTo>
                    <a:pt x="207" y="70"/>
                  </a:lnTo>
                  <a:lnTo>
                    <a:pt x="203" y="61"/>
                  </a:lnTo>
                  <a:lnTo>
                    <a:pt x="198" y="51"/>
                  </a:lnTo>
                  <a:lnTo>
                    <a:pt x="191" y="41"/>
                  </a:lnTo>
                  <a:lnTo>
                    <a:pt x="185" y="34"/>
                  </a:lnTo>
                  <a:lnTo>
                    <a:pt x="176" y="27"/>
                  </a:lnTo>
                  <a:lnTo>
                    <a:pt x="169" y="19"/>
                  </a:lnTo>
                  <a:lnTo>
                    <a:pt x="159" y="14"/>
                  </a:lnTo>
                  <a:lnTo>
                    <a:pt x="150" y="8"/>
                  </a:lnTo>
                  <a:lnTo>
                    <a:pt x="140" y="5"/>
                  </a:lnTo>
                  <a:lnTo>
                    <a:pt x="129" y="2"/>
                  </a:lnTo>
                  <a:lnTo>
                    <a:pt x="119" y="0"/>
                  </a:lnTo>
                  <a:lnTo>
                    <a:pt x="10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Calibri Light"/>
                <a:cs typeface="Calibri Light"/>
              </a:endParaRPr>
            </a:p>
          </p:txBody>
        </p:sp>
        <p:sp>
          <p:nvSpPr>
            <p:cNvPr id="75" name="Freeform 10172">
              <a:extLst>
                <a:ext uri="{FF2B5EF4-FFF2-40B4-BE49-F238E27FC236}">
                  <a16:creationId xmlns:a16="http://schemas.microsoft.com/office/drawing/2014/main" id="{1BC27CFB-544F-41F3-A7B1-F363B7C6F35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30549" y="2910681"/>
              <a:ext cx="88900" cy="95250"/>
            </a:xfrm>
            <a:custGeom>
              <a:avLst/>
              <a:gdLst>
                <a:gd name="T0" fmla="*/ 69 w 223"/>
                <a:gd name="T1" fmla="*/ 112 h 239"/>
                <a:gd name="T2" fmla="*/ 85 w 223"/>
                <a:gd name="T3" fmla="*/ 102 h 239"/>
                <a:gd name="T4" fmla="*/ 85 w 223"/>
                <a:gd name="T5" fmla="*/ 82 h 239"/>
                <a:gd name="T6" fmla="*/ 91 w 223"/>
                <a:gd name="T7" fmla="*/ 66 h 239"/>
                <a:gd name="T8" fmla="*/ 102 w 223"/>
                <a:gd name="T9" fmla="*/ 54 h 239"/>
                <a:gd name="T10" fmla="*/ 118 w 223"/>
                <a:gd name="T11" fmla="*/ 49 h 239"/>
                <a:gd name="T12" fmla="*/ 135 w 223"/>
                <a:gd name="T13" fmla="*/ 48 h 239"/>
                <a:gd name="T14" fmla="*/ 147 w 223"/>
                <a:gd name="T15" fmla="*/ 51 h 239"/>
                <a:gd name="T16" fmla="*/ 146 w 223"/>
                <a:gd name="T17" fmla="*/ 73 h 239"/>
                <a:gd name="T18" fmla="*/ 138 w 223"/>
                <a:gd name="T19" fmla="*/ 70 h 239"/>
                <a:gd name="T20" fmla="*/ 127 w 223"/>
                <a:gd name="T21" fmla="*/ 69 h 239"/>
                <a:gd name="T22" fmla="*/ 118 w 223"/>
                <a:gd name="T23" fmla="*/ 71 h 239"/>
                <a:gd name="T24" fmla="*/ 112 w 223"/>
                <a:gd name="T25" fmla="*/ 75 h 239"/>
                <a:gd name="T26" fmla="*/ 108 w 223"/>
                <a:gd name="T27" fmla="*/ 84 h 239"/>
                <a:gd name="T28" fmla="*/ 107 w 223"/>
                <a:gd name="T29" fmla="*/ 92 h 239"/>
                <a:gd name="T30" fmla="*/ 109 w 223"/>
                <a:gd name="T31" fmla="*/ 112 h 239"/>
                <a:gd name="T32" fmla="*/ 138 w 223"/>
                <a:gd name="T33" fmla="*/ 131 h 239"/>
                <a:gd name="T34" fmla="*/ 112 w 223"/>
                <a:gd name="T35" fmla="*/ 140 h 239"/>
                <a:gd name="T36" fmla="*/ 108 w 223"/>
                <a:gd name="T37" fmla="*/ 155 h 239"/>
                <a:gd name="T38" fmla="*/ 103 w 223"/>
                <a:gd name="T39" fmla="*/ 165 h 239"/>
                <a:gd name="T40" fmla="*/ 99 w 223"/>
                <a:gd name="T41" fmla="*/ 170 h 239"/>
                <a:gd name="T42" fmla="*/ 156 w 223"/>
                <a:gd name="T43" fmla="*/ 191 h 239"/>
                <a:gd name="T44" fmla="*/ 67 w 223"/>
                <a:gd name="T45" fmla="*/ 177 h 239"/>
                <a:gd name="T46" fmla="*/ 75 w 223"/>
                <a:gd name="T47" fmla="*/ 171 h 239"/>
                <a:gd name="T48" fmla="*/ 83 w 223"/>
                <a:gd name="T49" fmla="*/ 163 h 239"/>
                <a:gd name="T50" fmla="*/ 88 w 223"/>
                <a:gd name="T51" fmla="*/ 153 h 239"/>
                <a:gd name="T52" fmla="*/ 89 w 223"/>
                <a:gd name="T53" fmla="*/ 142 h 239"/>
                <a:gd name="T54" fmla="*/ 89 w 223"/>
                <a:gd name="T55" fmla="*/ 131 h 239"/>
                <a:gd name="T56" fmla="*/ 112 w 223"/>
                <a:gd name="T57" fmla="*/ 0 h 239"/>
                <a:gd name="T58" fmla="*/ 89 w 223"/>
                <a:gd name="T59" fmla="*/ 2 h 239"/>
                <a:gd name="T60" fmla="*/ 68 w 223"/>
                <a:gd name="T61" fmla="*/ 9 h 239"/>
                <a:gd name="T62" fmla="*/ 49 w 223"/>
                <a:gd name="T63" fmla="*/ 20 h 239"/>
                <a:gd name="T64" fmla="*/ 32 w 223"/>
                <a:gd name="T65" fmla="*/ 35 h 239"/>
                <a:gd name="T66" fmla="*/ 19 w 223"/>
                <a:gd name="T67" fmla="*/ 53 h 239"/>
                <a:gd name="T68" fmla="*/ 8 w 223"/>
                <a:gd name="T69" fmla="*/ 73 h 239"/>
                <a:gd name="T70" fmla="*/ 2 w 223"/>
                <a:gd name="T71" fmla="*/ 96 h 239"/>
                <a:gd name="T72" fmla="*/ 0 w 223"/>
                <a:gd name="T73" fmla="*/ 119 h 239"/>
                <a:gd name="T74" fmla="*/ 2 w 223"/>
                <a:gd name="T75" fmla="*/ 143 h 239"/>
                <a:gd name="T76" fmla="*/ 8 w 223"/>
                <a:gd name="T77" fmla="*/ 166 h 239"/>
                <a:gd name="T78" fmla="*/ 19 w 223"/>
                <a:gd name="T79" fmla="*/ 186 h 239"/>
                <a:gd name="T80" fmla="*/ 32 w 223"/>
                <a:gd name="T81" fmla="*/ 204 h 239"/>
                <a:gd name="T82" fmla="*/ 49 w 223"/>
                <a:gd name="T83" fmla="*/ 219 h 239"/>
                <a:gd name="T84" fmla="*/ 68 w 223"/>
                <a:gd name="T85" fmla="*/ 230 h 239"/>
                <a:gd name="T86" fmla="*/ 89 w 223"/>
                <a:gd name="T87" fmla="*/ 237 h 239"/>
                <a:gd name="T88" fmla="*/ 112 w 223"/>
                <a:gd name="T89" fmla="*/ 239 h 239"/>
                <a:gd name="T90" fmla="*/ 134 w 223"/>
                <a:gd name="T91" fmla="*/ 237 h 239"/>
                <a:gd name="T92" fmla="*/ 155 w 223"/>
                <a:gd name="T93" fmla="*/ 230 h 239"/>
                <a:gd name="T94" fmla="*/ 173 w 223"/>
                <a:gd name="T95" fmla="*/ 219 h 239"/>
                <a:gd name="T96" fmla="*/ 190 w 223"/>
                <a:gd name="T97" fmla="*/ 204 h 239"/>
                <a:gd name="T98" fmla="*/ 204 w 223"/>
                <a:gd name="T99" fmla="*/ 186 h 239"/>
                <a:gd name="T100" fmla="*/ 215 w 223"/>
                <a:gd name="T101" fmla="*/ 166 h 239"/>
                <a:gd name="T102" fmla="*/ 221 w 223"/>
                <a:gd name="T103" fmla="*/ 143 h 239"/>
                <a:gd name="T104" fmla="*/ 223 w 223"/>
                <a:gd name="T105" fmla="*/ 119 h 239"/>
                <a:gd name="T106" fmla="*/ 221 w 223"/>
                <a:gd name="T107" fmla="*/ 96 h 239"/>
                <a:gd name="T108" fmla="*/ 215 w 223"/>
                <a:gd name="T109" fmla="*/ 73 h 239"/>
                <a:gd name="T110" fmla="*/ 204 w 223"/>
                <a:gd name="T111" fmla="*/ 53 h 239"/>
                <a:gd name="T112" fmla="*/ 190 w 223"/>
                <a:gd name="T113" fmla="*/ 35 h 239"/>
                <a:gd name="T114" fmla="*/ 173 w 223"/>
                <a:gd name="T115" fmla="*/ 20 h 239"/>
                <a:gd name="T116" fmla="*/ 155 w 223"/>
                <a:gd name="T117" fmla="*/ 9 h 239"/>
                <a:gd name="T118" fmla="*/ 134 w 223"/>
                <a:gd name="T119" fmla="*/ 2 h 239"/>
                <a:gd name="T120" fmla="*/ 112 w 223"/>
                <a:gd name="T121" fmla="*/ 0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23" h="239">
                  <a:moveTo>
                    <a:pt x="69" y="131"/>
                  </a:moveTo>
                  <a:lnTo>
                    <a:pt x="69" y="112"/>
                  </a:lnTo>
                  <a:lnTo>
                    <a:pt x="86" y="112"/>
                  </a:lnTo>
                  <a:lnTo>
                    <a:pt x="85" y="102"/>
                  </a:lnTo>
                  <a:lnTo>
                    <a:pt x="84" y="91"/>
                  </a:lnTo>
                  <a:lnTo>
                    <a:pt x="85" y="82"/>
                  </a:lnTo>
                  <a:lnTo>
                    <a:pt x="87" y="73"/>
                  </a:lnTo>
                  <a:lnTo>
                    <a:pt x="91" y="66"/>
                  </a:lnTo>
                  <a:lnTo>
                    <a:pt x="96" y="59"/>
                  </a:lnTo>
                  <a:lnTo>
                    <a:pt x="102" y="54"/>
                  </a:lnTo>
                  <a:lnTo>
                    <a:pt x="109" y="51"/>
                  </a:lnTo>
                  <a:lnTo>
                    <a:pt x="118" y="49"/>
                  </a:lnTo>
                  <a:lnTo>
                    <a:pt x="127" y="48"/>
                  </a:lnTo>
                  <a:lnTo>
                    <a:pt x="135" y="48"/>
                  </a:lnTo>
                  <a:lnTo>
                    <a:pt x="141" y="49"/>
                  </a:lnTo>
                  <a:lnTo>
                    <a:pt x="147" y="51"/>
                  </a:lnTo>
                  <a:lnTo>
                    <a:pt x="150" y="53"/>
                  </a:lnTo>
                  <a:lnTo>
                    <a:pt x="146" y="73"/>
                  </a:lnTo>
                  <a:lnTo>
                    <a:pt x="142" y="71"/>
                  </a:lnTo>
                  <a:lnTo>
                    <a:pt x="138" y="70"/>
                  </a:lnTo>
                  <a:lnTo>
                    <a:pt x="134" y="69"/>
                  </a:lnTo>
                  <a:lnTo>
                    <a:pt x="127" y="69"/>
                  </a:lnTo>
                  <a:lnTo>
                    <a:pt x="123" y="69"/>
                  </a:lnTo>
                  <a:lnTo>
                    <a:pt x="118" y="71"/>
                  </a:lnTo>
                  <a:lnTo>
                    <a:pt x="115" y="73"/>
                  </a:lnTo>
                  <a:lnTo>
                    <a:pt x="112" y="75"/>
                  </a:lnTo>
                  <a:lnTo>
                    <a:pt x="109" y="80"/>
                  </a:lnTo>
                  <a:lnTo>
                    <a:pt x="108" y="84"/>
                  </a:lnTo>
                  <a:lnTo>
                    <a:pt x="107" y="88"/>
                  </a:lnTo>
                  <a:lnTo>
                    <a:pt x="107" y="92"/>
                  </a:lnTo>
                  <a:lnTo>
                    <a:pt x="108" y="103"/>
                  </a:lnTo>
                  <a:lnTo>
                    <a:pt x="109" y="112"/>
                  </a:lnTo>
                  <a:lnTo>
                    <a:pt x="138" y="112"/>
                  </a:lnTo>
                  <a:lnTo>
                    <a:pt x="138" y="131"/>
                  </a:lnTo>
                  <a:lnTo>
                    <a:pt x="112" y="131"/>
                  </a:lnTo>
                  <a:lnTo>
                    <a:pt x="112" y="140"/>
                  </a:lnTo>
                  <a:lnTo>
                    <a:pt x="110" y="150"/>
                  </a:lnTo>
                  <a:lnTo>
                    <a:pt x="108" y="155"/>
                  </a:lnTo>
                  <a:lnTo>
                    <a:pt x="106" y="161"/>
                  </a:lnTo>
                  <a:lnTo>
                    <a:pt x="103" y="165"/>
                  </a:lnTo>
                  <a:lnTo>
                    <a:pt x="99" y="169"/>
                  </a:lnTo>
                  <a:lnTo>
                    <a:pt x="99" y="170"/>
                  </a:lnTo>
                  <a:lnTo>
                    <a:pt x="156" y="170"/>
                  </a:lnTo>
                  <a:lnTo>
                    <a:pt x="156" y="191"/>
                  </a:lnTo>
                  <a:lnTo>
                    <a:pt x="67" y="191"/>
                  </a:lnTo>
                  <a:lnTo>
                    <a:pt x="67" y="177"/>
                  </a:lnTo>
                  <a:lnTo>
                    <a:pt x="71" y="174"/>
                  </a:lnTo>
                  <a:lnTo>
                    <a:pt x="75" y="171"/>
                  </a:lnTo>
                  <a:lnTo>
                    <a:pt x="80" y="167"/>
                  </a:lnTo>
                  <a:lnTo>
                    <a:pt x="83" y="163"/>
                  </a:lnTo>
                  <a:lnTo>
                    <a:pt x="86" y="158"/>
                  </a:lnTo>
                  <a:lnTo>
                    <a:pt x="88" y="153"/>
                  </a:lnTo>
                  <a:lnTo>
                    <a:pt x="89" y="148"/>
                  </a:lnTo>
                  <a:lnTo>
                    <a:pt x="89" y="142"/>
                  </a:lnTo>
                  <a:lnTo>
                    <a:pt x="89" y="136"/>
                  </a:lnTo>
                  <a:lnTo>
                    <a:pt x="89" y="131"/>
                  </a:lnTo>
                  <a:lnTo>
                    <a:pt x="69" y="131"/>
                  </a:lnTo>
                  <a:close/>
                  <a:moveTo>
                    <a:pt x="112" y="0"/>
                  </a:moveTo>
                  <a:lnTo>
                    <a:pt x="100" y="1"/>
                  </a:lnTo>
                  <a:lnTo>
                    <a:pt x="89" y="2"/>
                  </a:lnTo>
                  <a:lnTo>
                    <a:pt x="79" y="5"/>
                  </a:lnTo>
                  <a:lnTo>
                    <a:pt x="68" y="9"/>
                  </a:lnTo>
                  <a:lnTo>
                    <a:pt x="58" y="15"/>
                  </a:lnTo>
                  <a:lnTo>
                    <a:pt x="49" y="20"/>
                  </a:lnTo>
                  <a:lnTo>
                    <a:pt x="40" y="27"/>
                  </a:lnTo>
                  <a:lnTo>
                    <a:pt x="32" y="35"/>
                  </a:lnTo>
                  <a:lnTo>
                    <a:pt x="25" y="43"/>
                  </a:lnTo>
                  <a:lnTo>
                    <a:pt x="19" y="53"/>
                  </a:lnTo>
                  <a:lnTo>
                    <a:pt x="13" y="63"/>
                  </a:lnTo>
                  <a:lnTo>
                    <a:pt x="8" y="73"/>
                  </a:lnTo>
                  <a:lnTo>
                    <a:pt x="4" y="84"/>
                  </a:lnTo>
                  <a:lnTo>
                    <a:pt x="2" y="96"/>
                  </a:lnTo>
                  <a:lnTo>
                    <a:pt x="0" y="107"/>
                  </a:lnTo>
                  <a:lnTo>
                    <a:pt x="0" y="119"/>
                  </a:lnTo>
                  <a:lnTo>
                    <a:pt x="0" y="132"/>
                  </a:lnTo>
                  <a:lnTo>
                    <a:pt x="2" y="143"/>
                  </a:lnTo>
                  <a:lnTo>
                    <a:pt x="4" y="155"/>
                  </a:lnTo>
                  <a:lnTo>
                    <a:pt x="8" y="166"/>
                  </a:lnTo>
                  <a:lnTo>
                    <a:pt x="13" y="177"/>
                  </a:lnTo>
                  <a:lnTo>
                    <a:pt x="19" y="186"/>
                  </a:lnTo>
                  <a:lnTo>
                    <a:pt x="25" y="196"/>
                  </a:lnTo>
                  <a:lnTo>
                    <a:pt x="32" y="204"/>
                  </a:lnTo>
                  <a:lnTo>
                    <a:pt x="40" y="212"/>
                  </a:lnTo>
                  <a:lnTo>
                    <a:pt x="49" y="219"/>
                  </a:lnTo>
                  <a:lnTo>
                    <a:pt x="58" y="224"/>
                  </a:lnTo>
                  <a:lnTo>
                    <a:pt x="68" y="230"/>
                  </a:lnTo>
                  <a:lnTo>
                    <a:pt x="77" y="234"/>
                  </a:lnTo>
                  <a:lnTo>
                    <a:pt x="89" y="237"/>
                  </a:lnTo>
                  <a:lnTo>
                    <a:pt x="100" y="238"/>
                  </a:lnTo>
                  <a:lnTo>
                    <a:pt x="112" y="239"/>
                  </a:lnTo>
                  <a:lnTo>
                    <a:pt x="122" y="238"/>
                  </a:lnTo>
                  <a:lnTo>
                    <a:pt x="134" y="237"/>
                  </a:lnTo>
                  <a:lnTo>
                    <a:pt x="145" y="234"/>
                  </a:lnTo>
                  <a:lnTo>
                    <a:pt x="155" y="230"/>
                  </a:lnTo>
                  <a:lnTo>
                    <a:pt x="165" y="224"/>
                  </a:lnTo>
                  <a:lnTo>
                    <a:pt x="173" y="219"/>
                  </a:lnTo>
                  <a:lnTo>
                    <a:pt x="183" y="212"/>
                  </a:lnTo>
                  <a:lnTo>
                    <a:pt x="190" y="204"/>
                  </a:lnTo>
                  <a:lnTo>
                    <a:pt x="198" y="196"/>
                  </a:lnTo>
                  <a:lnTo>
                    <a:pt x="204" y="186"/>
                  </a:lnTo>
                  <a:lnTo>
                    <a:pt x="209" y="177"/>
                  </a:lnTo>
                  <a:lnTo>
                    <a:pt x="215" y="166"/>
                  </a:lnTo>
                  <a:lnTo>
                    <a:pt x="218" y="155"/>
                  </a:lnTo>
                  <a:lnTo>
                    <a:pt x="221" y="143"/>
                  </a:lnTo>
                  <a:lnTo>
                    <a:pt x="222" y="132"/>
                  </a:lnTo>
                  <a:lnTo>
                    <a:pt x="223" y="119"/>
                  </a:lnTo>
                  <a:lnTo>
                    <a:pt x="222" y="107"/>
                  </a:lnTo>
                  <a:lnTo>
                    <a:pt x="221" y="96"/>
                  </a:lnTo>
                  <a:lnTo>
                    <a:pt x="218" y="84"/>
                  </a:lnTo>
                  <a:lnTo>
                    <a:pt x="215" y="73"/>
                  </a:lnTo>
                  <a:lnTo>
                    <a:pt x="209" y="63"/>
                  </a:lnTo>
                  <a:lnTo>
                    <a:pt x="204" y="53"/>
                  </a:lnTo>
                  <a:lnTo>
                    <a:pt x="198" y="43"/>
                  </a:lnTo>
                  <a:lnTo>
                    <a:pt x="190" y="35"/>
                  </a:lnTo>
                  <a:lnTo>
                    <a:pt x="183" y="27"/>
                  </a:lnTo>
                  <a:lnTo>
                    <a:pt x="173" y="20"/>
                  </a:lnTo>
                  <a:lnTo>
                    <a:pt x="165" y="15"/>
                  </a:lnTo>
                  <a:lnTo>
                    <a:pt x="155" y="9"/>
                  </a:lnTo>
                  <a:lnTo>
                    <a:pt x="145" y="5"/>
                  </a:lnTo>
                  <a:lnTo>
                    <a:pt x="134" y="2"/>
                  </a:lnTo>
                  <a:lnTo>
                    <a:pt x="122" y="1"/>
                  </a:lnTo>
                  <a:lnTo>
                    <a:pt x="112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Calibri Light"/>
                <a:cs typeface="Calibri Light"/>
              </a:endParaRPr>
            </a:p>
          </p:txBody>
        </p:sp>
        <p:sp>
          <p:nvSpPr>
            <p:cNvPr id="76" name="Freeform 10173">
              <a:extLst>
                <a:ext uri="{FF2B5EF4-FFF2-40B4-BE49-F238E27FC236}">
                  <a16:creationId xmlns:a16="http://schemas.microsoft.com/office/drawing/2014/main" id="{ECCBCFEF-55FB-40B7-A5D7-ABA4AE0048E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22586" y="2994818"/>
              <a:ext cx="338138" cy="142875"/>
            </a:xfrm>
            <a:custGeom>
              <a:avLst/>
              <a:gdLst>
                <a:gd name="T0" fmla="*/ 126 w 851"/>
                <a:gd name="T1" fmla="*/ 80 h 359"/>
                <a:gd name="T2" fmla="*/ 145 w 851"/>
                <a:gd name="T3" fmla="*/ 68 h 359"/>
                <a:gd name="T4" fmla="*/ 169 w 851"/>
                <a:gd name="T5" fmla="*/ 58 h 359"/>
                <a:gd name="T6" fmla="*/ 439 w 851"/>
                <a:gd name="T7" fmla="*/ 57 h 359"/>
                <a:gd name="T8" fmla="*/ 467 w 851"/>
                <a:gd name="T9" fmla="*/ 65 h 359"/>
                <a:gd name="T10" fmla="*/ 492 w 851"/>
                <a:gd name="T11" fmla="*/ 80 h 359"/>
                <a:gd name="T12" fmla="*/ 508 w 851"/>
                <a:gd name="T13" fmla="*/ 107 h 359"/>
                <a:gd name="T14" fmla="*/ 511 w 851"/>
                <a:gd name="T15" fmla="*/ 142 h 359"/>
                <a:gd name="T16" fmla="*/ 495 w 851"/>
                <a:gd name="T17" fmla="*/ 162 h 359"/>
                <a:gd name="T18" fmla="*/ 301 w 851"/>
                <a:gd name="T19" fmla="*/ 166 h 359"/>
                <a:gd name="T20" fmla="*/ 291 w 851"/>
                <a:gd name="T21" fmla="*/ 177 h 359"/>
                <a:gd name="T22" fmla="*/ 291 w 851"/>
                <a:gd name="T23" fmla="*/ 194 h 359"/>
                <a:gd name="T24" fmla="*/ 301 w 851"/>
                <a:gd name="T25" fmla="*/ 205 h 359"/>
                <a:gd name="T26" fmla="*/ 514 w 851"/>
                <a:gd name="T27" fmla="*/ 207 h 359"/>
                <a:gd name="T28" fmla="*/ 564 w 851"/>
                <a:gd name="T29" fmla="*/ 201 h 359"/>
                <a:gd name="T30" fmla="*/ 609 w 851"/>
                <a:gd name="T31" fmla="*/ 184 h 359"/>
                <a:gd name="T32" fmla="*/ 655 w 851"/>
                <a:gd name="T33" fmla="*/ 150 h 359"/>
                <a:gd name="T34" fmla="*/ 683 w 851"/>
                <a:gd name="T35" fmla="*/ 115 h 359"/>
                <a:gd name="T36" fmla="*/ 714 w 851"/>
                <a:gd name="T37" fmla="*/ 89 h 359"/>
                <a:gd name="T38" fmla="*/ 749 w 851"/>
                <a:gd name="T39" fmla="*/ 84 h 359"/>
                <a:gd name="T40" fmla="*/ 781 w 851"/>
                <a:gd name="T41" fmla="*/ 94 h 359"/>
                <a:gd name="T42" fmla="*/ 809 w 851"/>
                <a:gd name="T43" fmla="*/ 122 h 359"/>
                <a:gd name="T44" fmla="*/ 797 w 851"/>
                <a:gd name="T45" fmla="*/ 143 h 359"/>
                <a:gd name="T46" fmla="*/ 758 w 851"/>
                <a:gd name="T47" fmla="*/ 184 h 359"/>
                <a:gd name="T48" fmla="*/ 688 w 851"/>
                <a:gd name="T49" fmla="*/ 238 h 359"/>
                <a:gd name="T50" fmla="*/ 592 w 851"/>
                <a:gd name="T51" fmla="*/ 285 h 359"/>
                <a:gd name="T52" fmla="*/ 489 w 851"/>
                <a:gd name="T53" fmla="*/ 308 h 359"/>
                <a:gd name="T54" fmla="*/ 210 w 851"/>
                <a:gd name="T55" fmla="*/ 312 h 359"/>
                <a:gd name="T56" fmla="*/ 181 w 851"/>
                <a:gd name="T57" fmla="*/ 306 h 359"/>
                <a:gd name="T58" fmla="*/ 129 w 851"/>
                <a:gd name="T59" fmla="*/ 279 h 359"/>
                <a:gd name="T60" fmla="*/ 117 w 851"/>
                <a:gd name="T61" fmla="*/ 274 h 359"/>
                <a:gd name="T62" fmla="*/ 117 w 851"/>
                <a:gd name="T63" fmla="*/ 83 h 359"/>
                <a:gd name="T64" fmla="*/ 78 w 851"/>
                <a:gd name="T65" fmla="*/ 79 h 359"/>
                <a:gd name="T66" fmla="*/ 0 w 851"/>
                <a:gd name="T67" fmla="*/ 359 h 359"/>
                <a:gd name="T68" fmla="*/ 127 w 851"/>
                <a:gd name="T69" fmla="*/ 329 h 359"/>
                <a:gd name="T70" fmla="*/ 186 w 851"/>
                <a:gd name="T71" fmla="*/ 353 h 359"/>
                <a:gd name="T72" fmla="*/ 458 w 851"/>
                <a:gd name="T73" fmla="*/ 355 h 359"/>
                <a:gd name="T74" fmla="*/ 527 w 851"/>
                <a:gd name="T75" fmla="*/ 347 h 359"/>
                <a:gd name="T76" fmla="*/ 606 w 851"/>
                <a:gd name="T77" fmla="*/ 325 h 359"/>
                <a:gd name="T78" fmla="*/ 710 w 851"/>
                <a:gd name="T79" fmla="*/ 274 h 359"/>
                <a:gd name="T80" fmla="*/ 786 w 851"/>
                <a:gd name="T81" fmla="*/ 216 h 359"/>
                <a:gd name="T82" fmla="*/ 834 w 851"/>
                <a:gd name="T83" fmla="*/ 165 h 359"/>
                <a:gd name="T84" fmla="*/ 851 w 851"/>
                <a:gd name="T85" fmla="*/ 128 h 359"/>
                <a:gd name="T86" fmla="*/ 844 w 851"/>
                <a:gd name="T87" fmla="*/ 99 h 359"/>
                <a:gd name="T88" fmla="*/ 808 w 851"/>
                <a:gd name="T89" fmla="*/ 61 h 359"/>
                <a:gd name="T90" fmla="*/ 774 w 851"/>
                <a:gd name="T91" fmla="*/ 44 h 359"/>
                <a:gd name="T92" fmla="*/ 730 w 851"/>
                <a:gd name="T93" fmla="*/ 40 h 359"/>
                <a:gd name="T94" fmla="*/ 681 w 851"/>
                <a:gd name="T95" fmla="*/ 58 h 359"/>
                <a:gd name="T96" fmla="*/ 649 w 851"/>
                <a:gd name="T97" fmla="*/ 90 h 359"/>
                <a:gd name="T98" fmla="*/ 608 w 851"/>
                <a:gd name="T99" fmla="*/ 134 h 359"/>
                <a:gd name="T100" fmla="*/ 559 w 851"/>
                <a:gd name="T101" fmla="*/ 158 h 359"/>
                <a:gd name="T102" fmla="*/ 551 w 851"/>
                <a:gd name="T103" fmla="*/ 141 h 359"/>
                <a:gd name="T104" fmla="*/ 547 w 851"/>
                <a:gd name="T105" fmla="*/ 96 h 359"/>
                <a:gd name="T106" fmla="*/ 526 w 851"/>
                <a:gd name="T107" fmla="*/ 56 h 359"/>
                <a:gd name="T108" fmla="*/ 491 w 851"/>
                <a:gd name="T109" fmla="*/ 27 h 359"/>
                <a:gd name="T110" fmla="*/ 445 w 851"/>
                <a:gd name="T111" fmla="*/ 14 h 359"/>
                <a:gd name="T112" fmla="*/ 165 w 851"/>
                <a:gd name="T113" fmla="*/ 16 h 359"/>
                <a:gd name="T114" fmla="*/ 132 w 851"/>
                <a:gd name="T115" fmla="*/ 26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851" h="359">
                  <a:moveTo>
                    <a:pt x="117" y="83"/>
                  </a:moveTo>
                  <a:lnTo>
                    <a:pt x="120" y="83"/>
                  </a:lnTo>
                  <a:lnTo>
                    <a:pt x="123" y="82"/>
                  </a:lnTo>
                  <a:lnTo>
                    <a:pt x="126" y="80"/>
                  </a:lnTo>
                  <a:lnTo>
                    <a:pt x="129" y="78"/>
                  </a:lnTo>
                  <a:lnTo>
                    <a:pt x="133" y="75"/>
                  </a:lnTo>
                  <a:lnTo>
                    <a:pt x="138" y="71"/>
                  </a:lnTo>
                  <a:lnTo>
                    <a:pt x="145" y="68"/>
                  </a:lnTo>
                  <a:lnTo>
                    <a:pt x="150" y="65"/>
                  </a:lnTo>
                  <a:lnTo>
                    <a:pt x="156" y="62"/>
                  </a:lnTo>
                  <a:lnTo>
                    <a:pt x="163" y="60"/>
                  </a:lnTo>
                  <a:lnTo>
                    <a:pt x="169" y="58"/>
                  </a:lnTo>
                  <a:lnTo>
                    <a:pt x="176" y="58"/>
                  </a:lnTo>
                  <a:lnTo>
                    <a:pt x="182" y="57"/>
                  </a:lnTo>
                  <a:lnTo>
                    <a:pt x="431" y="57"/>
                  </a:lnTo>
                  <a:lnTo>
                    <a:pt x="439" y="57"/>
                  </a:lnTo>
                  <a:lnTo>
                    <a:pt x="446" y="58"/>
                  </a:lnTo>
                  <a:lnTo>
                    <a:pt x="453" y="60"/>
                  </a:lnTo>
                  <a:lnTo>
                    <a:pt x="461" y="61"/>
                  </a:lnTo>
                  <a:lnTo>
                    <a:pt x="467" y="65"/>
                  </a:lnTo>
                  <a:lnTo>
                    <a:pt x="475" y="68"/>
                  </a:lnTo>
                  <a:lnTo>
                    <a:pt x="481" y="72"/>
                  </a:lnTo>
                  <a:lnTo>
                    <a:pt x="486" y="76"/>
                  </a:lnTo>
                  <a:lnTo>
                    <a:pt x="492" y="80"/>
                  </a:lnTo>
                  <a:lnTo>
                    <a:pt x="497" y="87"/>
                  </a:lnTo>
                  <a:lnTo>
                    <a:pt x="501" y="92"/>
                  </a:lnTo>
                  <a:lnTo>
                    <a:pt x="505" y="100"/>
                  </a:lnTo>
                  <a:lnTo>
                    <a:pt x="508" y="107"/>
                  </a:lnTo>
                  <a:lnTo>
                    <a:pt x="510" y="115"/>
                  </a:lnTo>
                  <a:lnTo>
                    <a:pt x="511" y="123"/>
                  </a:lnTo>
                  <a:lnTo>
                    <a:pt x="511" y="133"/>
                  </a:lnTo>
                  <a:lnTo>
                    <a:pt x="511" y="142"/>
                  </a:lnTo>
                  <a:lnTo>
                    <a:pt x="509" y="150"/>
                  </a:lnTo>
                  <a:lnTo>
                    <a:pt x="506" y="155"/>
                  </a:lnTo>
                  <a:lnTo>
                    <a:pt x="502" y="159"/>
                  </a:lnTo>
                  <a:lnTo>
                    <a:pt x="495" y="162"/>
                  </a:lnTo>
                  <a:lnTo>
                    <a:pt x="492" y="164"/>
                  </a:lnTo>
                  <a:lnTo>
                    <a:pt x="309" y="164"/>
                  </a:lnTo>
                  <a:lnTo>
                    <a:pt x="306" y="165"/>
                  </a:lnTo>
                  <a:lnTo>
                    <a:pt x="301" y="166"/>
                  </a:lnTo>
                  <a:lnTo>
                    <a:pt x="298" y="168"/>
                  </a:lnTo>
                  <a:lnTo>
                    <a:pt x="295" y="170"/>
                  </a:lnTo>
                  <a:lnTo>
                    <a:pt x="293" y="173"/>
                  </a:lnTo>
                  <a:lnTo>
                    <a:pt x="291" y="177"/>
                  </a:lnTo>
                  <a:lnTo>
                    <a:pt x="290" y="182"/>
                  </a:lnTo>
                  <a:lnTo>
                    <a:pt x="288" y="186"/>
                  </a:lnTo>
                  <a:lnTo>
                    <a:pt x="290" y="190"/>
                  </a:lnTo>
                  <a:lnTo>
                    <a:pt x="291" y="194"/>
                  </a:lnTo>
                  <a:lnTo>
                    <a:pt x="293" y="198"/>
                  </a:lnTo>
                  <a:lnTo>
                    <a:pt x="295" y="201"/>
                  </a:lnTo>
                  <a:lnTo>
                    <a:pt x="298" y="204"/>
                  </a:lnTo>
                  <a:lnTo>
                    <a:pt x="301" y="205"/>
                  </a:lnTo>
                  <a:lnTo>
                    <a:pt x="306" y="207"/>
                  </a:lnTo>
                  <a:lnTo>
                    <a:pt x="309" y="207"/>
                  </a:lnTo>
                  <a:lnTo>
                    <a:pt x="504" y="207"/>
                  </a:lnTo>
                  <a:lnTo>
                    <a:pt x="514" y="207"/>
                  </a:lnTo>
                  <a:lnTo>
                    <a:pt x="528" y="207"/>
                  </a:lnTo>
                  <a:lnTo>
                    <a:pt x="545" y="205"/>
                  </a:lnTo>
                  <a:lnTo>
                    <a:pt x="555" y="203"/>
                  </a:lnTo>
                  <a:lnTo>
                    <a:pt x="564" y="201"/>
                  </a:lnTo>
                  <a:lnTo>
                    <a:pt x="575" y="198"/>
                  </a:lnTo>
                  <a:lnTo>
                    <a:pt x="585" y="194"/>
                  </a:lnTo>
                  <a:lnTo>
                    <a:pt x="597" y="189"/>
                  </a:lnTo>
                  <a:lnTo>
                    <a:pt x="609" y="184"/>
                  </a:lnTo>
                  <a:lnTo>
                    <a:pt x="621" y="177"/>
                  </a:lnTo>
                  <a:lnTo>
                    <a:pt x="631" y="169"/>
                  </a:lnTo>
                  <a:lnTo>
                    <a:pt x="643" y="160"/>
                  </a:lnTo>
                  <a:lnTo>
                    <a:pt x="655" y="150"/>
                  </a:lnTo>
                  <a:lnTo>
                    <a:pt x="665" y="138"/>
                  </a:lnTo>
                  <a:lnTo>
                    <a:pt x="676" y="125"/>
                  </a:lnTo>
                  <a:lnTo>
                    <a:pt x="676" y="124"/>
                  </a:lnTo>
                  <a:lnTo>
                    <a:pt x="683" y="115"/>
                  </a:lnTo>
                  <a:lnTo>
                    <a:pt x="691" y="106"/>
                  </a:lnTo>
                  <a:lnTo>
                    <a:pt x="698" y="99"/>
                  </a:lnTo>
                  <a:lnTo>
                    <a:pt x="706" y="93"/>
                  </a:lnTo>
                  <a:lnTo>
                    <a:pt x="714" y="89"/>
                  </a:lnTo>
                  <a:lnTo>
                    <a:pt x="723" y="86"/>
                  </a:lnTo>
                  <a:lnTo>
                    <a:pt x="731" y="84"/>
                  </a:lnTo>
                  <a:lnTo>
                    <a:pt x="741" y="83"/>
                  </a:lnTo>
                  <a:lnTo>
                    <a:pt x="749" y="84"/>
                  </a:lnTo>
                  <a:lnTo>
                    <a:pt x="757" y="85"/>
                  </a:lnTo>
                  <a:lnTo>
                    <a:pt x="764" y="87"/>
                  </a:lnTo>
                  <a:lnTo>
                    <a:pt x="771" y="89"/>
                  </a:lnTo>
                  <a:lnTo>
                    <a:pt x="781" y="94"/>
                  </a:lnTo>
                  <a:lnTo>
                    <a:pt x="789" y="100"/>
                  </a:lnTo>
                  <a:lnTo>
                    <a:pt x="801" y="111"/>
                  </a:lnTo>
                  <a:lnTo>
                    <a:pt x="807" y="118"/>
                  </a:lnTo>
                  <a:lnTo>
                    <a:pt x="809" y="122"/>
                  </a:lnTo>
                  <a:lnTo>
                    <a:pt x="810" y="123"/>
                  </a:lnTo>
                  <a:lnTo>
                    <a:pt x="808" y="128"/>
                  </a:lnTo>
                  <a:lnTo>
                    <a:pt x="803" y="136"/>
                  </a:lnTo>
                  <a:lnTo>
                    <a:pt x="797" y="143"/>
                  </a:lnTo>
                  <a:lnTo>
                    <a:pt x="792" y="149"/>
                  </a:lnTo>
                  <a:lnTo>
                    <a:pt x="782" y="159"/>
                  </a:lnTo>
                  <a:lnTo>
                    <a:pt x="771" y="172"/>
                  </a:lnTo>
                  <a:lnTo>
                    <a:pt x="758" y="184"/>
                  </a:lnTo>
                  <a:lnTo>
                    <a:pt x="743" y="198"/>
                  </a:lnTo>
                  <a:lnTo>
                    <a:pt x="726" y="210"/>
                  </a:lnTo>
                  <a:lnTo>
                    <a:pt x="708" y="224"/>
                  </a:lnTo>
                  <a:lnTo>
                    <a:pt x="688" y="238"/>
                  </a:lnTo>
                  <a:lnTo>
                    <a:pt x="666" y="251"/>
                  </a:lnTo>
                  <a:lnTo>
                    <a:pt x="643" y="263"/>
                  </a:lnTo>
                  <a:lnTo>
                    <a:pt x="618" y="274"/>
                  </a:lnTo>
                  <a:lnTo>
                    <a:pt x="592" y="285"/>
                  </a:lnTo>
                  <a:lnTo>
                    <a:pt x="564" y="293"/>
                  </a:lnTo>
                  <a:lnTo>
                    <a:pt x="534" y="301"/>
                  </a:lnTo>
                  <a:lnTo>
                    <a:pt x="505" y="307"/>
                  </a:lnTo>
                  <a:lnTo>
                    <a:pt x="489" y="308"/>
                  </a:lnTo>
                  <a:lnTo>
                    <a:pt x="473" y="310"/>
                  </a:lnTo>
                  <a:lnTo>
                    <a:pt x="456" y="312"/>
                  </a:lnTo>
                  <a:lnTo>
                    <a:pt x="439" y="312"/>
                  </a:lnTo>
                  <a:lnTo>
                    <a:pt x="210" y="312"/>
                  </a:lnTo>
                  <a:lnTo>
                    <a:pt x="202" y="312"/>
                  </a:lnTo>
                  <a:lnTo>
                    <a:pt x="195" y="310"/>
                  </a:lnTo>
                  <a:lnTo>
                    <a:pt x="187" y="308"/>
                  </a:lnTo>
                  <a:lnTo>
                    <a:pt x="181" y="306"/>
                  </a:lnTo>
                  <a:lnTo>
                    <a:pt x="167" y="301"/>
                  </a:lnTo>
                  <a:lnTo>
                    <a:pt x="154" y="296"/>
                  </a:lnTo>
                  <a:lnTo>
                    <a:pt x="136" y="284"/>
                  </a:lnTo>
                  <a:lnTo>
                    <a:pt x="129" y="279"/>
                  </a:lnTo>
                  <a:lnTo>
                    <a:pt x="126" y="277"/>
                  </a:lnTo>
                  <a:lnTo>
                    <a:pt x="123" y="275"/>
                  </a:lnTo>
                  <a:lnTo>
                    <a:pt x="120" y="275"/>
                  </a:lnTo>
                  <a:lnTo>
                    <a:pt x="117" y="274"/>
                  </a:lnTo>
                  <a:lnTo>
                    <a:pt x="116" y="274"/>
                  </a:lnTo>
                  <a:lnTo>
                    <a:pt x="116" y="83"/>
                  </a:lnTo>
                  <a:lnTo>
                    <a:pt x="116" y="83"/>
                  </a:lnTo>
                  <a:lnTo>
                    <a:pt x="117" y="83"/>
                  </a:lnTo>
                  <a:close/>
                  <a:moveTo>
                    <a:pt x="36" y="79"/>
                  </a:moveTo>
                  <a:lnTo>
                    <a:pt x="36" y="36"/>
                  </a:lnTo>
                  <a:lnTo>
                    <a:pt x="78" y="36"/>
                  </a:lnTo>
                  <a:lnTo>
                    <a:pt x="78" y="79"/>
                  </a:lnTo>
                  <a:lnTo>
                    <a:pt x="36" y="79"/>
                  </a:lnTo>
                  <a:close/>
                  <a:moveTo>
                    <a:pt x="116" y="0"/>
                  </a:moveTo>
                  <a:lnTo>
                    <a:pt x="0" y="0"/>
                  </a:lnTo>
                  <a:lnTo>
                    <a:pt x="0" y="359"/>
                  </a:lnTo>
                  <a:lnTo>
                    <a:pt x="116" y="359"/>
                  </a:lnTo>
                  <a:lnTo>
                    <a:pt x="116" y="322"/>
                  </a:lnTo>
                  <a:lnTo>
                    <a:pt x="123" y="326"/>
                  </a:lnTo>
                  <a:lnTo>
                    <a:pt x="127" y="329"/>
                  </a:lnTo>
                  <a:lnTo>
                    <a:pt x="144" y="338"/>
                  </a:lnTo>
                  <a:lnTo>
                    <a:pt x="164" y="347"/>
                  </a:lnTo>
                  <a:lnTo>
                    <a:pt x="175" y="350"/>
                  </a:lnTo>
                  <a:lnTo>
                    <a:pt x="186" y="353"/>
                  </a:lnTo>
                  <a:lnTo>
                    <a:pt x="198" y="354"/>
                  </a:lnTo>
                  <a:lnTo>
                    <a:pt x="210" y="355"/>
                  </a:lnTo>
                  <a:lnTo>
                    <a:pt x="439" y="355"/>
                  </a:lnTo>
                  <a:lnTo>
                    <a:pt x="458" y="355"/>
                  </a:lnTo>
                  <a:lnTo>
                    <a:pt x="475" y="354"/>
                  </a:lnTo>
                  <a:lnTo>
                    <a:pt x="493" y="352"/>
                  </a:lnTo>
                  <a:lnTo>
                    <a:pt x="510" y="350"/>
                  </a:lnTo>
                  <a:lnTo>
                    <a:pt x="527" y="347"/>
                  </a:lnTo>
                  <a:lnTo>
                    <a:pt x="543" y="343"/>
                  </a:lnTo>
                  <a:lnTo>
                    <a:pt x="560" y="340"/>
                  </a:lnTo>
                  <a:lnTo>
                    <a:pt x="575" y="336"/>
                  </a:lnTo>
                  <a:lnTo>
                    <a:pt x="606" y="325"/>
                  </a:lnTo>
                  <a:lnTo>
                    <a:pt x="634" y="315"/>
                  </a:lnTo>
                  <a:lnTo>
                    <a:pt x="661" y="302"/>
                  </a:lnTo>
                  <a:lnTo>
                    <a:pt x="686" y="288"/>
                  </a:lnTo>
                  <a:lnTo>
                    <a:pt x="710" y="274"/>
                  </a:lnTo>
                  <a:lnTo>
                    <a:pt x="731" y="259"/>
                  </a:lnTo>
                  <a:lnTo>
                    <a:pt x="752" y="246"/>
                  </a:lnTo>
                  <a:lnTo>
                    <a:pt x="770" y="231"/>
                  </a:lnTo>
                  <a:lnTo>
                    <a:pt x="786" y="216"/>
                  </a:lnTo>
                  <a:lnTo>
                    <a:pt x="799" y="203"/>
                  </a:lnTo>
                  <a:lnTo>
                    <a:pt x="812" y="190"/>
                  </a:lnTo>
                  <a:lnTo>
                    <a:pt x="822" y="178"/>
                  </a:lnTo>
                  <a:lnTo>
                    <a:pt x="834" y="165"/>
                  </a:lnTo>
                  <a:lnTo>
                    <a:pt x="842" y="151"/>
                  </a:lnTo>
                  <a:lnTo>
                    <a:pt x="846" y="143"/>
                  </a:lnTo>
                  <a:lnTo>
                    <a:pt x="848" y="136"/>
                  </a:lnTo>
                  <a:lnTo>
                    <a:pt x="851" y="128"/>
                  </a:lnTo>
                  <a:lnTo>
                    <a:pt x="851" y="120"/>
                  </a:lnTo>
                  <a:lnTo>
                    <a:pt x="849" y="112"/>
                  </a:lnTo>
                  <a:lnTo>
                    <a:pt x="847" y="105"/>
                  </a:lnTo>
                  <a:lnTo>
                    <a:pt x="844" y="99"/>
                  </a:lnTo>
                  <a:lnTo>
                    <a:pt x="840" y="92"/>
                  </a:lnTo>
                  <a:lnTo>
                    <a:pt x="828" y="78"/>
                  </a:lnTo>
                  <a:lnTo>
                    <a:pt x="814" y="66"/>
                  </a:lnTo>
                  <a:lnTo>
                    <a:pt x="808" y="61"/>
                  </a:lnTo>
                  <a:lnTo>
                    <a:pt x="802" y="56"/>
                  </a:lnTo>
                  <a:lnTo>
                    <a:pt x="793" y="52"/>
                  </a:lnTo>
                  <a:lnTo>
                    <a:pt x="783" y="47"/>
                  </a:lnTo>
                  <a:lnTo>
                    <a:pt x="774" y="44"/>
                  </a:lnTo>
                  <a:lnTo>
                    <a:pt x="763" y="42"/>
                  </a:lnTo>
                  <a:lnTo>
                    <a:pt x="753" y="40"/>
                  </a:lnTo>
                  <a:lnTo>
                    <a:pt x="741" y="39"/>
                  </a:lnTo>
                  <a:lnTo>
                    <a:pt x="730" y="40"/>
                  </a:lnTo>
                  <a:lnTo>
                    <a:pt x="719" y="41"/>
                  </a:lnTo>
                  <a:lnTo>
                    <a:pt x="707" y="45"/>
                  </a:lnTo>
                  <a:lnTo>
                    <a:pt x="694" y="51"/>
                  </a:lnTo>
                  <a:lnTo>
                    <a:pt x="681" y="58"/>
                  </a:lnTo>
                  <a:lnTo>
                    <a:pt x="669" y="69"/>
                  </a:lnTo>
                  <a:lnTo>
                    <a:pt x="662" y="75"/>
                  </a:lnTo>
                  <a:lnTo>
                    <a:pt x="656" y="82"/>
                  </a:lnTo>
                  <a:lnTo>
                    <a:pt x="649" y="90"/>
                  </a:lnTo>
                  <a:lnTo>
                    <a:pt x="643" y="99"/>
                  </a:lnTo>
                  <a:lnTo>
                    <a:pt x="632" y="112"/>
                  </a:lnTo>
                  <a:lnTo>
                    <a:pt x="621" y="124"/>
                  </a:lnTo>
                  <a:lnTo>
                    <a:pt x="608" y="134"/>
                  </a:lnTo>
                  <a:lnTo>
                    <a:pt x="596" y="142"/>
                  </a:lnTo>
                  <a:lnTo>
                    <a:pt x="583" y="149"/>
                  </a:lnTo>
                  <a:lnTo>
                    <a:pt x="571" y="154"/>
                  </a:lnTo>
                  <a:lnTo>
                    <a:pt x="559" y="158"/>
                  </a:lnTo>
                  <a:lnTo>
                    <a:pt x="547" y="160"/>
                  </a:lnTo>
                  <a:lnTo>
                    <a:pt x="549" y="155"/>
                  </a:lnTo>
                  <a:lnTo>
                    <a:pt x="550" y="149"/>
                  </a:lnTo>
                  <a:lnTo>
                    <a:pt x="551" y="141"/>
                  </a:lnTo>
                  <a:lnTo>
                    <a:pt x="552" y="133"/>
                  </a:lnTo>
                  <a:lnTo>
                    <a:pt x="551" y="120"/>
                  </a:lnTo>
                  <a:lnTo>
                    <a:pt x="549" y="108"/>
                  </a:lnTo>
                  <a:lnTo>
                    <a:pt x="547" y="96"/>
                  </a:lnTo>
                  <a:lnTo>
                    <a:pt x="543" y="86"/>
                  </a:lnTo>
                  <a:lnTo>
                    <a:pt x="539" y="75"/>
                  </a:lnTo>
                  <a:lnTo>
                    <a:pt x="532" y="66"/>
                  </a:lnTo>
                  <a:lnTo>
                    <a:pt x="526" y="56"/>
                  </a:lnTo>
                  <a:lnTo>
                    <a:pt x="518" y="47"/>
                  </a:lnTo>
                  <a:lnTo>
                    <a:pt x="510" y="40"/>
                  </a:lnTo>
                  <a:lnTo>
                    <a:pt x="500" y="34"/>
                  </a:lnTo>
                  <a:lnTo>
                    <a:pt x="491" y="27"/>
                  </a:lnTo>
                  <a:lnTo>
                    <a:pt x="480" y="23"/>
                  </a:lnTo>
                  <a:lnTo>
                    <a:pt x="468" y="19"/>
                  </a:lnTo>
                  <a:lnTo>
                    <a:pt x="457" y="16"/>
                  </a:lnTo>
                  <a:lnTo>
                    <a:pt x="445" y="14"/>
                  </a:lnTo>
                  <a:lnTo>
                    <a:pt x="432" y="13"/>
                  </a:lnTo>
                  <a:lnTo>
                    <a:pt x="182" y="13"/>
                  </a:lnTo>
                  <a:lnTo>
                    <a:pt x="174" y="14"/>
                  </a:lnTo>
                  <a:lnTo>
                    <a:pt x="165" y="16"/>
                  </a:lnTo>
                  <a:lnTo>
                    <a:pt x="156" y="17"/>
                  </a:lnTo>
                  <a:lnTo>
                    <a:pt x="148" y="19"/>
                  </a:lnTo>
                  <a:lnTo>
                    <a:pt x="139" y="22"/>
                  </a:lnTo>
                  <a:lnTo>
                    <a:pt x="132" y="26"/>
                  </a:lnTo>
                  <a:lnTo>
                    <a:pt x="123" y="29"/>
                  </a:lnTo>
                  <a:lnTo>
                    <a:pt x="116" y="35"/>
                  </a:lnTo>
                  <a:lnTo>
                    <a:pt x="11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Calibri Light"/>
                <a:cs typeface="Calibri Light"/>
              </a:endParaRPr>
            </a:p>
          </p:txBody>
        </p:sp>
      </p:grpSp>
      <p:grpSp>
        <p:nvGrpSpPr>
          <p:cNvPr id="46" name="Group 45">
            <a:extLst>
              <a:ext uri="{FF2B5EF4-FFF2-40B4-BE49-F238E27FC236}">
                <a16:creationId xmlns:a16="http://schemas.microsoft.com/office/drawing/2014/main" id="{991780EE-4378-4158-A795-161A666990BD}"/>
              </a:ext>
            </a:extLst>
          </p:cNvPr>
          <p:cNvGrpSpPr/>
          <p:nvPr/>
        </p:nvGrpSpPr>
        <p:grpSpPr>
          <a:xfrm>
            <a:off x="565949" y="3975723"/>
            <a:ext cx="392254" cy="464665"/>
            <a:chOff x="3335449" y="3301206"/>
            <a:chExt cx="244475" cy="355600"/>
          </a:xfrm>
        </p:grpSpPr>
        <p:sp>
          <p:nvSpPr>
            <p:cNvPr id="47" name="Freeform 10072">
              <a:extLst>
                <a:ext uri="{FF2B5EF4-FFF2-40B4-BE49-F238E27FC236}">
                  <a16:creationId xmlns:a16="http://schemas.microsoft.com/office/drawing/2014/main" id="{FB50A422-DC6D-4E70-8F70-45FD79AACB0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335449" y="3301206"/>
              <a:ext cx="244475" cy="355600"/>
            </a:xfrm>
            <a:custGeom>
              <a:avLst/>
              <a:gdLst>
                <a:gd name="T0" fmla="*/ 471 w 618"/>
                <a:gd name="T1" fmla="*/ 342 h 897"/>
                <a:gd name="T2" fmla="*/ 512 w 618"/>
                <a:gd name="T3" fmla="*/ 348 h 897"/>
                <a:gd name="T4" fmla="*/ 520 w 618"/>
                <a:gd name="T5" fmla="*/ 385 h 897"/>
                <a:gd name="T6" fmla="*/ 512 w 618"/>
                <a:gd name="T7" fmla="*/ 430 h 897"/>
                <a:gd name="T8" fmla="*/ 539 w 618"/>
                <a:gd name="T9" fmla="*/ 443 h 897"/>
                <a:gd name="T10" fmla="*/ 557 w 618"/>
                <a:gd name="T11" fmla="*/ 480 h 897"/>
                <a:gd name="T12" fmla="*/ 551 w 618"/>
                <a:gd name="T13" fmla="*/ 532 h 897"/>
                <a:gd name="T14" fmla="*/ 573 w 618"/>
                <a:gd name="T15" fmla="*/ 565 h 897"/>
                <a:gd name="T16" fmla="*/ 560 w 618"/>
                <a:gd name="T17" fmla="*/ 625 h 897"/>
                <a:gd name="T18" fmla="*/ 581 w 618"/>
                <a:gd name="T19" fmla="*/ 673 h 897"/>
                <a:gd name="T20" fmla="*/ 571 w 618"/>
                <a:gd name="T21" fmla="*/ 705 h 897"/>
                <a:gd name="T22" fmla="*/ 470 w 618"/>
                <a:gd name="T23" fmla="*/ 738 h 897"/>
                <a:gd name="T24" fmla="*/ 238 w 618"/>
                <a:gd name="T25" fmla="*/ 786 h 897"/>
                <a:gd name="T26" fmla="*/ 173 w 618"/>
                <a:gd name="T27" fmla="*/ 539 h 897"/>
                <a:gd name="T28" fmla="*/ 230 w 618"/>
                <a:gd name="T29" fmla="*/ 424 h 897"/>
                <a:gd name="T30" fmla="*/ 279 w 618"/>
                <a:gd name="T31" fmla="*/ 356 h 897"/>
                <a:gd name="T32" fmla="*/ 320 w 618"/>
                <a:gd name="T33" fmla="*/ 391 h 897"/>
                <a:gd name="T34" fmla="*/ 371 w 618"/>
                <a:gd name="T35" fmla="*/ 382 h 897"/>
                <a:gd name="T36" fmla="*/ 295 w 618"/>
                <a:gd name="T37" fmla="*/ 300 h 897"/>
                <a:gd name="T38" fmla="*/ 403 w 618"/>
                <a:gd name="T39" fmla="*/ 111 h 897"/>
                <a:gd name="T40" fmla="*/ 429 w 618"/>
                <a:gd name="T41" fmla="*/ 66 h 897"/>
                <a:gd name="T42" fmla="*/ 487 w 618"/>
                <a:gd name="T43" fmla="*/ 54 h 897"/>
                <a:gd name="T44" fmla="*/ 540 w 618"/>
                <a:gd name="T45" fmla="*/ 107 h 897"/>
                <a:gd name="T46" fmla="*/ 544 w 618"/>
                <a:gd name="T47" fmla="*/ 151 h 897"/>
                <a:gd name="T48" fmla="*/ 464 w 618"/>
                <a:gd name="T49" fmla="*/ 304 h 897"/>
                <a:gd name="T50" fmla="*/ 395 w 618"/>
                <a:gd name="T51" fmla="*/ 263 h 897"/>
                <a:gd name="T52" fmla="*/ 417 w 618"/>
                <a:gd name="T53" fmla="*/ 265 h 897"/>
                <a:gd name="T54" fmla="*/ 457 w 618"/>
                <a:gd name="T55" fmla="*/ 277 h 897"/>
                <a:gd name="T56" fmla="*/ 484 w 618"/>
                <a:gd name="T57" fmla="*/ 258 h 897"/>
                <a:gd name="T58" fmla="*/ 464 w 618"/>
                <a:gd name="T59" fmla="*/ 209 h 897"/>
                <a:gd name="T60" fmla="*/ 422 w 618"/>
                <a:gd name="T61" fmla="*/ 200 h 897"/>
                <a:gd name="T62" fmla="*/ 400 w 618"/>
                <a:gd name="T63" fmla="*/ 217 h 897"/>
                <a:gd name="T64" fmla="*/ 256 w 618"/>
                <a:gd name="T65" fmla="*/ 31 h 897"/>
                <a:gd name="T66" fmla="*/ 177 w 618"/>
                <a:gd name="T67" fmla="*/ 108 h 897"/>
                <a:gd name="T68" fmla="*/ 274 w 618"/>
                <a:gd name="T69" fmla="*/ 251 h 897"/>
                <a:gd name="T70" fmla="*/ 240 w 618"/>
                <a:gd name="T71" fmla="*/ 329 h 897"/>
                <a:gd name="T72" fmla="*/ 177 w 618"/>
                <a:gd name="T73" fmla="*/ 442 h 897"/>
                <a:gd name="T74" fmla="*/ 122 w 618"/>
                <a:gd name="T75" fmla="*/ 526 h 897"/>
                <a:gd name="T76" fmla="*/ 293 w 618"/>
                <a:gd name="T77" fmla="*/ 815 h 897"/>
                <a:gd name="T78" fmla="*/ 540 w 618"/>
                <a:gd name="T79" fmla="*/ 763 h 897"/>
                <a:gd name="T80" fmla="*/ 604 w 618"/>
                <a:gd name="T81" fmla="*/ 729 h 897"/>
                <a:gd name="T82" fmla="*/ 618 w 618"/>
                <a:gd name="T83" fmla="*/ 684 h 897"/>
                <a:gd name="T84" fmla="*/ 608 w 618"/>
                <a:gd name="T85" fmla="*/ 600 h 897"/>
                <a:gd name="T86" fmla="*/ 601 w 618"/>
                <a:gd name="T87" fmla="*/ 535 h 897"/>
                <a:gd name="T88" fmla="*/ 592 w 618"/>
                <a:gd name="T89" fmla="*/ 485 h 897"/>
                <a:gd name="T90" fmla="*/ 578 w 618"/>
                <a:gd name="T91" fmla="*/ 431 h 897"/>
                <a:gd name="T92" fmla="*/ 554 w 618"/>
                <a:gd name="T93" fmla="*/ 386 h 897"/>
                <a:gd name="T94" fmla="*/ 541 w 618"/>
                <a:gd name="T95" fmla="*/ 321 h 897"/>
                <a:gd name="T96" fmla="*/ 492 w 618"/>
                <a:gd name="T97" fmla="*/ 302 h 897"/>
                <a:gd name="T98" fmla="*/ 546 w 618"/>
                <a:gd name="T99" fmla="*/ 192 h 897"/>
                <a:gd name="T100" fmla="*/ 581 w 618"/>
                <a:gd name="T101" fmla="*/ 99 h 897"/>
                <a:gd name="T102" fmla="*/ 480 w 618"/>
                <a:gd name="T103" fmla="*/ 26 h 897"/>
                <a:gd name="T104" fmla="*/ 387 w 618"/>
                <a:gd name="T105" fmla="*/ 25 h 897"/>
                <a:gd name="T106" fmla="*/ 381 w 618"/>
                <a:gd name="T107" fmla="*/ 184 h 897"/>
                <a:gd name="T108" fmla="*/ 352 w 618"/>
                <a:gd name="T109" fmla="*/ 352 h 897"/>
                <a:gd name="T110" fmla="*/ 302 w 618"/>
                <a:gd name="T111" fmla="*/ 259 h 897"/>
                <a:gd name="T112" fmla="*/ 237 w 618"/>
                <a:gd name="T113" fmla="*/ 130 h 897"/>
                <a:gd name="T114" fmla="*/ 236 w 618"/>
                <a:gd name="T115" fmla="*/ 84 h 897"/>
                <a:gd name="T116" fmla="*/ 305 w 618"/>
                <a:gd name="T117" fmla="*/ 31 h 897"/>
                <a:gd name="T118" fmla="*/ 359 w 618"/>
                <a:gd name="T119" fmla="*/ 61 h 897"/>
                <a:gd name="T120" fmla="*/ 397 w 618"/>
                <a:gd name="T121" fmla="*/ 10 h 8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618" h="897">
                  <a:moveTo>
                    <a:pt x="62" y="598"/>
                  </a:moveTo>
                  <a:lnTo>
                    <a:pt x="51" y="563"/>
                  </a:lnTo>
                  <a:lnTo>
                    <a:pt x="84" y="551"/>
                  </a:lnTo>
                  <a:lnTo>
                    <a:pt x="95" y="586"/>
                  </a:lnTo>
                  <a:lnTo>
                    <a:pt x="62" y="598"/>
                  </a:lnTo>
                  <a:close/>
                  <a:moveTo>
                    <a:pt x="471" y="342"/>
                  </a:moveTo>
                  <a:lnTo>
                    <a:pt x="471" y="342"/>
                  </a:lnTo>
                  <a:lnTo>
                    <a:pt x="474" y="341"/>
                  </a:lnTo>
                  <a:lnTo>
                    <a:pt x="480" y="340"/>
                  </a:lnTo>
                  <a:lnTo>
                    <a:pt x="489" y="340"/>
                  </a:lnTo>
                  <a:lnTo>
                    <a:pt x="497" y="341"/>
                  </a:lnTo>
                  <a:lnTo>
                    <a:pt x="506" y="343"/>
                  </a:lnTo>
                  <a:lnTo>
                    <a:pt x="509" y="344"/>
                  </a:lnTo>
                  <a:lnTo>
                    <a:pt x="512" y="348"/>
                  </a:lnTo>
                  <a:lnTo>
                    <a:pt x="516" y="351"/>
                  </a:lnTo>
                  <a:lnTo>
                    <a:pt x="518" y="354"/>
                  </a:lnTo>
                  <a:lnTo>
                    <a:pt x="519" y="359"/>
                  </a:lnTo>
                  <a:lnTo>
                    <a:pt x="520" y="365"/>
                  </a:lnTo>
                  <a:lnTo>
                    <a:pt x="521" y="369"/>
                  </a:lnTo>
                  <a:lnTo>
                    <a:pt x="521" y="374"/>
                  </a:lnTo>
                  <a:lnTo>
                    <a:pt x="520" y="385"/>
                  </a:lnTo>
                  <a:lnTo>
                    <a:pt x="518" y="394"/>
                  </a:lnTo>
                  <a:lnTo>
                    <a:pt x="515" y="407"/>
                  </a:lnTo>
                  <a:lnTo>
                    <a:pt x="512" y="416"/>
                  </a:lnTo>
                  <a:lnTo>
                    <a:pt x="511" y="419"/>
                  </a:lnTo>
                  <a:lnTo>
                    <a:pt x="511" y="422"/>
                  </a:lnTo>
                  <a:lnTo>
                    <a:pt x="511" y="426"/>
                  </a:lnTo>
                  <a:lnTo>
                    <a:pt x="512" y="430"/>
                  </a:lnTo>
                  <a:lnTo>
                    <a:pt x="513" y="432"/>
                  </a:lnTo>
                  <a:lnTo>
                    <a:pt x="516" y="435"/>
                  </a:lnTo>
                  <a:lnTo>
                    <a:pt x="519" y="436"/>
                  </a:lnTo>
                  <a:lnTo>
                    <a:pt x="522" y="437"/>
                  </a:lnTo>
                  <a:lnTo>
                    <a:pt x="528" y="438"/>
                  </a:lnTo>
                  <a:lnTo>
                    <a:pt x="535" y="441"/>
                  </a:lnTo>
                  <a:lnTo>
                    <a:pt x="539" y="443"/>
                  </a:lnTo>
                  <a:lnTo>
                    <a:pt x="544" y="448"/>
                  </a:lnTo>
                  <a:lnTo>
                    <a:pt x="548" y="452"/>
                  </a:lnTo>
                  <a:lnTo>
                    <a:pt x="551" y="456"/>
                  </a:lnTo>
                  <a:lnTo>
                    <a:pt x="553" y="461"/>
                  </a:lnTo>
                  <a:lnTo>
                    <a:pt x="555" y="468"/>
                  </a:lnTo>
                  <a:lnTo>
                    <a:pt x="556" y="473"/>
                  </a:lnTo>
                  <a:lnTo>
                    <a:pt x="557" y="480"/>
                  </a:lnTo>
                  <a:lnTo>
                    <a:pt x="557" y="486"/>
                  </a:lnTo>
                  <a:lnTo>
                    <a:pt x="557" y="492"/>
                  </a:lnTo>
                  <a:lnTo>
                    <a:pt x="555" y="505"/>
                  </a:lnTo>
                  <a:lnTo>
                    <a:pt x="551" y="517"/>
                  </a:lnTo>
                  <a:lnTo>
                    <a:pt x="549" y="522"/>
                  </a:lnTo>
                  <a:lnTo>
                    <a:pt x="549" y="526"/>
                  </a:lnTo>
                  <a:lnTo>
                    <a:pt x="551" y="532"/>
                  </a:lnTo>
                  <a:lnTo>
                    <a:pt x="554" y="535"/>
                  </a:lnTo>
                  <a:lnTo>
                    <a:pt x="558" y="539"/>
                  </a:lnTo>
                  <a:lnTo>
                    <a:pt x="562" y="543"/>
                  </a:lnTo>
                  <a:lnTo>
                    <a:pt x="567" y="549"/>
                  </a:lnTo>
                  <a:lnTo>
                    <a:pt x="569" y="554"/>
                  </a:lnTo>
                  <a:lnTo>
                    <a:pt x="571" y="559"/>
                  </a:lnTo>
                  <a:lnTo>
                    <a:pt x="573" y="565"/>
                  </a:lnTo>
                  <a:lnTo>
                    <a:pt x="574" y="570"/>
                  </a:lnTo>
                  <a:lnTo>
                    <a:pt x="574" y="575"/>
                  </a:lnTo>
                  <a:lnTo>
                    <a:pt x="574" y="587"/>
                  </a:lnTo>
                  <a:lnTo>
                    <a:pt x="571" y="599"/>
                  </a:lnTo>
                  <a:lnTo>
                    <a:pt x="567" y="611"/>
                  </a:lnTo>
                  <a:lnTo>
                    <a:pt x="561" y="622"/>
                  </a:lnTo>
                  <a:lnTo>
                    <a:pt x="560" y="625"/>
                  </a:lnTo>
                  <a:lnTo>
                    <a:pt x="560" y="630"/>
                  </a:lnTo>
                  <a:lnTo>
                    <a:pt x="560" y="633"/>
                  </a:lnTo>
                  <a:lnTo>
                    <a:pt x="562" y="637"/>
                  </a:lnTo>
                  <a:lnTo>
                    <a:pt x="568" y="645"/>
                  </a:lnTo>
                  <a:lnTo>
                    <a:pt x="573" y="654"/>
                  </a:lnTo>
                  <a:lnTo>
                    <a:pt x="577" y="664"/>
                  </a:lnTo>
                  <a:lnTo>
                    <a:pt x="581" y="673"/>
                  </a:lnTo>
                  <a:lnTo>
                    <a:pt x="581" y="679"/>
                  </a:lnTo>
                  <a:lnTo>
                    <a:pt x="582" y="683"/>
                  </a:lnTo>
                  <a:lnTo>
                    <a:pt x="581" y="688"/>
                  </a:lnTo>
                  <a:lnTo>
                    <a:pt x="579" y="693"/>
                  </a:lnTo>
                  <a:lnTo>
                    <a:pt x="577" y="697"/>
                  </a:lnTo>
                  <a:lnTo>
                    <a:pt x="575" y="701"/>
                  </a:lnTo>
                  <a:lnTo>
                    <a:pt x="571" y="705"/>
                  </a:lnTo>
                  <a:lnTo>
                    <a:pt x="567" y="708"/>
                  </a:lnTo>
                  <a:lnTo>
                    <a:pt x="556" y="715"/>
                  </a:lnTo>
                  <a:lnTo>
                    <a:pt x="544" y="720"/>
                  </a:lnTo>
                  <a:lnTo>
                    <a:pt x="533" y="723"/>
                  </a:lnTo>
                  <a:lnTo>
                    <a:pt x="520" y="728"/>
                  </a:lnTo>
                  <a:lnTo>
                    <a:pt x="494" y="733"/>
                  </a:lnTo>
                  <a:lnTo>
                    <a:pt x="470" y="738"/>
                  </a:lnTo>
                  <a:lnTo>
                    <a:pt x="438" y="745"/>
                  </a:lnTo>
                  <a:lnTo>
                    <a:pt x="405" y="751"/>
                  </a:lnTo>
                  <a:lnTo>
                    <a:pt x="371" y="757"/>
                  </a:lnTo>
                  <a:lnTo>
                    <a:pt x="337" y="764"/>
                  </a:lnTo>
                  <a:lnTo>
                    <a:pt x="304" y="770"/>
                  </a:lnTo>
                  <a:lnTo>
                    <a:pt x="270" y="778"/>
                  </a:lnTo>
                  <a:lnTo>
                    <a:pt x="238" y="786"/>
                  </a:lnTo>
                  <a:lnTo>
                    <a:pt x="205" y="795"/>
                  </a:lnTo>
                  <a:lnTo>
                    <a:pt x="134" y="570"/>
                  </a:lnTo>
                  <a:lnTo>
                    <a:pt x="142" y="567"/>
                  </a:lnTo>
                  <a:lnTo>
                    <a:pt x="149" y="563"/>
                  </a:lnTo>
                  <a:lnTo>
                    <a:pt x="156" y="557"/>
                  </a:lnTo>
                  <a:lnTo>
                    <a:pt x="161" y="552"/>
                  </a:lnTo>
                  <a:lnTo>
                    <a:pt x="173" y="539"/>
                  </a:lnTo>
                  <a:lnTo>
                    <a:pt x="183" y="525"/>
                  </a:lnTo>
                  <a:lnTo>
                    <a:pt x="192" y="509"/>
                  </a:lnTo>
                  <a:lnTo>
                    <a:pt x="200" y="493"/>
                  </a:lnTo>
                  <a:lnTo>
                    <a:pt x="208" y="477"/>
                  </a:lnTo>
                  <a:lnTo>
                    <a:pt x="215" y="460"/>
                  </a:lnTo>
                  <a:lnTo>
                    <a:pt x="222" y="442"/>
                  </a:lnTo>
                  <a:lnTo>
                    <a:pt x="230" y="424"/>
                  </a:lnTo>
                  <a:lnTo>
                    <a:pt x="239" y="407"/>
                  </a:lnTo>
                  <a:lnTo>
                    <a:pt x="248" y="390"/>
                  </a:lnTo>
                  <a:lnTo>
                    <a:pt x="254" y="383"/>
                  </a:lnTo>
                  <a:lnTo>
                    <a:pt x="259" y="375"/>
                  </a:lnTo>
                  <a:lnTo>
                    <a:pt x="265" y="368"/>
                  </a:lnTo>
                  <a:lnTo>
                    <a:pt x="272" y="361"/>
                  </a:lnTo>
                  <a:lnTo>
                    <a:pt x="279" y="356"/>
                  </a:lnTo>
                  <a:lnTo>
                    <a:pt x="287" y="351"/>
                  </a:lnTo>
                  <a:lnTo>
                    <a:pt x="295" y="345"/>
                  </a:lnTo>
                  <a:lnTo>
                    <a:pt x="304" y="341"/>
                  </a:lnTo>
                  <a:lnTo>
                    <a:pt x="308" y="353"/>
                  </a:lnTo>
                  <a:lnTo>
                    <a:pt x="312" y="366"/>
                  </a:lnTo>
                  <a:lnTo>
                    <a:pt x="315" y="378"/>
                  </a:lnTo>
                  <a:lnTo>
                    <a:pt x="320" y="391"/>
                  </a:lnTo>
                  <a:lnTo>
                    <a:pt x="322" y="397"/>
                  </a:lnTo>
                  <a:lnTo>
                    <a:pt x="324" y="399"/>
                  </a:lnTo>
                  <a:lnTo>
                    <a:pt x="328" y="401"/>
                  </a:lnTo>
                  <a:lnTo>
                    <a:pt x="332" y="402"/>
                  </a:lnTo>
                  <a:lnTo>
                    <a:pt x="337" y="401"/>
                  </a:lnTo>
                  <a:lnTo>
                    <a:pt x="340" y="400"/>
                  </a:lnTo>
                  <a:lnTo>
                    <a:pt x="371" y="382"/>
                  </a:lnTo>
                  <a:lnTo>
                    <a:pt x="403" y="365"/>
                  </a:lnTo>
                  <a:lnTo>
                    <a:pt x="420" y="358"/>
                  </a:lnTo>
                  <a:lnTo>
                    <a:pt x="436" y="351"/>
                  </a:lnTo>
                  <a:lnTo>
                    <a:pt x="453" y="347"/>
                  </a:lnTo>
                  <a:lnTo>
                    <a:pt x="470" y="342"/>
                  </a:lnTo>
                  <a:lnTo>
                    <a:pt x="471" y="342"/>
                  </a:lnTo>
                  <a:close/>
                  <a:moveTo>
                    <a:pt x="295" y="300"/>
                  </a:moveTo>
                  <a:lnTo>
                    <a:pt x="294" y="296"/>
                  </a:lnTo>
                  <a:lnTo>
                    <a:pt x="295" y="299"/>
                  </a:lnTo>
                  <a:lnTo>
                    <a:pt x="295" y="300"/>
                  </a:lnTo>
                  <a:close/>
                  <a:moveTo>
                    <a:pt x="400" y="217"/>
                  </a:moveTo>
                  <a:lnTo>
                    <a:pt x="402" y="179"/>
                  </a:lnTo>
                  <a:lnTo>
                    <a:pt x="403" y="144"/>
                  </a:lnTo>
                  <a:lnTo>
                    <a:pt x="403" y="111"/>
                  </a:lnTo>
                  <a:lnTo>
                    <a:pt x="403" y="82"/>
                  </a:lnTo>
                  <a:lnTo>
                    <a:pt x="407" y="82"/>
                  </a:lnTo>
                  <a:lnTo>
                    <a:pt x="411" y="81"/>
                  </a:lnTo>
                  <a:lnTo>
                    <a:pt x="414" y="80"/>
                  </a:lnTo>
                  <a:lnTo>
                    <a:pt x="418" y="78"/>
                  </a:lnTo>
                  <a:lnTo>
                    <a:pt x="424" y="73"/>
                  </a:lnTo>
                  <a:lnTo>
                    <a:pt x="429" y="66"/>
                  </a:lnTo>
                  <a:lnTo>
                    <a:pt x="435" y="60"/>
                  </a:lnTo>
                  <a:lnTo>
                    <a:pt x="438" y="54"/>
                  </a:lnTo>
                  <a:lnTo>
                    <a:pt x="441" y="46"/>
                  </a:lnTo>
                  <a:lnTo>
                    <a:pt x="443" y="41"/>
                  </a:lnTo>
                  <a:lnTo>
                    <a:pt x="458" y="43"/>
                  </a:lnTo>
                  <a:lnTo>
                    <a:pt x="473" y="47"/>
                  </a:lnTo>
                  <a:lnTo>
                    <a:pt x="487" y="54"/>
                  </a:lnTo>
                  <a:lnTo>
                    <a:pt x="501" y="60"/>
                  </a:lnTo>
                  <a:lnTo>
                    <a:pt x="513" y="69"/>
                  </a:lnTo>
                  <a:lnTo>
                    <a:pt x="525" y="76"/>
                  </a:lnTo>
                  <a:lnTo>
                    <a:pt x="536" y="85"/>
                  </a:lnTo>
                  <a:lnTo>
                    <a:pt x="545" y="93"/>
                  </a:lnTo>
                  <a:lnTo>
                    <a:pt x="542" y="99"/>
                  </a:lnTo>
                  <a:lnTo>
                    <a:pt x="540" y="107"/>
                  </a:lnTo>
                  <a:lnTo>
                    <a:pt x="538" y="114"/>
                  </a:lnTo>
                  <a:lnTo>
                    <a:pt x="537" y="123"/>
                  </a:lnTo>
                  <a:lnTo>
                    <a:pt x="537" y="131"/>
                  </a:lnTo>
                  <a:lnTo>
                    <a:pt x="538" y="140"/>
                  </a:lnTo>
                  <a:lnTo>
                    <a:pt x="539" y="143"/>
                  </a:lnTo>
                  <a:lnTo>
                    <a:pt x="541" y="147"/>
                  </a:lnTo>
                  <a:lnTo>
                    <a:pt x="544" y="151"/>
                  </a:lnTo>
                  <a:lnTo>
                    <a:pt x="548" y="154"/>
                  </a:lnTo>
                  <a:lnTo>
                    <a:pt x="534" y="173"/>
                  </a:lnTo>
                  <a:lnTo>
                    <a:pt x="521" y="192"/>
                  </a:lnTo>
                  <a:lnTo>
                    <a:pt x="510" y="211"/>
                  </a:lnTo>
                  <a:lnTo>
                    <a:pt x="499" y="230"/>
                  </a:lnTo>
                  <a:lnTo>
                    <a:pt x="480" y="269"/>
                  </a:lnTo>
                  <a:lnTo>
                    <a:pt x="464" y="304"/>
                  </a:lnTo>
                  <a:lnTo>
                    <a:pt x="443" y="309"/>
                  </a:lnTo>
                  <a:lnTo>
                    <a:pt x="422" y="317"/>
                  </a:lnTo>
                  <a:lnTo>
                    <a:pt x="401" y="326"/>
                  </a:lnTo>
                  <a:lnTo>
                    <a:pt x="379" y="336"/>
                  </a:lnTo>
                  <a:lnTo>
                    <a:pt x="386" y="313"/>
                  </a:lnTo>
                  <a:lnTo>
                    <a:pt x="391" y="289"/>
                  </a:lnTo>
                  <a:lnTo>
                    <a:pt x="395" y="263"/>
                  </a:lnTo>
                  <a:lnTo>
                    <a:pt x="398" y="237"/>
                  </a:lnTo>
                  <a:lnTo>
                    <a:pt x="400" y="242"/>
                  </a:lnTo>
                  <a:lnTo>
                    <a:pt x="402" y="246"/>
                  </a:lnTo>
                  <a:lnTo>
                    <a:pt x="405" y="252"/>
                  </a:lnTo>
                  <a:lnTo>
                    <a:pt x="408" y="256"/>
                  </a:lnTo>
                  <a:lnTo>
                    <a:pt x="412" y="260"/>
                  </a:lnTo>
                  <a:lnTo>
                    <a:pt x="417" y="265"/>
                  </a:lnTo>
                  <a:lnTo>
                    <a:pt x="422" y="268"/>
                  </a:lnTo>
                  <a:lnTo>
                    <a:pt x="427" y="271"/>
                  </a:lnTo>
                  <a:lnTo>
                    <a:pt x="434" y="274"/>
                  </a:lnTo>
                  <a:lnTo>
                    <a:pt x="439" y="276"/>
                  </a:lnTo>
                  <a:lnTo>
                    <a:pt x="445" y="277"/>
                  </a:lnTo>
                  <a:lnTo>
                    <a:pt x="452" y="277"/>
                  </a:lnTo>
                  <a:lnTo>
                    <a:pt x="457" y="277"/>
                  </a:lnTo>
                  <a:lnTo>
                    <a:pt x="462" y="276"/>
                  </a:lnTo>
                  <a:lnTo>
                    <a:pt x="467" y="274"/>
                  </a:lnTo>
                  <a:lnTo>
                    <a:pt x="471" y="272"/>
                  </a:lnTo>
                  <a:lnTo>
                    <a:pt x="475" y="270"/>
                  </a:lnTo>
                  <a:lnTo>
                    <a:pt x="478" y="267"/>
                  </a:lnTo>
                  <a:lnTo>
                    <a:pt x="482" y="262"/>
                  </a:lnTo>
                  <a:lnTo>
                    <a:pt x="484" y="258"/>
                  </a:lnTo>
                  <a:lnTo>
                    <a:pt x="486" y="252"/>
                  </a:lnTo>
                  <a:lnTo>
                    <a:pt x="486" y="244"/>
                  </a:lnTo>
                  <a:lnTo>
                    <a:pt x="485" y="237"/>
                  </a:lnTo>
                  <a:lnTo>
                    <a:pt x="482" y="229"/>
                  </a:lnTo>
                  <a:lnTo>
                    <a:pt x="477" y="222"/>
                  </a:lnTo>
                  <a:lnTo>
                    <a:pt x="471" y="216"/>
                  </a:lnTo>
                  <a:lnTo>
                    <a:pt x="464" y="209"/>
                  </a:lnTo>
                  <a:lnTo>
                    <a:pt x="456" y="205"/>
                  </a:lnTo>
                  <a:lnTo>
                    <a:pt x="450" y="202"/>
                  </a:lnTo>
                  <a:lnTo>
                    <a:pt x="444" y="200"/>
                  </a:lnTo>
                  <a:lnTo>
                    <a:pt x="438" y="199"/>
                  </a:lnTo>
                  <a:lnTo>
                    <a:pt x="431" y="199"/>
                  </a:lnTo>
                  <a:lnTo>
                    <a:pt x="426" y="199"/>
                  </a:lnTo>
                  <a:lnTo>
                    <a:pt x="422" y="200"/>
                  </a:lnTo>
                  <a:lnTo>
                    <a:pt x="417" y="201"/>
                  </a:lnTo>
                  <a:lnTo>
                    <a:pt x="412" y="203"/>
                  </a:lnTo>
                  <a:lnTo>
                    <a:pt x="409" y="206"/>
                  </a:lnTo>
                  <a:lnTo>
                    <a:pt x="405" y="209"/>
                  </a:lnTo>
                  <a:lnTo>
                    <a:pt x="403" y="212"/>
                  </a:lnTo>
                  <a:lnTo>
                    <a:pt x="400" y="217"/>
                  </a:lnTo>
                  <a:lnTo>
                    <a:pt x="400" y="217"/>
                  </a:lnTo>
                  <a:close/>
                  <a:moveTo>
                    <a:pt x="347" y="0"/>
                  </a:moveTo>
                  <a:lnTo>
                    <a:pt x="330" y="2"/>
                  </a:lnTo>
                  <a:lnTo>
                    <a:pt x="313" y="5"/>
                  </a:lnTo>
                  <a:lnTo>
                    <a:pt x="298" y="10"/>
                  </a:lnTo>
                  <a:lnTo>
                    <a:pt x="284" y="15"/>
                  </a:lnTo>
                  <a:lnTo>
                    <a:pt x="269" y="23"/>
                  </a:lnTo>
                  <a:lnTo>
                    <a:pt x="256" y="31"/>
                  </a:lnTo>
                  <a:lnTo>
                    <a:pt x="243" y="40"/>
                  </a:lnTo>
                  <a:lnTo>
                    <a:pt x="231" y="48"/>
                  </a:lnTo>
                  <a:lnTo>
                    <a:pt x="212" y="66"/>
                  </a:lnTo>
                  <a:lnTo>
                    <a:pt x="197" y="82"/>
                  </a:lnTo>
                  <a:lnTo>
                    <a:pt x="188" y="95"/>
                  </a:lnTo>
                  <a:lnTo>
                    <a:pt x="183" y="101"/>
                  </a:lnTo>
                  <a:lnTo>
                    <a:pt x="177" y="108"/>
                  </a:lnTo>
                  <a:lnTo>
                    <a:pt x="185" y="115"/>
                  </a:lnTo>
                  <a:lnTo>
                    <a:pt x="203" y="136"/>
                  </a:lnTo>
                  <a:lnTo>
                    <a:pt x="219" y="157"/>
                  </a:lnTo>
                  <a:lnTo>
                    <a:pt x="235" y="180"/>
                  </a:lnTo>
                  <a:lnTo>
                    <a:pt x="249" y="204"/>
                  </a:lnTo>
                  <a:lnTo>
                    <a:pt x="262" y="227"/>
                  </a:lnTo>
                  <a:lnTo>
                    <a:pt x="274" y="251"/>
                  </a:lnTo>
                  <a:lnTo>
                    <a:pt x="285" y="274"/>
                  </a:lnTo>
                  <a:lnTo>
                    <a:pt x="294" y="295"/>
                  </a:lnTo>
                  <a:lnTo>
                    <a:pt x="281" y="301"/>
                  </a:lnTo>
                  <a:lnTo>
                    <a:pt x="270" y="307"/>
                  </a:lnTo>
                  <a:lnTo>
                    <a:pt x="259" y="313"/>
                  </a:lnTo>
                  <a:lnTo>
                    <a:pt x="249" y="321"/>
                  </a:lnTo>
                  <a:lnTo>
                    <a:pt x="240" y="329"/>
                  </a:lnTo>
                  <a:lnTo>
                    <a:pt x="232" y="338"/>
                  </a:lnTo>
                  <a:lnTo>
                    <a:pt x="225" y="348"/>
                  </a:lnTo>
                  <a:lnTo>
                    <a:pt x="218" y="357"/>
                  </a:lnTo>
                  <a:lnTo>
                    <a:pt x="205" y="377"/>
                  </a:lnTo>
                  <a:lnTo>
                    <a:pt x="194" y="399"/>
                  </a:lnTo>
                  <a:lnTo>
                    <a:pt x="186" y="420"/>
                  </a:lnTo>
                  <a:lnTo>
                    <a:pt x="177" y="442"/>
                  </a:lnTo>
                  <a:lnTo>
                    <a:pt x="165" y="470"/>
                  </a:lnTo>
                  <a:lnTo>
                    <a:pt x="153" y="496"/>
                  </a:lnTo>
                  <a:lnTo>
                    <a:pt x="146" y="506"/>
                  </a:lnTo>
                  <a:lnTo>
                    <a:pt x="139" y="516"/>
                  </a:lnTo>
                  <a:lnTo>
                    <a:pt x="131" y="523"/>
                  </a:lnTo>
                  <a:lnTo>
                    <a:pt x="122" y="529"/>
                  </a:lnTo>
                  <a:lnTo>
                    <a:pt x="122" y="526"/>
                  </a:lnTo>
                  <a:lnTo>
                    <a:pt x="113" y="501"/>
                  </a:lnTo>
                  <a:lnTo>
                    <a:pt x="0" y="540"/>
                  </a:lnTo>
                  <a:lnTo>
                    <a:pt x="109" y="897"/>
                  </a:lnTo>
                  <a:lnTo>
                    <a:pt x="222" y="858"/>
                  </a:lnTo>
                  <a:lnTo>
                    <a:pt x="215" y="836"/>
                  </a:lnTo>
                  <a:lnTo>
                    <a:pt x="255" y="825"/>
                  </a:lnTo>
                  <a:lnTo>
                    <a:pt x="293" y="815"/>
                  </a:lnTo>
                  <a:lnTo>
                    <a:pt x="332" y="806"/>
                  </a:lnTo>
                  <a:lnTo>
                    <a:pt x="372" y="799"/>
                  </a:lnTo>
                  <a:lnTo>
                    <a:pt x="411" y="792"/>
                  </a:lnTo>
                  <a:lnTo>
                    <a:pt x="451" y="783"/>
                  </a:lnTo>
                  <a:lnTo>
                    <a:pt x="490" y="775"/>
                  </a:lnTo>
                  <a:lnTo>
                    <a:pt x="528" y="766"/>
                  </a:lnTo>
                  <a:lnTo>
                    <a:pt x="540" y="763"/>
                  </a:lnTo>
                  <a:lnTo>
                    <a:pt x="553" y="759"/>
                  </a:lnTo>
                  <a:lnTo>
                    <a:pt x="565" y="755"/>
                  </a:lnTo>
                  <a:lnTo>
                    <a:pt x="575" y="750"/>
                  </a:lnTo>
                  <a:lnTo>
                    <a:pt x="586" y="745"/>
                  </a:lnTo>
                  <a:lnTo>
                    <a:pt x="595" y="737"/>
                  </a:lnTo>
                  <a:lnTo>
                    <a:pt x="600" y="733"/>
                  </a:lnTo>
                  <a:lnTo>
                    <a:pt x="604" y="729"/>
                  </a:lnTo>
                  <a:lnTo>
                    <a:pt x="607" y="723"/>
                  </a:lnTo>
                  <a:lnTo>
                    <a:pt x="611" y="717"/>
                  </a:lnTo>
                  <a:lnTo>
                    <a:pt x="614" y="713"/>
                  </a:lnTo>
                  <a:lnTo>
                    <a:pt x="616" y="707"/>
                  </a:lnTo>
                  <a:lnTo>
                    <a:pt x="617" y="701"/>
                  </a:lnTo>
                  <a:lnTo>
                    <a:pt x="618" y="696"/>
                  </a:lnTo>
                  <a:lnTo>
                    <a:pt x="618" y="684"/>
                  </a:lnTo>
                  <a:lnTo>
                    <a:pt x="617" y="672"/>
                  </a:lnTo>
                  <a:lnTo>
                    <a:pt x="614" y="661"/>
                  </a:lnTo>
                  <a:lnTo>
                    <a:pt x="609" y="649"/>
                  </a:lnTo>
                  <a:lnTo>
                    <a:pt x="604" y="638"/>
                  </a:lnTo>
                  <a:lnTo>
                    <a:pt x="599" y="629"/>
                  </a:lnTo>
                  <a:lnTo>
                    <a:pt x="604" y="615"/>
                  </a:lnTo>
                  <a:lnTo>
                    <a:pt x="608" y="600"/>
                  </a:lnTo>
                  <a:lnTo>
                    <a:pt x="610" y="585"/>
                  </a:lnTo>
                  <a:lnTo>
                    <a:pt x="610" y="570"/>
                  </a:lnTo>
                  <a:lnTo>
                    <a:pt x="609" y="563"/>
                  </a:lnTo>
                  <a:lnTo>
                    <a:pt x="608" y="556"/>
                  </a:lnTo>
                  <a:lnTo>
                    <a:pt x="606" y="549"/>
                  </a:lnTo>
                  <a:lnTo>
                    <a:pt x="604" y="542"/>
                  </a:lnTo>
                  <a:lnTo>
                    <a:pt x="601" y="535"/>
                  </a:lnTo>
                  <a:lnTo>
                    <a:pt x="596" y="530"/>
                  </a:lnTo>
                  <a:lnTo>
                    <a:pt x="592" y="523"/>
                  </a:lnTo>
                  <a:lnTo>
                    <a:pt x="587" y="518"/>
                  </a:lnTo>
                  <a:lnTo>
                    <a:pt x="589" y="509"/>
                  </a:lnTo>
                  <a:lnTo>
                    <a:pt x="591" y="501"/>
                  </a:lnTo>
                  <a:lnTo>
                    <a:pt x="592" y="493"/>
                  </a:lnTo>
                  <a:lnTo>
                    <a:pt x="592" y="485"/>
                  </a:lnTo>
                  <a:lnTo>
                    <a:pt x="592" y="476"/>
                  </a:lnTo>
                  <a:lnTo>
                    <a:pt x="591" y="468"/>
                  </a:lnTo>
                  <a:lnTo>
                    <a:pt x="590" y="459"/>
                  </a:lnTo>
                  <a:lnTo>
                    <a:pt x="588" y="452"/>
                  </a:lnTo>
                  <a:lnTo>
                    <a:pt x="586" y="444"/>
                  </a:lnTo>
                  <a:lnTo>
                    <a:pt x="583" y="437"/>
                  </a:lnTo>
                  <a:lnTo>
                    <a:pt x="578" y="431"/>
                  </a:lnTo>
                  <a:lnTo>
                    <a:pt x="574" y="424"/>
                  </a:lnTo>
                  <a:lnTo>
                    <a:pt x="569" y="419"/>
                  </a:lnTo>
                  <a:lnTo>
                    <a:pt x="563" y="414"/>
                  </a:lnTo>
                  <a:lnTo>
                    <a:pt x="557" y="409"/>
                  </a:lnTo>
                  <a:lnTo>
                    <a:pt x="550" y="406"/>
                  </a:lnTo>
                  <a:lnTo>
                    <a:pt x="552" y="397"/>
                  </a:lnTo>
                  <a:lnTo>
                    <a:pt x="554" y="386"/>
                  </a:lnTo>
                  <a:lnTo>
                    <a:pt x="555" y="376"/>
                  </a:lnTo>
                  <a:lnTo>
                    <a:pt x="555" y="366"/>
                  </a:lnTo>
                  <a:lnTo>
                    <a:pt x="554" y="356"/>
                  </a:lnTo>
                  <a:lnTo>
                    <a:pt x="553" y="347"/>
                  </a:lnTo>
                  <a:lnTo>
                    <a:pt x="550" y="337"/>
                  </a:lnTo>
                  <a:lnTo>
                    <a:pt x="545" y="327"/>
                  </a:lnTo>
                  <a:lnTo>
                    <a:pt x="541" y="321"/>
                  </a:lnTo>
                  <a:lnTo>
                    <a:pt x="536" y="315"/>
                  </a:lnTo>
                  <a:lnTo>
                    <a:pt x="529" y="310"/>
                  </a:lnTo>
                  <a:lnTo>
                    <a:pt x="522" y="307"/>
                  </a:lnTo>
                  <a:lnTo>
                    <a:pt x="515" y="305"/>
                  </a:lnTo>
                  <a:lnTo>
                    <a:pt x="507" y="303"/>
                  </a:lnTo>
                  <a:lnTo>
                    <a:pt x="500" y="302"/>
                  </a:lnTo>
                  <a:lnTo>
                    <a:pt x="492" y="302"/>
                  </a:lnTo>
                  <a:lnTo>
                    <a:pt x="490" y="302"/>
                  </a:lnTo>
                  <a:lnTo>
                    <a:pt x="489" y="302"/>
                  </a:lnTo>
                  <a:lnTo>
                    <a:pt x="497" y="280"/>
                  </a:lnTo>
                  <a:lnTo>
                    <a:pt x="508" y="259"/>
                  </a:lnTo>
                  <a:lnTo>
                    <a:pt x="520" y="237"/>
                  </a:lnTo>
                  <a:lnTo>
                    <a:pt x="533" y="214"/>
                  </a:lnTo>
                  <a:lnTo>
                    <a:pt x="546" y="192"/>
                  </a:lnTo>
                  <a:lnTo>
                    <a:pt x="561" y="171"/>
                  </a:lnTo>
                  <a:lnTo>
                    <a:pt x="577" y="151"/>
                  </a:lnTo>
                  <a:lnTo>
                    <a:pt x="594" y="131"/>
                  </a:lnTo>
                  <a:lnTo>
                    <a:pt x="601" y="125"/>
                  </a:lnTo>
                  <a:lnTo>
                    <a:pt x="595" y="118"/>
                  </a:lnTo>
                  <a:lnTo>
                    <a:pt x="591" y="111"/>
                  </a:lnTo>
                  <a:lnTo>
                    <a:pt x="581" y="99"/>
                  </a:lnTo>
                  <a:lnTo>
                    <a:pt x="566" y="84"/>
                  </a:lnTo>
                  <a:lnTo>
                    <a:pt x="546" y="65"/>
                  </a:lnTo>
                  <a:lnTo>
                    <a:pt x="535" y="57"/>
                  </a:lnTo>
                  <a:lnTo>
                    <a:pt x="523" y="47"/>
                  </a:lnTo>
                  <a:lnTo>
                    <a:pt x="509" y="40"/>
                  </a:lnTo>
                  <a:lnTo>
                    <a:pt x="495" y="32"/>
                  </a:lnTo>
                  <a:lnTo>
                    <a:pt x="480" y="26"/>
                  </a:lnTo>
                  <a:lnTo>
                    <a:pt x="464" y="22"/>
                  </a:lnTo>
                  <a:lnTo>
                    <a:pt x="447" y="19"/>
                  </a:lnTo>
                  <a:lnTo>
                    <a:pt x="430" y="18"/>
                  </a:lnTo>
                  <a:lnTo>
                    <a:pt x="420" y="18"/>
                  </a:lnTo>
                  <a:lnTo>
                    <a:pt x="409" y="20"/>
                  </a:lnTo>
                  <a:lnTo>
                    <a:pt x="398" y="22"/>
                  </a:lnTo>
                  <a:lnTo>
                    <a:pt x="387" y="25"/>
                  </a:lnTo>
                  <a:lnTo>
                    <a:pt x="379" y="27"/>
                  </a:lnTo>
                  <a:lnTo>
                    <a:pt x="380" y="36"/>
                  </a:lnTo>
                  <a:lnTo>
                    <a:pt x="380" y="46"/>
                  </a:lnTo>
                  <a:lnTo>
                    <a:pt x="381" y="73"/>
                  </a:lnTo>
                  <a:lnTo>
                    <a:pt x="383" y="111"/>
                  </a:lnTo>
                  <a:lnTo>
                    <a:pt x="383" y="158"/>
                  </a:lnTo>
                  <a:lnTo>
                    <a:pt x="381" y="184"/>
                  </a:lnTo>
                  <a:lnTo>
                    <a:pt x="379" y="210"/>
                  </a:lnTo>
                  <a:lnTo>
                    <a:pt x="377" y="236"/>
                  </a:lnTo>
                  <a:lnTo>
                    <a:pt x="374" y="261"/>
                  </a:lnTo>
                  <a:lnTo>
                    <a:pt x="371" y="287"/>
                  </a:lnTo>
                  <a:lnTo>
                    <a:pt x="365" y="310"/>
                  </a:lnTo>
                  <a:lnTo>
                    <a:pt x="359" y="332"/>
                  </a:lnTo>
                  <a:lnTo>
                    <a:pt x="352" y="352"/>
                  </a:lnTo>
                  <a:lnTo>
                    <a:pt x="346" y="355"/>
                  </a:lnTo>
                  <a:lnTo>
                    <a:pt x="340" y="358"/>
                  </a:lnTo>
                  <a:lnTo>
                    <a:pt x="336" y="342"/>
                  </a:lnTo>
                  <a:lnTo>
                    <a:pt x="330" y="327"/>
                  </a:lnTo>
                  <a:lnTo>
                    <a:pt x="324" y="311"/>
                  </a:lnTo>
                  <a:lnTo>
                    <a:pt x="318" y="296"/>
                  </a:lnTo>
                  <a:lnTo>
                    <a:pt x="302" y="259"/>
                  </a:lnTo>
                  <a:lnTo>
                    <a:pt x="281" y="220"/>
                  </a:lnTo>
                  <a:lnTo>
                    <a:pt x="271" y="199"/>
                  </a:lnTo>
                  <a:lnTo>
                    <a:pt x="258" y="178"/>
                  </a:lnTo>
                  <a:lnTo>
                    <a:pt x="245" y="157"/>
                  </a:lnTo>
                  <a:lnTo>
                    <a:pt x="231" y="138"/>
                  </a:lnTo>
                  <a:lnTo>
                    <a:pt x="235" y="135"/>
                  </a:lnTo>
                  <a:lnTo>
                    <a:pt x="237" y="130"/>
                  </a:lnTo>
                  <a:lnTo>
                    <a:pt x="239" y="127"/>
                  </a:lnTo>
                  <a:lnTo>
                    <a:pt x="240" y="123"/>
                  </a:lnTo>
                  <a:lnTo>
                    <a:pt x="242" y="114"/>
                  </a:lnTo>
                  <a:lnTo>
                    <a:pt x="241" y="106"/>
                  </a:lnTo>
                  <a:lnTo>
                    <a:pt x="240" y="98"/>
                  </a:lnTo>
                  <a:lnTo>
                    <a:pt x="238" y="90"/>
                  </a:lnTo>
                  <a:lnTo>
                    <a:pt x="236" y="84"/>
                  </a:lnTo>
                  <a:lnTo>
                    <a:pt x="232" y="77"/>
                  </a:lnTo>
                  <a:lnTo>
                    <a:pt x="243" y="69"/>
                  </a:lnTo>
                  <a:lnTo>
                    <a:pt x="254" y="60"/>
                  </a:lnTo>
                  <a:lnTo>
                    <a:pt x="265" y="52"/>
                  </a:lnTo>
                  <a:lnTo>
                    <a:pt x="277" y="44"/>
                  </a:lnTo>
                  <a:lnTo>
                    <a:pt x="291" y="37"/>
                  </a:lnTo>
                  <a:lnTo>
                    <a:pt x="305" y="31"/>
                  </a:lnTo>
                  <a:lnTo>
                    <a:pt x="320" y="27"/>
                  </a:lnTo>
                  <a:lnTo>
                    <a:pt x="335" y="24"/>
                  </a:lnTo>
                  <a:lnTo>
                    <a:pt x="339" y="35"/>
                  </a:lnTo>
                  <a:lnTo>
                    <a:pt x="345" y="46"/>
                  </a:lnTo>
                  <a:lnTo>
                    <a:pt x="350" y="52"/>
                  </a:lnTo>
                  <a:lnTo>
                    <a:pt x="354" y="57"/>
                  </a:lnTo>
                  <a:lnTo>
                    <a:pt x="359" y="61"/>
                  </a:lnTo>
                  <a:lnTo>
                    <a:pt x="365" y="64"/>
                  </a:lnTo>
                  <a:lnTo>
                    <a:pt x="364" y="45"/>
                  </a:lnTo>
                  <a:lnTo>
                    <a:pt x="364" y="38"/>
                  </a:lnTo>
                  <a:lnTo>
                    <a:pt x="363" y="20"/>
                  </a:lnTo>
                  <a:lnTo>
                    <a:pt x="379" y="14"/>
                  </a:lnTo>
                  <a:lnTo>
                    <a:pt x="388" y="12"/>
                  </a:lnTo>
                  <a:lnTo>
                    <a:pt x="397" y="10"/>
                  </a:lnTo>
                  <a:lnTo>
                    <a:pt x="391" y="8"/>
                  </a:lnTo>
                  <a:lnTo>
                    <a:pt x="379" y="5"/>
                  </a:lnTo>
                  <a:lnTo>
                    <a:pt x="369" y="3"/>
                  </a:lnTo>
                  <a:lnTo>
                    <a:pt x="358" y="2"/>
                  </a:lnTo>
                  <a:lnTo>
                    <a:pt x="347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Calibri Light"/>
                <a:cs typeface="Calibri Light"/>
              </a:endParaRPr>
            </a:p>
          </p:txBody>
        </p:sp>
        <p:sp>
          <p:nvSpPr>
            <p:cNvPr id="80" name="Freeform 10073">
              <a:extLst>
                <a:ext uri="{FF2B5EF4-FFF2-40B4-BE49-F238E27FC236}">
                  <a16:creationId xmlns:a16="http://schemas.microsoft.com/office/drawing/2014/main" id="{C3747504-C005-4B74-91BE-80143FC23D19}"/>
                </a:ext>
              </a:extLst>
            </p:cNvPr>
            <p:cNvSpPr>
              <a:spLocks/>
            </p:cNvSpPr>
            <p:nvPr/>
          </p:nvSpPr>
          <p:spPr bwMode="auto">
            <a:xfrm>
              <a:off x="3451336" y="3372643"/>
              <a:ext cx="28575" cy="31750"/>
            </a:xfrm>
            <a:custGeom>
              <a:avLst/>
              <a:gdLst>
                <a:gd name="T0" fmla="*/ 54 w 73"/>
                <a:gd name="T1" fmla="*/ 0 h 79"/>
                <a:gd name="T2" fmla="*/ 48 w 73"/>
                <a:gd name="T3" fmla="*/ 2 h 79"/>
                <a:gd name="T4" fmla="*/ 43 w 73"/>
                <a:gd name="T5" fmla="*/ 3 h 79"/>
                <a:gd name="T6" fmla="*/ 36 w 73"/>
                <a:gd name="T7" fmla="*/ 4 h 79"/>
                <a:gd name="T8" fmla="*/ 30 w 73"/>
                <a:gd name="T9" fmla="*/ 7 h 79"/>
                <a:gd name="T10" fmla="*/ 21 w 73"/>
                <a:gd name="T11" fmla="*/ 11 h 79"/>
                <a:gd name="T12" fmla="*/ 15 w 73"/>
                <a:gd name="T13" fmla="*/ 18 h 79"/>
                <a:gd name="T14" fmla="*/ 9 w 73"/>
                <a:gd name="T15" fmla="*/ 24 h 79"/>
                <a:gd name="T16" fmla="*/ 4 w 73"/>
                <a:gd name="T17" fmla="*/ 31 h 79"/>
                <a:gd name="T18" fmla="*/ 1 w 73"/>
                <a:gd name="T19" fmla="*/ 39 h 79"/>
                <a:gd name="T20" fmla="*/ 0 w 73"/>
                <a:gd name="T21" fmla="*/ 46 h 79"/>
                <a:gd name="T22" fmla="*/ 0 w 73"/>
                <a:gd name="T23" fmla="*/ 54 h 79"/>
                <a:gd name="T24" fmla="*/ 2 w 73"/>
                <a:gd name="T25" fmla="*/ 61 h 79"/>
                <a:gd name="T26" fmla="*/ 4 w 73"/>
                <a:gd name="T27" fmla="*/ 65 h 79"/>
                <a:gd name="T28" fmla="*/ 7 w 73"/>
                <a:gd name="T29" fmla="*/ 69 h 79"/>
                <a:gd name="T30" fmla="*/ 11 w 73"/>
                <a:gd name="T31" fmla="*/ 72 h 79"/>
                <a:gd name="T32" fmla="*/ 15 w 73"/>
                <a:gd name="T33" fmla="*/ 75 h 79"/>
                <a:gd name="T34" fmla="*/ 19 w 73"/>
                <a:gd name="T35" fmla="*/ 77 h 79"/>
                <a:gd name="T36" fmla="*/ 25 w 73"/>
                <a:gd name="T37" fmla="*/ 78 h 79"/>
                <a:gd name="T38" fmla="*/ 29 w 73"/>
                <a:gd name="T39" fmla="*/ 79 h 79"/>
                <a:gd name="T40" fmla="*/ 34 w 73"/>
                <a:gd name="T41" fmla="*/ 79 h 79"/>
                <a:gd name="T42" fmla="*/ 40 w 73"/>
                <a:gd name="T43" fmla="*/ 79 h 79"/>
                <a:gd name="T44" fmla="*/ 47 w 73"/>
                <a:gd name="T45" fmla="*/ 78 h 79"/>
                <a:gd name="T46" fmla="*/ 52 w 73"/>
                <a:gd name="T47" fmla="*/ 76 h 79"/>
                <a:gd name="T48" fmla="*/ 59 w 73"/>
                <a:gd name="T49" fmla="*/ 74 h 79"/>
                <a:gd name="T50" fmla="*/ 64 w 73"/>
                <a:gd name="T51" fmla="*/ 71 h 79"/>
                <a:gd name="T52" fmla="*/ 68 w 73"/>
                <a:gd name="T53" fmla="*/ 68 h 79"/>
                <a:gd name="T54" fmla="*/ 70 w 73"/>
                <a:gd name="T55" fmla="*/ 52 h 79"/>
                <a:gd name="T56" fmla="*/ 71 w 73"/>
                <a:gd name="T57" fmla="*/ 37 h 79"/>
                <a:gd name="T58" fmla="*/ 72 w 73"/>
                <a:gd name="T59" fmla="*/ 21 h 79"/>
                <a:gd name="T60" fmla="*/ 73 w 73"/>
                <a:gd name="T61" fmla="*/ 6 h 79"/>
                <a:gd name="T62" fmla="*/ 69 w 73"/>
                <a:gd name="T63" fmla="*/ 4 h 79"/>
                <a:gd name="T64" fmla="*/ 64 w 73"/>
                <a:gd name="T65" fmla="*/ 2 h 79"/>
                <a:gd name="T66" fmla="*/ 60 w 73"/>
                <a:gd name="T67" fmla="*/ 2 h 79"/>
                <a:gd name="T68" fmla="*/ 54 w 73"/>
                <a:gd name="T69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3" h="79">
                  <a:moveTo>
                    <a:pt x="54" y="0"/>
                  </a:moveTo>
                  <a:lnTo>
                    <a:pt x="48" y="2"/>
                  </a:lnTo>
                  <a:lnTo>
                    <a:pt x="43" y="3"/>
                  </a:lnTo>
                  <a:lnTo>
                    <a:pt x="36" y="4"/>
                  </a:lnTo>
                  <a:lnTo>
                    <a:pt x="30" y="7"/>
                  </a:lnTo>
                  <a:lnTo>
                    <a:pt x="21" y="11"/>
                  </a:lnTo>
                  <a:lnTo>
                    <a:pt x="15" y="18"/>
                  </a:lnTo>
                  <a:lnTo>
                    <a:pt x="9" y="24"/>
                  </a:lnTo>
                  <a:lnTo>
                    <a:pt x="4" y="31"/>
                  </a:lnTo>
                  <a:lnTo>
                    <a:pt x="1" y="39"/>
                  </a:lnTo>
                  <a:lnTo>
                    <a:pt x="0" y="46"/>
                  </a:lnTo>
                  <a:lnTo>
                    <a:pt x="0" y="54"/>
                  </a:lnTo>
                  <a:lnTo>
                    <a:pt x="2" y="61"/>
                  </a:lnTo>
                  <a:lnTo>
                    <a:pt x="4" y="65"/>
                  </a:lnTo>
                  <a:lnTo>
                    <a:pt x="7" y="69"/>
                  </a:lnTo>
                  <a:lnTo>
                    <a:pt x="11" y="72"/>
                  </a:lnTo>
                  <a:lnTo>
                    <a:pt x="15" y="75"/>
                  </a:lnTo>
                  <a:lnTo>
                    <a:pt x="19" y="77"/>
                  </a:lnTo>
                  <a:lnTo>
                    <a:pt x="25" y="78"/>
                  </a:lnTo>
                  <a:lnTo>
                    <a:pt x="29" y="79"/>
                  </a:lnTo>
                  <a:lnTo>
                    <a:pt x="34" y="79"/>
                  </a:lnTo>
                  <a:lnTo>
                    <a:pt x="40" y="79"/>
                  </a:lnTo>
                  <a:lnTo>
                    <a:pt x="47" y="78"/>
                  </a:lnTo>
                  <a:lnTo>
                    <a:pt x="52" y="76"/>
                  </a:lnTo>
                  <a:lnTo>
                    <a:pt x="59" y="74"/>
                  </a:lnTo>
                  <a:lnTo>
                    <a:pt x="64" y="71"/>
                  </a:lnTo>
                  <a:lnTo>
                    <a:pt x="68" y="68"/>
                  </a:lnTo>
                  <a:lnTo>
                    <a:pt x="70" y="52"/>
                  </a:lnTo>
                  <a:lnTo>
                    <a:pt x="71" y="37"/>
                  </a:lnTo>
                  <a:lnTo>
                    <a:pt x="72" y="21"/>
                  </a:lnTo>
                  <a:lnTo>
                    <a:pt x="73" y="6"/>
                  </a:lnTo>
                  <a:lnTo>
                    <a:pt x="69" y="4"/>
                  </a:lnTo>
                  <a:lnTo>
                    <a:pt x="64" y="2"/>
                  </a:lnTo>
                  <a:lnTo>
                    <a:pt x="60" y="2"/>
                  </a:lnTo>
                  <a:lnTo>
                    <a:pt x="5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Calibri Light"/>
                <a:cs typeface="Calibri Light"/>
              </a:endParaRPr>
            </a:p>
          </p:txBody>
        </p:sp>
        <p:sp>
          <p:nvSpPr>
            <p:cNvPr id="81" name="Freeform 10189">
              <a:extLst>
                <a:ext uri="{FF2B5EF4-FFF2-40B4-BE49-F238E27FC236}">
                  <a16:creationId xmlns:a16="http://schemas.microsoft.com/office/drawing/2014/main" id="{493BB4A1-1D33-473D-965F-A4A876821AAA}"/>
                </a:ext>
              </a:extLst>
            </p:cNvPr>
            <p:cNvSpPr>
              <a:spLocks/>
            </p:cNvSpPr>
            <p:nvPr/>
          </p:nvSpPr>
          <p:spPr bwMode="auto">
            <a:xfrm>
              <a:off x="3492611" y="3378993"/>
              <a:ext cx="34925" cy="31750"/>
            </a:xfrm>
            <a:custGeom>
              <a:avLst/>
              <a:gdLst>
                <a:gd name="T0" fmla="*/ 0 w 88"/>
                <a:gd name="T1" fmla="*/ 40 h 80"/>
                <a:gd name="T2" fmla="*/ 2 w 88"/>
                <a:gd name="T3" fmla="*/ 45 h 80"/>
                <a:gd name="T4" fmla="*/ 4 w 88"/>
                <a:gd name="T5" fmla="*/ 49 h 80"/>
                <a:gd name="T6" fmla="*/ 7 w 88"/>
                <a:gd name="T7" fmla="*/ 55 h 80"/>
                <a:gd name="T8" fmla="*/ 10 w 88"/>
                <a:gd name="T9" fmla="*/ 59 h 80"/>
                <a:gd name="T10" fmla="*/ 14 w 88"/>
                <a:gd name="T11" fmla="*/ 63 h 80"/>
                <a:gd name="T12" fmla="*/ 19 w 88"/>
                <a:gd name="T13" fmla="*/ 68 h 80"/>
                <a:gd name="T14" fmla="*/ 24 w 88"/>
                <a:gd name="T15" fmla="*/ 72 h 80"/>
                <a:gd name="T16" fmla="*/ 29 w 88"/>
                <a:gd name="T17" fmla="*/ 75 h 80"/>
                <a:gd name="T18" fmla="*/ 38 w 88"/>
                <a:gd name="T19" fmla="*/ 78 h 80"/>
                <a:gd name="T20" fmla="*/ 46 w 88"/>
                <a:gd name="T21" fmla="*/ 80 h 80"/>
                <a:gd name="T22" fmla="*/ 55 w 88"/>
                <a:gd name="T23" fmla="*/ 80 h 80"/>
                <a:gd name="T24" fmla="*/ 63 w 88"/>
                <a:gd name="T25" fmla="*/ 79 h 80"/>
                <a:gd name="T26" fmla="*/ 71 w 88"/>
                <a:gd name="T27" fmla="*/ 77 h 80"/>
                <a:gd name="T28" fmla="*/ 77 w 88"/>
                <a:gd name="T29" fmla="*/ 74 h 80"/>
                <a:gd name="T30" fmla="*/ 81 w 88"/>
                <a:gd name="T31" fmla="*/ 69 h 80"/>
                <a:gd name="T32" fmla="*/ 86 w 88"/>
                <a:gd name="T33" fmla="*/ 62 h 80"/>
                <a:gd name="T34" fmla="*/ 88 w 88"/>
                <a:gd name="T35" fmla="*/ 55 h 80"/>
                <a:gd name="T36" fmla="*/ 88 w 88"/>
                <a:gd name="T37" fmla="*/ 47 h 80"/>
                <a:gd name="T38" fmla="*/ 87 w 88"/>
                <a:gd name="T39" fmla="*/ 39 h 80"/>
                <a:gd name="T40" fmla="*/ 84 w 88"/>
                <a:gd name="T41" fmla="*/ 31 h 80"/>
                <a:gd name="T42" fmla="*/ 79 w 88"/>
                <a:gd name="T43" fmla="*/ 24 h 80"/>
                <a:gd name="T44" fmla="*/ 73 w 88"/>
                <a:gd name="T45" fmla="*/ 17 h 80"/>
                <a:gd name="T46" fmla="*/ 66 w 88"/>
                <a:gd name="T47" fmla="*/ 11 h 80"/>
                <a:gd name="T48" fmla="*/ 58 w 88"/>
                <a:gd name="T49" fmla="*/ 7 h 80"/>
                <a:gd name="T50" fmla="*/ 49 w 88"/>
                <a:gd name="T51" fmla="*/ 3 h 80"/>
                <a:gd name="T52" fmla="*/ 41 w 88"/>
                <a:gd name="T53" fmla="*/ 0 h 80"/>
                <a:gd name="T54" fmla="*/ 32 w 88"/>
                <a:gd name="T55" fmla="*/ 0 h 80"/>
                <a:gd name="T56" fmla="*/ 25 w 88"/>
                <a:gd name="T57" fmla="*/ 2 h 80"/>
                <a:gd name="T58" fmla="*/ 18 w 88"/>
                <a:gd name="T59" fmla="*/ 4 h 80"/>
                <a:gd name="T60" fmla="*/ 11 w 88"/>
                <a:gd name="T61" fmla="*/ 8 h 80"/>
                <a:gd name="T62" fmla="*/ 6 w 88"/>
                <a:gd name="T63" fmla="*/ 12 h 80"/>
                <a:gd name="T64" fmla="*/ 2 w 88"/>
                <a:gd name="T65" fmla="*/ 19 h 80"/>
                <a:gd name="T66" fmla="*/ 0 w 88"/>
                <a:gd name="T67" fmla="*/ 4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8" h="80">
                  <a:moveTo>
                    <a:pt x="0" y="40"/>
                  </a:moveTo>
                  <a:lnTo>
                    <a:pt x="2" y="45"/>
                  </a:lnTo>
                  <a:lnTo>
                    <a:pt x="4" y="49"/>
                  </a:lnTo>
                  <a:lnTo>
                    <a:pt x="7" y="55"/>
                  </a:lnTo>
                  <a:lnTo>
                    <a:pt x="10" y="59"/>
                  </a:lnTo>
                  <a:lnTo>
                    <a:pt x="14" y="63"/>
                  </a:lnTo>
                  <a:lnTo>
                    <a:pt x="19" y="68"/>
                  </a:lnTo>
                  <a:lnTo>
                    <a:pt x="24" y="72"/>
                  </a:lnTo>
                  <a:lnTo>
                    <a:pt x="29" y="75"/>
                  </a:lnTo>
                  <a:lnTo>
                    <a:pt x="38" y="78"/>
                  </a:lnTo>
                  <a:lnTo>
                    <a:pt x="46" y="80"/>
                  </a:lnTo>
                  <a:lnTo>
                    <a:pt x="55" y="80"/>
                  </a:lnTo>
                  <a:lnTo>
                    <a:pt x="63" y="79"/>
                  </a:lnTo>
                  <a:lnTo>
                    <a:pt x="71" y="77"/>
                  </a:lnTo>
                  <a:lnTo>
                    <a:pt x="77" y="74"/>
                  </a:lnTo>
                  <a:lnTo>
                    <a:pt x="81" y="69"/>
                  </a:lnTo>
                  <a:lnTo>
                    <a:pt x="86" y="62"/>
                  </a:lnTo>
                  <a:lnTo>
                    <a:pt x="88" y="55"/>
                  </a:lnTo>
                  <a:lnTo>
                    <a:pt x="88" y="47"/>
                  </a:lnTo>
                  <a:lnTo>
                    <a:pt x="87" y="39"/>
                  </a:lnTo>
                  <a:lnTo>
                    <a:pt x="84" y="31"/>
                  </a:lnTo>
                  <a:lnTo>
                    <a:pt x="79" y="24"/>
                  </a:lnTo>
                  <a:lnTo>
                    <a:pt x="73" y="17"/>
                  </a:lnTo>
                  <a:lnTo>
                    <a:pt x="66" y="11"/>
                  </a:lnTo>
                  <a:lnTo>
                    <a:pt x="58" y="7"/>
                  </a:lnTo>
                  <a:lnTo>
                    <a:pt x="49" y="3"/>
                  </a:lnTo>
                  <a:lnTo>
                    <a:pt x="41" y="0"/>
                  </a:lnTo>
                  <a:lnTo>
                    <a:pt x="32" y="0"/>
                  </a:lnTo>
                  <a:lnTo>
                    <a:pt x="25" y="2"/>
                  </a:lnTo>
                  <a:lnTo>
                    <a:pt x="18" y="4"/>
                  </a:lnTo>
                  <a:lnTo>
                    <a:pt x="11" y="8"/>
                  </a:lnTo>
                  <a:lnTo>
                    <a:pt x="6" y="12"/>
                  </a:lnTo>
                  <a:lnTo>
                    <a:pt x="2" y="19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Calibri Light"/>
                <a:cs typeface="Calibri Light"/>
              </a:endParaRPr>
            </a:p>
          </p:txBody>
        </p:sp>
      </p:grpSp>
      <p:pic>
        <p:nvPicPr>
          <p:cNvPr id="4" name="Graphic 3" descr="Processor">
            <a:extLst>
              <a:ext uri="{FF2B5EF4-FFF2-40B4-BE49-F238E27FC236}">
                <a16:creationId xmlns:a16="http://schemas.microsoft.com/office/drawing/2014/main" id="{A3525032-E8B9-4CE3-81F5-451AA76677B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605009" y="4020029"/>
            <a:ext cx="457200" cy="457200"/>
          </a:xfrm>
          <a:prstGeom prst="rect">
            <a:avLst/>
          </a:prstGeom>
        </p:spPr>
      </p:pic>
      <p:sp>
        <p:nvSpPr>
          <p:cNvPr id="79" name="Title 1">
            <a:extLst>
              <a:ext uri="{FF2B5EF4-FFF2-40B4-BE49-F238E27FC236}">
                <a16:creationId xmlns:a16="http://schemas.microsoft.com/office/drawing/2014/main" id="{514C9249-57D7-43D1-A4B4-7B84E17E8578}"/>
              </a:ext>
            </a:extLst>
          </p:cNvPr>
          <p:cNvSpPr txBox="1">
            <a:spLocks/>
          </p:cNvSpPr>
          <p:nvPr/>
        </p:nvSpPr>
        <p:spPr>
          <a:xfrm>
            <a:off x="190500" y="177834"/>
            <a:ext cx="11291255" cy="865051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174625" lvl="4">
              <a:lnSpc>
                <a:spcPct val="110000"/>
              </a:lnSpc>
            </a:pPr>
            <a:r>
              <a:rPr lang="en-US" sz="3200" b="1" dirty="0">
                <a:solidFill>
                  <a:srgbClr val="ED7D31">
                    <a:lumMod val="7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Primary Benefits of ISA Membership (1/3)</a:t>
            </a:r>
          </a:p>
        </p:txBody>
      </p:sp>
      <p:sp>
        <p:nvSpPr>
          <p:cNvPr id="82" name="CustomShape 10">
            <a:extLst>
              <a:ext uri="{FF2B5EF4-FFF2-40B4-BE49-F238E27FC236}">
                <a16:creationId xmlns:a16="http://schemas.microsoft.com/office/drawing/2014/main" id="{1E9C8BC0-63C9-4D33-8D27-02124056AEC6}"/>
              </a:ext>
            </a:extLst>
          </p:cNvPr>
          <p:cNvSpPr/>
          <p:nvPr/>
        </p:nvSpPr>
        <p:spPr>
          <a:xfrm>
            <a:off x="11628798" y="6502750"/>
            <a:ext cx="167940" cy="35129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>
            <a:noAutofit/>
          </a:bodyPr>
          <a:lstStyle/>
          <a:p>
            <a:pPr algn="r">
              <a:lnSpc>
                <a:spcPct val="100000"/>
              </a:lnSpc>
            </a:pPr>
            <a:fld id="{097F6881-2C2B-4FAB-831F-B1F65857E4AC}" type="slidenum">
              <a:rPr lang="en-US" sz="1400" b="1" strike="noStrike" spc="-1">
                <a:solidFill>
                  <a:schemeClr val="bg2"/>
                </a:solidFill>
                <a:latin typeface="+mj-lt"/>
                <a:ea typeface="Microsoft YaHei"/>
              </a:rPr>
              <a:t>3</a:t>
            </a:fld>
            <a:endParaRPr lang="en-US" sz="1400" b="1" strike="noStrike" spc="-1" dirty="0">
              <a:solidFill>
                <a:schemeClr val="bg2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970173485"/>
      </p:ext>
    </p:ext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" name="Group 60">
            <a:extLst>
              <a:ext uri="{FF2B5EF4-FFF2-40B4-BE49-F238E27FC236}">
                <a16:creationId xmlns:a16="http://schemas.microsoft.com/office/drawing/2014/main" id="{D7782784-802B-4BA3-939D-1B8464B53287}"/>
              </a:ext>
            </a:extLst>
          </p:cNvPr>
          <p:cNvGrpSpPr/>
          <p:nvPr/>
        </p:nvGrpSpPr>
        <p:grpSpPr>
          <a:xfrm>
            <a:off x="469505" y="1006739"/>
            <a:ext cx="5207499" cy="2474765"/>
            <a:chOff x="166841" y="1409179"/>
            <a:chExt cx="2916068" cy="4208791"/>
          </a:xfrm>
        </p:grpSpPr>
        <p:sp>
          <p:nvSpPr>
            <p:cNvPr id="62" name="Rounded Rectangle 59">
              <a:extLst>
                <a:ext uri="{FF2B5EF4-FFF2-40B4-BE49-F238E27FC236}">
                  <a16:creationId xmlns:a16="http://schemas.microsoft.com/office/drawing/2014/main" id="{11CC319F-CB16-4654-B83C-2DB7A2AD174D}"/>
                </a:ext>
              </a:extLst>
            </p:cNvPr>
            <p:cNvSpPr/>
            <p:nvPr/>
          </p:nvSpPr>
          <p:spPr>
            <a:xfrm>
              <a:off x="166841" y="1409179"/>
              <a:ext cx="2902294" cy="4208791"/>
            </a:xfrm>
            <a:prstGeom prst="roundRect">
              <a:avLst>
                <a:gd name="adj" fmla="val 2851"/>
              </a:avLst>
            </a:prstGeom>
            <a:solidFill>
              <a:srgbClr val="C58020"/>
            </a:solidFill>
            <a:ln>
              <a:solidFill>
                <a:srgbClr val="C5802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54610" tIns="54610" rIns="54610" bIns="54610"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Calibri Light"/>
              </a:endParaRPr>
            </a:p>
          </p:txBody>
        </p:sp>
        <p:sp>
          <p:nvSpPr>
            <p:cNvPr id="63" name="object 110">
              <a:extLst>
                <a:ext uri="{FF2B5EF4-FFF2-40B4-BE49-F238E27FC236}">
                  <a16:creationId xmlns:a16="http://schemas.microsoft.com/office/drawing/2014/main" id="{A2BAFB1C-4256-4A9E-A006-43198CDCE839}"/>
                </a:ext>
              </a:extLst>
            </p:cNvPr>
            <p:cNvSpPr txBox="1"/>
            <p:nvPr/>
          </p:nvSpPr>
          <p:spPr>
            <a:xfrm>
              <a:off x="664764" y="1746050"/>
              <a:ext cx="2418145" cy="471088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0" marR="8255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b="1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Unlocking ODA for solar deployment</a:t>
              </a:r>
            </a:p>
          </p:txBody>
        </p:sp>
        <p:sp>
          <p:nvSpPr>
            <p:cNvPr id="64" name="Rectangle 63">
              <a:extLst>
                <a:ext uri="{FF2B5EF4-FFF2-40B4-BE49-F238E27FC236}">
                  <a16:creationId xmlns:a16="http://schemas.microsoft.com/office/drawing/2014/main" id="{AA25F1AA-7767-4942-9E25-08001D0E107E}"/>
                </a:ext>
              </a:extLst>
            </p:cNvPr>
            <p:cNvSpPr/>
            <p:nvPr/>
          </p:nvSpPr>
          <p:spPr>
            <a:xfrm>
              <a:off x="166842" y="2554414"/>
              <a:ext cx="2902293" cy="3063556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C5802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85750" marR="0" lvl="0" indent="-285750" fontAlgn="auto">
                <a:lnSpc>
                  <a:spcPct val="100000"/>
                </a:lnSpc>
                <a:spcBef>
                  <a:spcPts val="300"/>
                </a:spcBef>
                <a:spcAft>
                  <a:spcPts val="30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lang="en-US" sz="1500" dirty="0">
                  <a:solidFill>
                    <a:schemeClr val="accent3"/>
                  </a:solidFill>
                  <a:latin typeface="Arial"/>
                  <a:cs typeface="Calibri Light"/>
                </a:rPr>
                <a:t>Facilitating bilateral/</a:t>
              </a:r>
              <a:r>
                <a:rPr lang="en-US" sz="1500" dirty="0" err="1">
                  <a:solidFill>
                    <a:schemeClr val="accent3"/>
                  </a:solidFill>
                  <a:latin typeface="Arial"/>
                  <a:cs typeface="Calibri Light"/>
                </a:rPr>
                <a:t>mutli</a:t>
              </a:r>
              <a:r>
                <a:rPr lang="en-US" sz="1500" dirty="0">
                  <a:solidFill>
                    <a:schemeClr val="accent3"/>
                  </a:solidFill>
                  <a:latin typeface="Arial"/>
                  <a:cs typeface="Calibri Light"/>
                </a:rPr>
                <a:t>-lateral financing for solar projects to </a:t>
              </a:r>
              <a:r>
                <a:rPr lang="en-US" sz="1500" b="1" dirty="0">
                  <a:solidFill>
                    <a:schemeClr val="accent3"/>
                  </a:solidFill>
                  <a:latin typeface="Arial"/>
                  <a:cs typeface="Calibri Light"/>
                </a:rPr>
                <a:t>concessional finance </a:t>
              </a:r>
              <a:r>
                <a:rPr lang="en-US" sz="1500" dirty="0">
                  <a:solidFill>
                    <a:schemeClr val="accent3"/>
                  </a:solidFill>
                  <a:latin typeface="Arial"/>
                  <a:cs typeface="Calibri Light"/>
                </a:rPr>
                <a:t>and </a:t>
              </a:r>
              <a:r>
                <a:rPr lang="en-US" sz="1500" b="1" dirty="0">
                  <a:solidFill>
                    <a:schemeClr val="accent3"/>
                  </a:solidFill>
                  <a:latin typeface="Arial"/>
                  <a:cs typeface="Calibri Light"/>
                </a:rPr>
                <a:t>lines of credit </a:t>
              </a:r>
              <a:r>
                <a:rPr lang="en-US" sz="1500" dirty="0">
                  <a:solidFill>
                    <a:schemeClr val="accent3"/>
                  </a:solidFill>
                  <a:latin typeface="Arial"/>
                  <a:cs typeface="Calibri Light"/>
                </a:rPr>
                <a:t>(EXIM Bank and AFD etc.)</a:t>
              </a:r>
            </a:p>
            <a:p>
              <a:pPr marL="285750" marR="0" lvl="0" indent="-285750" fontAlgn="auto">
                <a:lnSpc>
                  <a:spcPct val="100000"/>
                </a:lnSpc>
                <a:spcBef>
                  <a:spcPts val="300"/>
                </a:spcBef>
                <a:spcAft>
                  <a:spcPts val="30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lang="en-US" sz="1500" dirty="0">
                  <a:solidFill>
                    <a:schemeClr val="accent3"/>
                  </a:solidFill>
                  <a:latin typeface="Arial"/>
                  <a:cs typeface="Calibri Light"/>
                </a:rPr>
                <a:t>Technical Assistance from ADB for South Asian countries</a:t>
              </a:r>
            </a:p>
          </p:txBody>
        </p:sp>
      </p:grpSp>
      <p:grpSp>
        <p:nvGrpSpPr>
          <p:cNvPr id="65" name="Group 64">
            <a:extLst>
              <a:ext uri="{FF2B5EF4-FFF2-40B4-BE49-F238E27FC236}">
                <a16:creationId xmlns:a16="http://schemas.microsoft.com/office/drawing/2014/main" id="{BE8C31D7-D816-4C6E-AC56-9FB652A15F84}"/>
              </a:ext>
            </a:extLst>
          </p:cNvPr>
          <p:cNvGrpSpPr/>
          <p:nvPr/>
        </p:nvGrpSpPr>
        <p:grpSpPr>
          <a:xfrm>
            <a:off x="469505" y="3833724"/>
            <a:ext cx="5182903" cy="2574310"/>
            <a:chOff x="166841" y="1409179"/>
            <a:chExt cx="2902295" cy="4378086"/>
          </a:xfrm>
        </p:grpSpPr>
        <p:sp>
          <p:nvSpPr>
            <p:cNvPr id="66" name="Rounded Rectangle 59">
              <a:extLst>
                <a:ext uri="{FF2B5EF4-FFF2-40B4-BE49-F238E27FC236}">
                  <a16:creationId xmlns:a16="http://schemas.microsoft.com/office/drawing/2014/main" id="{4BB13728-23EB-462E-867E-B9AF14C9493D}"/>
                </a:ext>
              </a:extLst>
            </p:cNvPr>
            <p:cNvSpPr/>
            <p:nvPr/>
          </p:nvSpPr>
          <p:spPr>
            <a:xfrm>
              <a:off x="166841" y="1409179"/>
              <a:ext cx="2902294" cy="4378086"/>
            </a:xfrm>
            <a:prstGeom prst="roundRect">
              <a:avLst>
                <a:gd name="adj" fmla="val 2851"/>
              </a:avLst>
            </a:prstGeom>
            <a:solidFill>
              <a:srgbClr val="9B2D1F"/>
            </a:solidFill>
            <a:ln>
              <a:solidFill>
                <a:srgbClr val="9B2D1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54610" tIns="54610" rIns="54610" bIns="54610"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Calibri Light"/>
              </a:endParaRPr>
            </a:p>
          </p:txBody>
        </p:sp>
        <p:sp>
          <p:nvSpPr>
            <p:cNvPr id="67" name="object 110">
              <a:extLst>
                <a:ext uri="{FF2B5EF4-FFF2-40B4-BE49-F238E27FC236}">
                  <a16:creationId xmlns:a16="http://schemas.microsoft.com/office/drawing/2014/main" id="{AD280E75-3672-44A7-94DB-A6D657C90696}"/>
                </a:ext>
              </a:extLst>
            </p:cNvPr>
            <p:cNvSpPr txBox="1"/>
            <p:nvPr/>
          </p:nvSpPr>
          <p:spPr>
            <a:xfrm>
              <a:off x="666120" y="1773197"/>
              <a:ext cx="2217496" cy="942175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>
              <a:defPPr>
                <a:defRPr lang="en-US"/>
              </a:defPPr>
              <a:lvl1pPr marR="8255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b="1" i="0" u="none" strike="noStrike" cap="none" spc="0" normalizeH="0" baseline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defRPr>
              </a:lvl1pPr>
            </a:lstStyle>
            <a:p>
              <a:r>
                <a:rPr lang="en-US" dirty="0"/>
                <a:t>Capacity Building of stakeholders</a:t>
              </a:r>
            </a:p>
          </p:txBody>
        </p:sp>
        <p:sp>
          <p:nvSpPr>
            <p:cNvPr id="68" name="Rectangle 67">
              <a:extLst>
                <a:ext uri="{FF2B5EF4-FFF2-40B4-BE49-F238E27FC236}">
                  <a16:creationId xmlns:a16="http://schemas.microsoft.com/office/drawing/2014/main" id="{A2C6A2D0-0411-47FA-8AEF-43FBFF5A8AFF}"/>
                </a:ext>
              </a:extLst>
            </p:cNvPr>
            <p:cNvSpPr/>
            <p:nvPr/>
          </p:nvSpPr>
          <p:spPr>
            <a:xfrm>
              <a:off x="166843" y="2723707"/>
              <a:ext cx="2902293" cy="3063558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9B2D1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85750" marR="0" lvl="0" indent="-285750" defTabSz="914400" rtl="0" eaLnBrk="1" fontAlgn="auto" latinLnBrk="0" hangingPunct="1">
                <a:lnSpc>
                  <a:spcPct val="100000"/>
                </a:lnSpc>
                <a:spcBef>
                  <a:spcPts val="300"/>
                </a:spcBef>
                <a:spcAft>
                  <a:spcPts val="30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5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Arial"/>
                  <a:ea typeface="+mn-ea"/>
                  <a:cs typeface="Calibri Light"/>
                </a:rPr>
                <a:t>Training of Master trainers </a:t>
              </a:r>
              <a:r>
                <a:rPr kumimoji="0" lang="en-US" sz="15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Arial"/>
                  <a:ea typeface="+mn-ea"/>
                  <a:cs typeface="Calibri Light"/>
                </a:rPr>
                <a:t>for solar energy deployment</a:t>
              </a:r>
            </a:p>
            <a:p>
              <a:pPr marL="285750" marR="0" lvl="0" indent="-285750" defTabSz="914400" rtl="0" eaLnBrk="1" fontAlgn="auto" latinLnBrk="0" hangingPunct="1">
                <a:lnSpc>
                  <a:spcPct val="100000"/>
                </a:lnSpc>
                <a:spcBef>
                  <a:spcPts val="300"/>
                </a:spcBef>
                <a:spcAft>
                  <a:spcPts val="30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lang="en-US" sz="1500" b="1" dirty="0">
                  <a:solidFill>
                    <a:schemeClr val="accent3"/>
                  </a:solidFill>
                  <a:latin typeface="Arial"/>
                  <a:cs typeface="Calibri Light"/>
                </a:rPr>
                <a:t>Undergraduate &amp; Postgraduate courses</a:t>
              </a:r>
              <a:r>
                <a:rPr lang="en-US" sz="1500" dirty="0">
                  <a:solidFill>
                    <a:schemeClr val="accent3"/>
                  </a:solidFill>
                  <a:latin typeface="Arial"/>
                  <a:cs typeface="Calibri Light"/>
                </a:rPr>
                <a:t> for qualified human resource pool</a:t>
              </a:r>
            </a:p>
            <a:p>
              <a:pPr marL="285750" marR="0" lvl="0" indent="-285750" defTabSz="914400" rtl="0" eaLnBrk="1" fontAlgn="auto" latinLnBrk="0" hangingPunct="1">
                <a:lnSpc>
                  <a:spcPct val="100000"/>
                </a:lnSpc>
                <a:spcBef>
                  <a:spcPts val="300"/>
                </a:spcBef>
                <a:spcAft>
                  <a:spcPts val="30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lang="en-US" sz="1500" dirty="0">
                  <a:solidFill>
                    <a:schemeClr val="accent3"/>
                  </a:solidFill>
                  <a:latin typeface="Arial"/>
                  <a:cs typeface="Calibri Light"/>
                </a:rPr>
                <a:t>Capacity building of bankers and other stakeholders</a:t>
              </a:r>
            </a:p>
          </p:txBody>
        </p:sp>
      </p:grpSp>
      <p:sp>
        <p:nvSpPr>
          <p:cNvPr id="77" name="Freeform 10130">
            <a:extLst>
              <a:ext uri="{FF2B5EF4-FFF2-40B4-BE49-F238E27FC236}">
                <a16:creationId xmlns:a16="http://schemas.microsoft.com/office/drawing/2014/main" id="{7C7F10FF-48A1-4BAB-8159-81A163EE2BF2}"/>
              </a:ext>
            </a:extLst>
          </p:cNvPr>
          <p:cNvSpPr>
            <a:spLocks noEditPoints="1"/>
          </p:cNvSpPr>
          <p:nvPr/>
        </p:nvSpPr>
        <p:spPr bwMode="auto">
          <a:xfrm>
            <a:off x="703578" y="1129551"/>
            <a:ext cx="245849" cy="430947"/>
          </a:xfrm>
          <a:custGeom>
            <a:avLst/>
            <a:gdLst>
              <a:gd name="T0" fmla="*/ 213 w 551"/>
              <a:gd name="T1" fmla="*/ 712 h 910"/>
              <a:gd name="T2" fmla="*/ 224 w 551"/>
              <a:gd name="T3" fmla="*/ 685 h 910"/>
              <a:gd name="T4" fmla="*/ 203 w 551"/>
              <a:gd name="T5" fmla="*/ 659 h 910"/>
              <a:gd name="T6" fmla="*/ 137 w 551"/>
              <a:gd name="T7" fmla="*/ 628 h 910"/>
              <a:gd name="T8" fmla="*/ 104 w 551"/>
              <a:gd name="T9" fmla="*/ 598 h 910"/>
              <a:gd name="T10" fmla="*/ 88 w 551"/>
              <a:gd name="T11" fmla="*/ 554 h 910"/>
              <a:gd name="T12" fmla="*/ 93 w 551"/>
              <a:gd name="T13" fmla="*/ 511 h 910"/>
              <a:gd name="T14" fmla="*/ 113 w 551"/>
              <a:gd name="T15" fmla="*/ 476 h 910"/>
              <a:gd name="T16" fmla="*/ 148 w 551"/>
              <a:gd name="T17" fmla="*/ 453 h 910"/>
              <a:gd name="T18" fmla="*/ 225 w 551"/>
              <a:gd name="T19" fmla="*/ 444 h 910"/>
              <a:gd name="T20" fmla="*/ 294 w 551"/>
              <a:gd name="T21" fmla="*/ 465 h 910"/>
              <a:gd name="T22" fmla="*/ 231 w 551"/>
              <a:gd name="T23" fmla="*/ 514 h 910"/>
              <a:gd name="T24" fmla="*/ 188 w 551"/>
              <a:gd name="T25" fmla="*/ 513 h 910"/>
              <a:gd name="T26" fmla="*/ 168 w 551"/>
              <a:gd name="T27" fmla="*/ 531 h 910"/>
              <a:gd name="T28" fmla="*/ 178 w 551"/>
              <a:gd name="T29" fmla="*/ 557 h 910"/>
              <a:gd name="T30" fmla="*/ 230 w 551"/>
              <a:gd name="T31" fmla="*/ 583 h 910"/>
              <a:gd name="T32" fmla="*/ 272 w 551"/>
              <a:gd name="T33" fmla="*/ 609 h 910"/>
              <a:gd name="T34" fmla="*/ 296 w 551"/>
              <a:gd name="T35" fmla="*/ 642 h 910"/>
              <a:gd name="T36" fmla="*/ 304 w 551"/>
              <a:gd name="T37" fmla="*/ 684 h 910"/>
              <a:gd name="T38" fmla="*/ 295 w 551"/>
              <a:gd name="T39" fmla="*/ 728 h 910"/>
              <a:gd name="T40" fmla="*/ 270 w 551"/>
              <a:gd name="T41" fmla="*/ 761 h 910"/>
              <a:gd name="T42" fmla="*/ 231 w 551"/>
              <a:gd name="T43" fmla="*/ 783 h 910"/>
              <a:gd name="T44" fmla="*/ 152 w 551"/>
              <a:gd name="T45" fmla="*/ 789 h 910"/>
              <a:gd name="T46" fmla="*/ 104 w 551"/>
              <a:gd name="T47" fmla="*/ 775 h 910"/>
              <a:gd name="T48" fmla="*/ 111 w 551"/>
              <a:gd name="T49" fmla="*/ 699 h 910"/>
              <a:gd name="T50" fmla="*/ 156 w 551"/>
              <a:gd name="T51" fmla="*/ 717 h 910"/>
              <a:gd name="T52" fmla="*/ 130 w 551"/>
              <a:gd name="T53" fmla="*/ 221 h 910"/>
              <a:gd name="T54" fmla="*/ 145 w 551"/>
              <a:gd name="T55" fmla="*/ 154 h 910"/>
              <a:gd name="T56" fmla="*/ 188 w 551"/>
              <a:gd name="T57" fmla="*/ 105 h 910"/>
              <a:gd name="T58" fmla="*/ 247 w 551"/>
              <a:gd name="T59" fmla="*/ 82 h 910"/>
              <a:gd name="T60" fmla="*/ 330 w 551"/>
              <a:gd name="T61" fmla="*/ 87 h 910"/>
              <a:gd name="T62" fmla="*/ 384 w 551"/>
              <a:gd name="T63" fmla="*/ 122 h 910"/>
              <a:gd name="T64" fmla="*/ 416 w 551"/>
              <a:gd name="T65" fmla="*/ 180 h 910"/>
              <a:gd name="T66" fmla="*/ 130 w 551"/>
              <a:gd name="T67" fmla="*/ 357 h 910"/>
              <a:gd name="T68" fmla="*/ 229 w 551"/>
              <a:gd name="T69" fmla="*/ 3 h 910"/>
              <a:gd name="T70" fmla="*/ 180 w 551"/>
              <a:gd name="T71" fmla="*/ 18 h 910"/>
              <a:gd name="T72" fmla="*/ 102 w 551"/>
              <a:gd name="T73" fmla="*/ 81 h 910"/>
              <a:gd name="T74" fmla="*/ 58 w 551"/>
              <a:gd name="T75" fmla="*/ 176 h 910"/>
              <a:gd name="T76" fmla="*/ 39 w 551"/>
              <a:gd name="T77" fmla="*/ 359 h 910"/>
              <a:gd name="T78" fmla="*/ 5 w 551"/>
              <a:gd name="T79" fmla="*/ 388 h 910"/>
              <a:gd name="T80" fmla="*/ 5 w 551"/>
              <a:gd name="T81" fmla="*/ 879 h 910"/>
              <a:gd name="T82" fmla="*/ 39 w 551"/>
              <a:gd name="T83" fmla="*/ 909 h 910"/>
              <a:gd name="T84" fmla="*/ 530 w 551"/>
              <a:gd name="T85" fmla="*/ 902 h 910"/>
              <a:gd name="T86" fmla="*/ 551 w 551"/>
              <a:gd name="T87" fmla="*/ 860 h 910"/>
              <a:gd name="T88" fmla="*/ 551 w 551"/>
              <a:gd name="T89" fmla="*/ 583 h 910"/>
              <a:gd name="T90" fmla="*/ 550 w 551"/>
              <a:gd name="T91" fmla="*/ 398 h 910"/>
              <a:gd name="T92" fmla="*/ 522 w 551"/>
              <a:gd name="T93" fmla="*/ 362 h 910"/>
              <a:gd name="T94" fmla="*/ 497 w 551"/>
              <a:gd name="T95" fmla="*/ 198 h 910"/>
              <a:gd name="T96" fmla="*/ 462 w 551"/>
              <a:gd name="T97" fmla="*/ 98 h 910"/>
              <a:gd name="T98" fmla="*/ 389 w 551"/>
              <a:gd name="T99" fmla="*/ 26 h 910"/>
              <a:gd name="T100" fmla="*/ 333 w 551"/>
              <a:gd name="T101" fmla="*/ 5 h 9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551" h="910">
                <a:moveTo>
                  <a:pt x="183" y="721"/>
                </a:moveTo>
                <a:lnTo>
                  <a:pt x="192" y="721"/>
                </a:lnTo>
                <a:lnTo>
                  <a:pt x="200" y="718"/>
                </a:lnTo>
                <a:lnTo>
                  <a:pt x="207" y="716"/>
                </a:lnTo>
                <a:lnTo>
                  <a:pt x="213" y="712"/>
                </a:lnTo>
                <a:lnTo>
                  <a:pt x="218" y="708"/>
                </a:lnTo>
                <a:lnTo>
                  <a:pt x="222" y="702"/>
                </a:lnTo>
                <a:lnTo>
                  <a:pt x="224" y="697"/>
                </a:lnTo>
                <a:lnTo>
                  <a:pt x="225" y="690"/>
                </a:lnTo>
                <a:lnTo>
                  <a:pt x="224" y="685"/>
                </a:lnTo>
                <a:lnTo>
                  <a:pt x="223" y="680"/>
                </a:lnTo>
                <a:lnTo>
                  <a:pt x="221" y="675"/>
                </a:lnTo>
                <a:lnTo>
                  <a:pt x="217" y="669"/>
                </a:lnTo>
                <a:lnTo>
                  <a:pt x="211" y="664"/>
                </a:lnTo>
                <a:lnTo>
                  <a:pt x="203" y="659"/>
                </a:lnTo>
                <a:lnTo>
                  <a:pt x="192" y="653"/>
                </a:lnTo>
                <a:lnTo>
                  <a:pt x="178" y="647"/>
                </a:lnTo>
                <a:lnTo>
                  <a:pt x="161" y="640"/>
                </a:lnTo>
                <a:lnTo>
                  <a:pt x="145" y="632"/>
                </a:lnTo>
                <a:lnTo>
                  <a:pt x="137" y="628"/>
                </a:lnTo>
                <a:lnTo>
                  <a:pt x="129" y="623"/>
                </a:lnTo>
                <a:lnTo>
                  <a:pt x="123" y="617"/>
                </a:lnTo>
                <a:lnTo>
                  <a:pt x="115" y="612"/>
                </a:lnTo>
                <a:lnTo>
                  <a:pt x="110" y="606"/>
                </a:lnTo>
                <a:lnTo>
                  <a:pt x="104" y="598"/>
                </a:lnTo>
                <a:lnTo>
                  <a:pt x="99" y="591"/>
                </a:lnTo>
                <a:lnTo>
                  <a:pt x="95" y="583"/>
                </a:lnTo>
                <a:lnTo>
                  <a:pt x="92" y="575"/>
                </a:lnTo>
                <a:lnTo>
                  <a:pt x="90" y="565"/>
                </a:lnTo>
                <a:lnTo>
                  <a:pt x="88" y="554"/>
                </a:lnTo>
                <a:lnTo>
                  <a:pt x="88" y="544"/>
                </a:lnTo>
                <a:lnTo>
                  <a:pt x="88" y="535"/>
                </a:lnTo>
                <a:lnTo>
                  <a:pt x="89" y="527"/>
                </a:lnTo>
                <a:lnTo>
                  <a:pt x="90" y="518"/>
                </a:lnTo>
                <a:lnTo>
                  <a:pt x="93" y="511"/>
                </a:lnTo>
                <a:lnTo>
                  <a:pt x="95" y="502"/>
                </a:lnTo>
                <a:lnTo>
                  <a:pt x="99" y="496"/>
                </a:lnTo>
                <a:lnTo>
                  <a:pt x="104" y="488"/>
                </a:lnTo>
                <a:lnTo>
                  <a:pt x="108" y="482"/>
                </a:lnTo>
                <a:lnTo>
                  <a:pt x="113" y="476"/>
                </a:lnTo>
                <a:lnTo>
                  <a:pt x="120" y="470"/>
                </a:lnTo>
                <a:lnTo>
                  <a:pt x="126" y="465"/>
                </a:lnTo>
                <a:lnTo>
                  <a:pt x="132" y="461"/>
                </a:lnTo>
                <a:lnTo>
                  <a:pt x="141" y="456"/>
                </a:lnTo>
                <a:lnTo>
                  <a:pt x="148" y="453"/>
                </a:lnTo>
                <a:lnTo>
                  <a:pt x="157" y="450"/>
                </a:lnTo>
                <a:lnTo>
                  <a:pt x="165" y="447"/>
                </a:lnTo>
                <a:lnTo>
                  <a:pt x="165" y="395"/>
                </a:lnTo>
                <a:lnTo>
                  <a:pt x="225" y="395"/>
                </a:lnTo>
                <a:lnTo>
                  <a:pt x="225" y="444"/>
                </a:lnTo>
                <a:lnTo>
                  <a:pt x="241" y="446"/>
                </a:lnTo>
                <a:lnTo>
                  <a:pt x="257" y="449"/>
                </a:lnTo>
                <a:lnTo>
                  <a:pt x="272" y="454"/>
                </a:lnTo>
                <a:lnTo>
                  <a:pt x="287" y="461"/>
                </a:lnTo>
                <a:lnTo>
                  <a:pt x="294" y="465"/>
                </a:lnTo>
                <a:lnTo>
                  <a:pt x="275" y="532"/>
                </a:lnTo>
                <a:lnTo>
                  <a:pt x="262" y="526"/>
                </a:lnTo>
                <a:lnTo>
                  <a:pt x="253" y="521"/>
                </a:lnTo>
                <a:lnTo>
                  <a:pt x="239" y="516"/>
                </a:lnTo>
                <a:lnTo>
                  <a:pt x="231" y="514"/>
                </a:lnTo>
                <a:lnTo>
                  <a:pt x="223" y="512"/>
                </a:lnTo>
                <a:lnTo>
                  <a:pt x="213" y="511"/>
                </a:lnTo>
                <a:lnTo>
                  <a:pt x="203" y="511"/>
                </a:lnTo>
                <a:lnTo>
                  <a:pt x="195" y="511"/>
                </a:lnTo>
                <a:lnTo>
                  <a:pt x="188" y="513"/>
                </a:lnTo>
                <a:lnTo>
                  <a:pt x="181" y="515"/>
                </a:lnTo>
                <a:lnTo>
                  <a:pt x="176" y="517"/>
                </a:lnTo>
                <a:lnTo>
                  <a:pt x="172" y="521"/>
                </a:lnTo>
                <a:lnTo>
                  <a:pt x="169" y="526"/>
                </a:lnTo>
                <a:lnTo>
                  <a:pt x="168" y="531"/>
                </a:lnTo>
                <a:lnTo>
                  <a:pt x="167" y="536"/>
                </a:lnTo>
                <a:lnTo>
                  <a:pt x="168" y="542"/>
                </a:lnTo>
                <a:lnTo>
                  <a:pt x="169" y="547"/>
                </a:lnTo>
                <a:lnTo>
                  <a:pt x="173" y="551"/>
                </a:lnTo>
                <a:lnTo>
                  <a:pt x="178" y="557"/>
                </a:lnTo>
                <a:lnTo>
                  <a:pt x="185" y="562"/>
                </a:lnTo>
                <a:lnTo>
                  <a:pt x="194" y="566"/>
                </a:lnTo>
                <a:lnTo>
                  <a:pt x="206" y="573"/>
                </a:lnTo>
                <a:lnTo>
                  <a:pt x="220" y="578"/>
                </a:lnTo>
                <a:lnTo>
                  <a:pt x="230" y="583"/>
                </a:lnTo>
                <a:lnTo>
                  <a:pt x="240" y="587"/>
                </a:lnTo>
                <a:lnTo>
                  <a:pt x="250" y="593"/>
                </a:lnTo>
                <a:lnTo>
                  <a:pt x="258" y="598"/>
                </a:lnTo>
                <a:lnTo>
                  <a:pt x="266" y="603"/>
                </a:lnTo>
                <a:lnTo>
                  <a:pt x="272" y="609"/>
                </a:lnTo>
                <a:lnTo>
                  <a:pt x="278" y="615"/>
                </a:lnTo>
                <a:lnTo>
                  <a:pt x="284" y="621"/>
                </a:lnTo>
                <a:lnTo>
                  <a:pt x="289" y="628"/>
                </a:lnTo>
                <a:lnTo>
                  <a:pt x="293" y="635"/>
                </a:lnTo>
                <a:lnTo>
                  <a:pt x="296" y="642"/>
                </a:lnTo>
                <a:lnTo>
                  <a:pt x="300" y="650"/>
                </a:lnTo>
                <a:lnTo>
                  <a:pt x="302" y="658"/>
                </a:lnTo>
                <a:lnTo>
                  <a:pt x="303" y="666"/>
                </a:lnTo>
                <a:lnTo>
                  <a:pt x="304" y="675"/>
                </a:lnTo>
                <a:lnTo>
                  <a:pt x="304" y="684"/>
                </a:lnTo>
                <a:lnTo>
                  <a:pt x="304" y="694"/>
                </a:lnTo>
                <a:lnTo>
                  <a:pt x="303" y="702"/>
                </a:lnTo>
                <a:lnTo>
                  <a:pt x="301" y="711"/>
                </a:lnTo>
                <a:lnTo>
                  <a:pt x="299" y="719"/>
                </a:lnTo>
                <a:lnTo>
                  <a:pt x="295" y="728"/>
                </a:lnTo>
                <a:lnTo>
                  <a:pt x="291" y="735"/>
                </a:lnTo>
                <a:lnTo>
                  <a:pt x="287" y="743"/>
                </a:lnTo>
                <a:lnTo>
                  <a:pt x="282" y="749"/>
                </a:lnTo>
                <a:lnTo>
                  <a:pt x="276" y="756"/>
                </a:lnTo>
                <a:lnTo>
                  <a:pt x="270" y="761"/>
                </a:lnTo>
                <a:lnTo>
                  <a:pt x="263" y="766"/>
                </a:lnTo>
                <a:lnTo>
                  <a:pt x="256" y="772"/>
                </a:lnTo>
                <a:lnTo>
                  <a:pt x="249" y="776"/>
                </a:lnTo>
                <a:lnTo>
                  <a:pt x="240" y="780"/>
                </a:lnTo>
                <a:lnTo>
                  <a:pt x="231" y="783"/>
                </a:lnTo>
                <a:lnTo>
                  <a:pt x="222" y="785"/>
                </a:lnTo>
                <a:lnTo>
                  <a:pt x="222" y="841"/>
                </a:lnTo>
                <a:lnTo>
                  <a:pt x="163" y="841"/>
                </a:lnTo>
                <a:lnTo>
                  <a:pt x="163" y="790"/>
                </a:lnTo>
                <a:lnTo>
                  <a:pt x="152" y="789"/>
                </a:lnTo>
                <a:lnTo>
                  <a:pt x="142" y="787"/>
                </a:lnTo>
                <a:lnTo>
                  <a:pt x="131" y="784"/>
                </a:lnTo>
                <a:lnTo>
                  <a:pt x="122" y="781"/>
                </a:lnTo>
                <a:lnTo>
                  <a:pt x="112" y="778"/>
                </a:lnTo>
                <a:lnTo>
                  <a:pt x="104" y="775"/>
                </a:lnTo>
                <a:lnTo>
                  <a:pt x="95" y="771"/>
                </a:lnTo>
                <a:lnTo>
                  <a:pt x="88" y="765"/>
                </a:lnTo>
                <a:lnTo>
                  <a:pt x="82" y="761"/>
                </a:lnTo>
                <a:lnTo>
                  <a:pt x="101" y="693"/>
                </a:lnTo>
                <a:lnTo>
                  <a:pt x="111" y="699"/>
                </a:lnTo>
                <a:lnTo>
                  <a:pt x="120" y="705"/>
                </a:lnTo>
                <a:lnTo>
                  <a:pt x="128" y="709"/>
                </a:lnTo>
                <a:lnTo>
                  <a:pt x="138" y="712"/>
                </a:lnTo>
                <a:lnTo>
                  <a:pt x="146" y="715"/>
                </a:lnTo>
                <a:lnTo>
                  <a:pt x="156" y="717"/>
                </a:lnTo>
                <a:lnTo>
                  <a:pt x="164" y="719"/>
                </a:lnTo>
                <a:lnTo>
                  <a:pt x="174" y="721"/>
                </a:lnTo>
                <a:lnTo>
                  <a:pt x="183" y="721"/>
                </a:lnTo>
                <a:close/>
                <a:moveTo>
                  <a:pt x="130" y="357"/>
                </a:moveTo>
                <a:lnTo>
                  <a:pt x="130" y="221"/>
                </a:lnTo>
                <a:lnTo>
                  <a:pt x="130" y="206"/>
                </a:lnTo>
                <a:lnTo>
                  <a:pt x="132" y="192"/>
                </a:lnTo>
                <a:lnTo>
                  <a:pt x="136" y="180"/>
                </a:lnTo>
                <a:lnTo>
                  <a:pt x="140" y="167"/>
                </a:lnTo>
                <a:lnTo>
                  <a:pt x="145" y="154"/>
                </a:lnTo>
                <a:lnTo>
                  <a:pt x="153" y="142"/>
                </a:lnTo>
                <a:lnTo>
                  <a:pt x="160" y="132"/>
                </a:lnTo>
                <a:lnTo>
                  <a:pt x="169" y="122"/>
                </a:lnTo>
                <a:lnTo>
                  <a:pt x="177" y="113"/>
                </a:lnTo>
                <a:lnTo>
                  <a:pt x="188" y="105"/>
                </a:lnTo>
                <a:lnTo>
                  <a:pt x="198" y="98"/>
                </a:lnTo>
                <a:lnTo>
                  <a:pt x="209" y="92"/>
                </a:lnTo>
                <a:lnTo>
                  <a:pt x="222" y="87"/>
                </a:lnTo>
                <a:lnTo>
                  <a:pt x="234" y="84"/>
                </a:lnTo>
                <a:lnTo>
                  <a:pt x="247" y="82"/>
                </a:lnTo>
                <a:lnTo>
                  <a:pt x="260" y="81"/>
                </a:lnTo>
                <a:lnTo>
                  <a:pt x="291" y="81"/>
                </a:lnTo>
                <a:lnTo>
                  <a:pt x="305" y="82"/>
                </a:lnTo>
                <a:lnTo>
                  <a:pt x="318" y="84"/>
                </a:lnTo>
                <a:lnTo>
                  <a:pt x="330" y="87"/>
                </a:lnTo>
                <a:lnTo>
                  <a:pt x="342" y="92"/>
                </a:lnTo>
                <a:lnTo>
                  <a:pt x="354" y="98"/>
                </a:lnTo>
                <a:lnTo>
                  <a:pt x="365" y="105"/>
                </a:lnTo>
                <a:lnTo>
                  <a:pt x="374" y="113"/>
                </a:lnTo>
                <a:lnTo>
                  <a:pt x="384" y="122"/>
                </a:lnTo>
                <a:lnTo>
                  <a:pt x="392" y="132"/>
                </a:lnTo>
                <a:lnTo>
                  <a:pt x="400" y="142"/>
                </a:lnTo>
                <a:lnTo>
                  <a:pt x="406" y="154"/>
                </a:lnTo>
                <a:lnTo>
                  <a:pt x="411" y="167"/>
                </a:lnTo>
                <a:lnTo>
                  <a:pt x="416" y="180"/>
                </a:lnTo>
                <a:lnTo>
                  <a:pt x="419" y="192"/>
                </a:lnTo>
                <a:lnTo>
                  <a:pt x="421" y="206"/>
                </a:lnTo>
                <a:lnTo>
                  <a:pt x="422" y="221"/>
                </a:lnTo>
                <a:lnTo>
                  <a:pt x="422" y="357"/>
                </a:lnTo>
                <a:lnTo>
                  <a:pt x="130" y="357"/>
                </a:lnTo>
                <a:close/>
                <a:moveTo>
                  <a:pt x="291" y="0"/>
                </a:moveTo>
                <a:lnTo>
                  <a:pt x="260" y="0"/>
                </a:lnTo>
                <a:lnTo>
                  <a:pt x="250" y="1"/>
                </a:lnTo>
                <a:lnTo>
                  <a:pt x="239" y="1"/>
                </a:lnTo>
                <a:lnTo>
                  <a:pt x="229" y="3"/>
                </a:lnTo>
                <a:lnTo>
                  <a:pt x="219" y="5"/>
                </a:lnTo>
                <a:lnTo>
                  <a:pt x="209" y="7"/>
                </a:lnTo>
                <a:lnTo>
                  <a:pt x="200" y="10"/>
                </a:lnTo>
                <a:lnTo>
                  <a:pt x="190" y="14"/>
                </a:lnTo>
                <a:lnTo>
                  <a:pt x="180" y="18"/>
                </a:lnTo>
                <a:lnTo>
                  <a:pt x="162" y="26"/>
                </a:lnTo>
                <a:lnTo>
                  <a:pt x="145" y="38"/>
                </a:lnTo>
                <a:lnTo>
                  <a:pt x="129" y="51"/>
                </a:lnTo>
                <a:lnTo>
                  <a:pt x="114" y="65"/>
                </a:lnTo>
                <a:lnTo>
                  <a:pt x="102" y="81"/>
                </a:lnTo>
                <a:lnTo>
                  <a:pt x="90" y="98"/>
                </a:lnTo>
                <a:lnTo>
                  <a:pt x="79" y="116"/>
                </a:lnTo>
                <a:lnTo>
                  <a:pt x="71" y="135"/>
                </a:lnTo>
                <a:lnTo>
                  <a:pt x="63" y="155"/>
                </a:lnTo>
                <a:lnTo>
                  <a:pt x="58" y="176"/>
                </a:lnTo>
                <a:lnTo>
                  <a:pt x="55" y="198"/>
                </a:lnTo>
                <a:lnTo>
                  <a:pt x="54" y="221"/>
                </a:lnTo>
                <a:lnTo>
                  <a:pt x="54" y="357"/>
                </a:lnTo>
                <a:lnTo>
                  <a:pt x="48" y="357"/>
                </a:lnTo>
                <a:lnTo>
                  <a:pt x="39" y="359"/>
                </a:lnTo>
                <a:lnTo>
                  <a:pt x="29" y="362"/>
                </a:lnTo>
                <a:lnTo>
                  <a:pt x="22" y="366"/>
                </a:lnTo>
                <a:lnTo>
                  <a:pt x="14" y="372"/>
                </a:lnTo>
                <a:lnTo>
                  <a:pt x="9" y="380"/>
                </a:lnTo>
                <a:lnTo>
                  <a:pt x="5" y="388"/>
                </a:lnTo>
                <a:lnTo>
                  <a:pt x="2" y="398"/>
                </a:lnTo>
                <a:lnTo>
                  <a:pt x="0" y="407"/>
                </a:lnTo>
                <a:lnTo>
                  <a:pt x="0" y="860"/>
                </a:lnTo>
                <a:lnTo>
                  <a:pt x="2" y="870"/>
                </a:lnTo>
                <a:lnTo>
                  <a:pt x="5" y="879"/>
                </a:lnTo>
                <a:lnTo>
                  <a:pt x="9" y="888"/>
                </a:lnTo>
                <a:lnTo>
                  <a:pt x="14" y="895"/>
                </a:lnTo>
                <a:lnTo>
                  <a:pt x="22" y="902"/>
                </a:lnTo>
                <a:lnTo>
                  <a:pt x="29" y="906"/>
                </a:lnTo>
                <a:lnTo>
                  <a:pt x="39" y="909"/>
                </a:lnTo>
                <a:lnTo>
                  <a:pt x="48" y="910"/>
                </a:lnTo>
                <a:lnTo>
                  <a:pt x="504" y="910"/>
                </a:lnTo>
                <a:lnTo>
                  <a:pt x="514" y="909"/>
                </a:lnTo>
                <a:lnTo>
                  <a:pt x="522" y="906"/>
                </a:lnTo>
                <a:lnTo>
                  <a:pt x="530" y="902"/>
                </a:lnTo>
                <a:lnTo>
                  <a:pt x="537" y="895"/>
                </a:lnTo>
                <a:lnTo>
                  <a:pt x="542" y="888"/>
                </a:lnTo>
                <a:lnTo>
                  <a:pt x="547" y="879"/>
                </a:lnTo>
                <a:lnTo>
                  <a:pt x="550" y="870"/>
                </a:lnTo>
                <a:lnTo>
                  <a:pt x="551" y="860"/>
                </a:lnTo>
                <a:lnTo>
                  <a:pt x="551" y="728"/>
                </a:lnTo>
                <a:lnTo>
                  <a:pt x="389" y="728"/>
                </a:lnTo>
                <a:lnTo>
                  <a:pt x="389" y="673"/>
                </a:lnTo>
                <a:lnTo>
                  <a:pt x="551" y="673"/>
                </a:lnTo>
                <a:lnTo>
                  <a:pt x="551" y="583"/>
                </a:lnTo>
                <a:lnTo>
                  <a:pt x="389" y="583"/>
                </a:lnTo>
                <a:lnTo>
                  <a:pt x="389" y="528"/>
                </a:lnTo>
                <a:lnTo>
                  <a:pt x="551" y="528"/>
                </a:lnTo>
                <a:lnTo>
                  <a:pt x="551" y="407"/>
                </a:lnTo>
                <a:lnTo>
                  <a:pt x="550" y="398"/>
                </a:lnTo>
                <a:lnTo>
                  <a:pt x="547" y="388"/>
                </a:lnTo>
                <a:lnTo>
                  <a:pt x="542" y="380"/>
                </a:lnTo>
                <a:lnTo>
                  <a:pt x="537" y="372"/>
                </a:lnTo>
                <a:lnTo>
                  <a:pt x="530" y="366"/>
                </a:lnTo>
                <a:lnTo>
                  <a:pt x="522" y="362"/>
                </a:lnTo>
                <a:lnTo>
                  <a:pt x="514" y="359"/>
                </a:lnTo>
                <a:lnTo>
                  <a:pt x="504" y="357"/>
                </a:lnTo>
                <a:lnTo>
                  <a:pt x="498" y="357"/>
                </a:lnTo>
                <a:lnTo>
                  <a:pt x="498" y="221"/>
                </a:lnTo>
                <a:lnTo>
                  <a:pt x="497" y="198"/>
                </a:lnTo>
                <a:lnTo>
                  <a:pt x="493" y="176"/>
                </a:lnTo>
                <a:lnTo>
                  <a:pt x="488" y="155"/>
                </a:lnTo>
                <a:lnTo>
                  <a:pt x="482" y="135"/>
                </a:lnTo>
                <a:lnTo>
                  <a:pt x="473" y="116"/>
                </a:lnTo>
                <a:lnTo>
                  <a:pt x="462" y="98"/>
                </a:lnTo>
                <a:lnTo>
                  <a:pt x="451" y="81"/>
                </a:lnTo>
                <a:lnTo>
                  <a:pt x="437" y="65"/>
                </a:lnTo>
                <a:lnTo>
                  <a:pt x="422" y="51"/>
                </a:lnTo>
                <a:lnTo>
                  <a:pt x="406" y="38"/>
                </a:lnTo>
                <a:lnTo>
                  <a:pt x="389" y="26"/>
                </a:lnTo>
                <a:lnTo>
                  <a:pt x="372" y="18"/>
                </a:lnTo>
                <a:lnTo>
                  <a:pt x="362" y="14"/>
                </a:lnTo>
                <a:lnTo>
                  <a:pt x="353" y="10"/>
                </a:lnTo>
                <a:lnTo>
                  <a:pt x="343" y="7"/>
                </a:lnTo>
                <a:lnTo>
                  <a:pt x="333" y="5"/>
                </a:lnTo>
                <a:lnTo>
                  <a:pt x="323" y="3"/>
                </a:lnTo>
                <a:lnTo>
                  <a:pt x="312" y="1"/>
                </a:lnTo>
                <a:lnTo>
                  <a:pt x="302" y="1"/>
                </a:lnTo>
                <a:lnTo>
                  <a:pt x="291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Calibri Light"/>
              <a:cs typeface="Calibri Light"/>
            </a:endParaRPr>
          </a:p>
        </p:txBody>
      </p:sp>
      <p:sp>
        <p:nvSpPr>
          <p:cNvPr id="39" name="Freeform 69">
            <a:extLst>
              <a:ext uri="{FF2B5EF4-FFF2-40B4-BE49-F238E27FC236}">
                <a16:creationId xmlns:a16="http://schemas.microsoft.com/office/drawing/2014/main" id="{AF717ACB-0129-40E0-A03A-ACE6BF487C1D}"/>
              </a:ext>
            </a:extLst>
          </p:cNvPr>
          <p:cNvSpPr>
            <a:spLocks noEditPoints="1"/>
          </p:cNvSpPr>
          <p:nvPr/>
        </p:nvSpPr>
        <p:spPr bwMode="auto">
          <a:xfrm>
            <a:off x="636388" y="4029748"/>
            <a:ext cx="391066" cy="385942"/>
          </a:xfrm>
          <a:custGeom>
            <a:avLst/>
            <a:gdLst>
              <a:gd name="T0" fmla="*/ 63 w 1268"/>
              <a:gd name="T1" fmla="*/ 759 h 866"/>
              <a:gd name="T2" fmla="*/ 2 w 1268"/>
              <a:gd name="T3" fmla="*/ 707 h 866"/>
              <a:gd name="T4" fmla="*/ 20 w 1268"/>
              <a:gd name="T5" fmla="*/ 591 h 866"/>
              <a:gd name="T6" fmla="*/ 164 w 1268"/>
              <a:gd name="T7" fmla="*/ 512 h 866"/>
              <a:gd name="T8" fmla="*/ 170 w 1268"/>
              <a:gd name="T9" fmla="*/ 438 h 866"/>
              <a:gd name="T10" fmla="*/ 148 w 1268"/>
              <a:gd name="T11" fmla="*/ 386 h 866"/>
              <a:gd name="T12" fmla="*/ 121 w 1268"/>
              <a:gd name="T13" fmla="*/ 340 h 866"/>
              <a:gd name="T14" fmla="*/ 126 w 1268"/>
              <a:gd name="T15" fmla="*/ 289 h 866"/>
              <a:gd name="T16" fmla="*/ 147 w 1268"/>
              <a:gd name="T17" fmla="*/ 289 h 866"/>
              <a:gd name="T18" fmla="*/ 156 w 1268"/>
              <a:gd name="T19" fmla="*/ 162 h 866"/>
              <a:gd name="T20" fmla="*/ 257 w 1268"/>
              <a:gd name="T21" fmla="*/ 94 h 866"/>
              <a:gd name="T22" fmla="*/ 333 w 1268"/>
              <a:gd name="T23" fmla="*/ 109 h 866"/>
              <a:gd name="T24" fmla="*/ 400 w 1268"/>
              <a:gd name="T25" fmla="*/ 210 h 866"/>
              <a:gd name="T26" fmla="*/ 400 w 1268"/>
              <a:gd name="T27" fmla="*/ 292 h 866"/>
              <a:gd name="T28" fmla="*/ 425 w 1268"/>
              <a:gd name="T29" fmla="*/ 301 h 866"/>
              <a:gd name="T30" fmla="*/ 412 w 1268"/>
              <a:gd name="T31" fmla="*/ 368 h 866"/>
              <a:gd name="T32" fmla="*/ 390 w 1268"/>
              <a:gd name="T33" fmla="*/ 386 h 866"/>
              <a:gd name="T34" fmla="*/ 361 w 1268"/>
              <a:gd name="T35" fmla="*/ 473 h 866"/>
              <a:gd name="T36" fmla="*/ 422 w 1268"/>
              <a:gd name="T37" fmla="*/ 548 h 866"/>
              <a:gd name="T38" fmla="*/ 304 w 1268"/>
              <a:gd name="T39" fmla="*/ 632 h 866"/>
              <a:gd name="T40" fmla="*/ 1252 w 1268"/>
              <a:gd name="T41" fmla="*/ 609 h 866"/>
              <a:gd name="T42" fmla="*/ 1137 w 1268"/>
              <a:gd name="T43" fmla="*/ 543 h 866"/>
              <a:gd name="T44" fmla="*/ 1117 w 1268"/>
              <a:gd name="T45" fmla="*/ 488 h 866"/>
              <a:gd name="T46" fmla="*/ 1219 w 1268"/>
              <a:gd name="T47" fmla="*/ 445 h 866"/>
              <a:gd name="T48" fmla="*/ 1227 w 1268"/>
              <a:gd name="T49" fmla="*/ 400 h 866"/>
              <a:gd name="T50" fmla="*/ 1182 w 1268"/>
              <a:gd name="T51" fmla="*/ 311 h 866"/>
              <a:gd name="T52" fmla="*/ 1134 w 1268"/>
              <a:gd name="T53" fmla="*/ 171 h 866"/>
              <a:gd name="T54" fmla="*/ 1009 w 1268"/>
              <a:gd name="T55" fmla="*/ 135 h 866"/>
              <a:gd name="T56" fmla="*/ 912 w 1268"/>
              <a:gd name="T57" fmla="*/ 214 h 866"/>
              <a:gd name="T58" fmla="*/ 869 w 1268"/>
              <a:gd name="T59" fmla="*/ 378 h 866"/>
              <a:gd name="T60" fmla="*/ 828 w 1268"/>
              <a:gd name="T61" fmla="*/ 424 h 866"/>
              <a:gd name="T62" fmla="*/ 917 w 1268"/>
              <a:gd name="T63" fmla="*/ 469 h 866"/>
              <a:gd name="T64" fmla="*/ 956 w 1268"/>
              <a:gd name="T65" fmla="*/ 522 h 866"/>
              <a:gd name="T66" fmla="*/ 962 w 1268"/>
              <a:gd name="T67" fmla="*/ 593 h 866"/>
              <a:gd name="T68" fmla="*/ 1018 w 1268"/>
              <a:gd name="T69" fmla="*/ 718 h 866"/>
              <a:gd name="T70" fmla="*/ 1200 w 1268"/>
              <a:gd name="T71" fmla="*/ 754 h 866"/>
              <a:gd name="T72" fmla="*/ 1267 w 1268"/>
              <a:gd name="T73" fmla="*/ 705 h 866"/>
              <a:gd name="T74" fmla="*/ 933 w 1268"/>
              <a:gd name="T75" fmla="*/ 607 h 866"/>
              <a:gd name="T76" fmla="*/ 766 w 1268"/>
              <a:gd name="T77" fmla="*/ 506 h 866"/>
              <a:gd name="T78" fmla="*/ 798 w 1268"/>
              <a:gd name="T79" fmla="*/ 379 h 866"/>
              <a:gd name="T80" fmla="*/ 823 w 1268"/>
              <a:gd name="T81" fmla="*/ 367 h 866"/>
              <a:gd name="T82" fmla="*/ 849 w 1268"/>
              <a:gd name="T83" fmla="*/ 285 h 866"/>
              <a:gd name="T84" fmla="*/ 826 w 1268"/>
              <a:gd name="T85" fmla="*/ 254 h 866"/>
              <a:gd name="T86" fmla="*/ 819 w 1268"/>
              <a:gd name="T87" fmla="*/ 124 h 866"/>
              <a:gd name="T88" fmla="*/ 704 w 1268"/>
              <a:gd name="T89" fmla="*/ 7 h 866"/>
              <a:gd name="T90" fmla="*/ 551 w 1268"/>
              <a:gd name="T91" fmla="*/ 29 h 866"/>
              <a:gd name="T92" fmla="*/ 474 w 1268"/>
              <a:gd name="T93" fmla="*/ 176 h 866"/>
              <a:gd name="T94" fmla="*/ 473 w 1268"/>
              <a:gd name="T95" fmla="*/ 254 h 866"/>
              <a:gd name="T96" fmla="*/ 455 w 1268"/>
              <a:gd name="T97" fmla="*/ 294 h 866"/>
              <a:gd name="T98" fmla="*/ 481 w 1268"/>
              <a:gd name="T99" fmla="*/ 371 h 866"/>
              <a:gd name="T100" fmla="*/ 506 w 1268"/>
              <a:gd name="T101" fmla="*/ 378 h 866"/>
              <a:gd name="T102" fmla="*/ 533 w 1268"/>
              <a:gd name="T103" fmla="*/ 513 h 866"/>
              <a:gd name="T104" fmla="*/ 356 w 1268"/>
              <a:gd name="T105" fmla="*/ 615 h 866"/>
              <a:gd name="T106" fmla="*/ 308 w 1268"/>
              <a:gd name="T107" fmla="*/ 720 h 866"/>
              <a:gd name="T108" fmla="*/ 332 w 1268"/>
              <a:gd name="T109" fmla="*/ 829 h 866"/>
              <a:gd name="T110" fmla="*/ 544 w 1268"/>
              <a:gd name="T111" fmla="*/ 865 h 866"/>
              <a:gd name="T112" fmla="*/ 932 w 1268"/>
              <a:gd name="T113" fmla="*/ 847 h 866"/>
              <a:gd name="T114" fmla="*/ 992 w 1268"/>
              <a:gd name="T115" fmla="*/ 772 h 866"/>
              <a:gd name="T116" fmla="*/ 972 w 1268"/>
              <a:gd name="T117" fmla="*/ 644 h 8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268" h="866">
                <a:moveTo>
                  <a:pt x="280" y="772"/>
                </a:moveTo>
                <a:lnTo>
                  <a:pt x="275" y="772"/>
                </a:lnTo>
                <a:lnTo>
                  <a:pt x="271" y="772"/>
                </a:lnTo>
                <a:lnTo>
                  <a:pt x="226" y="771"/>
                </a:lnTo>
                <a:lnTo>
                  <a:pt x="187" y="770"/>
                </a:lnTo>
                <a:lnTo>
                  <a:pt x="153" y="769"/>
                </a:lnTo>
                <a:lnTo>
                  <a:pt x="125" y="767"/>
                </a:lnTo>
                <a:lnTo>
                  <a:pt x="100" y="765"/>
                </a:lnTo>
                <a:lnTo>
                  <a:pt x="79" y="762"/>
                </a:lnTo>
                <a:lnTo>
                  <a:pt x="63" y="759"/>
                </a:lnTo>
                <a:lnTo>
                  <a:pt x="49" y="756"/>
                </a:lnTo>
                <a:lnTo>
                  <a:pt x="39" y="753"/>
                </a:lnTo>
                <a:lnTo>
                  <a:pt x="30" y="750"/>
                </a:lnTo>
                <a:lnTo>
                  <a:pt x="24" y="745"/>
                </a:lnTo>
                <a:lnTo>
                  <a:pt x="20" y="742"/>
                </a:lnTo>
                <a:lnTo>
                  <a:pt x="13" y="734"/>
                </a:lnTo>
                <a:lnTo>
                  <a:pt x="8" y="727"/>
                </a:lnTo>
                <a:lnTo>
                  <a:pt x="6" y="722"/>
                </a:lnTo>
                <a:lnTo>
                  <a:pt x="4" y="715"/>
                </a:lnTo>
                <a:lnTo>
                  <a:pt x="2" y="707"/>
                </a:lnTo>
                <a:lnTo>
                  <a:pt x="1" y="698"/>
                </a:lnTo>
                <a:lnTo>
                  <a:pt x="0" y="678"/>
                </a:lnTo>
                <a:lnTo>
                  <a:pt x="1" y="655"/>
                </a:lnTo>
                <a:lnTo>
                  <a:pt x="2" y="645"/>
                </a:lnTo>
                <a:lnTo>
                  <a:pt x="4" y="634"/>
                </a:lnTo>
                <a:lnTo>
                  <a:pt x="6" y="624"/>
                </a:lnTo>
                <a:lnTo>
                  <a:pt x="9" y="614"/>
                </a:lnTo>
                <a:lnTo>
                  <a:pt x="12" y="605"/>
                </a:lnTo>
                <a:lnTo>
                  <a:pt x="15" y="597"/>
                </a:lnTo>
                <a:lnTo>
                  <a:pt x="20" y="591"/>
                </a:lnTo>
                <a:lnTo>
                  <a:pt x="24" y="587"/>
                </a:lnTo>
                <a:lnTo>
                  <a:pt x="30" y="580"/>
                </a:lnTo>
                <a:lnTo>
                  <a:pt x="39" y="574"/>
                </a:lnTo>
                <a:lnTo>
                  <a:pt x="48" y="566"/>
                </a:lnTo>
                <a:lnTo>
                  <a:pt x="60" y="560"/>
                </a:lnTo>
                <a:lnTo>
                  <a:pt x="92" y="545"/>
                </a:lnTo>
                <a:lnTo>
                  <a:pt x="126" y="530"/>
                </a:lnTo>
                <a:lnTo>
                  <a:pt x="140" y="524"/>
                </a:lnTo>
                <a:lnTo>
                  <a:pt x="154" y="518"/>
                </a:lnTo>
                <a:lnTo>
                  <a:pt x="164" y="512"/>
                </a:lnTo>
                <a:lnTo>
                  <a:pt x="170" y="508"/>
                </a:lnTo>
                <a:lnTo>
                  <a:pt x="173" y="503"/>
                </a:lnTo>
                <a:lnTo>
                  <a:pt x="178" y="493"/>
                </a:lnTo>
                <a:lnTo>
                  <a:pt x="180" y="487"/>
                </a:lnTo>
                <a:lnTo>
                  <a:pt x="181" y="481"/>
                </a:lnTo>
                <a:lnTo>
                  <a:pt x="182" y="473"/>
                </a:lnTo>
                <a:lnTo>
                  <a:pt x="181" y="466"/>
                </a:lnTo>
                <a:lnTo>
                  <a:pt x="180" y="459"/>
                </a:lnTo>
                <a:lnTo>
                  <a:pt x="178" y="453"/>
                </a:lnTo>
                <a:lnTo>
                  <a:pt x="170" y="438"/>
                </a:lnTo>
                <a:lnTo>
                  <a:pt x="165" y="422"/>
                </a:lnTo>
                <a:lnTo>
                  <a:pt x="161" y="404"/>
                </a:lnTo>
                <a:lnTo>
                  <a:pt x="156" y="386"/>
                </a:lnTo>
                <a:lnTo>
                  <a:pt x="154" y="386"/>
                </a:lnTo>
                <a:lnTo>
                  <a:pt x="152" y="386"/>
                </a:lnTo>
                <a:lnTo>
                  <a:pt x="151" y="386"/>
                </a:lnTo>
                <a:lnTo>
                  <a:pt x="151" y="386"/>
                </a:lnTo>
                <a:lnTo>
                  <a:pt x="151" y="386"/>
                </a:lnTo>
                <a:lnTo>
                  <a:pt x="151" y="386"/>
                </a:lnTo>
                <a:lnTo>
                  <a:pt x="148" y="386"/>
                </a:lnTo>
                <a:lnTo>
                  <a:pt x="144" y="385"/>
                </a:lnTo>
                <a:lnTo>
                  <a:pt x="140" y="384"/>
                </a:lnTo>
                <a:lnTo>
                  <a:pt x="137" y="381"/>
                </a:lnTo>
                <a:lnTo>
                  <a:pt x="135" y="378"/>
                </a:lnTo>
                <a:lnTo>
                  <a:pt x="133" y="375"/>
                </a:lnTo>
                <a:lnTo>
                  <a:pt x="131" y="368"/>
                </a:lnTo>
                <a:lnTo>
                  <a:pt x="130" y="365"/>
                </a:lnTo>
                <a:lnTo>
                  <a:pt x="129" y="361"/>
                </a:lnTo>
                <a:lnTo>
                  <a:pt x="126" y="350"/>
                </a:lnTo>
                <a:lnTo>
                  <a:pt x="121" y="340"/>
                </a:lnTo>
                <a:lnTo>
                  <a:pt x="119" y="332"/>
                </a:lnTo>
                <a:lnTo>
                  <a:pt x="118" y="327"/>
                </a:lnTo>
                <a:lnTo>
                  <a:pt x="116" y="321"/>
                </a:lnTo>
                <a:lnTo>
                  <a:pt x="115" y="312"/>
                </a:lnTo>
                <a:lnTo>
                  <a:pt x="115" y="304"/>
                </a:lnTo>
                <a:lnTo>
                  <a:pt x="116" y="301"/>
                </a:lnTo>
                <a:lnTo>
                  <a:pt x="117" y="297"/>
                </a:lnTo>
                <a:lnTo>
                  <a:pt x="119" y="294"/>
                </a:lnTo>
                <a:lnTo>
                  <a:pt x="121" y="292"/>
                </a:lnTo>
                <a:lnTo>
                  <a:pt x="126" y="289"/>
                </a:lnTo>
                <a:lnTo>
                  <a:pt x="131" y="289"/>
                </a:lnTo>
                <a:lnTo>
                  <a:pt x="132" y="289"/>
                </a:lnTo>
                <a:lnTo>
                  <a:pt x="134" y="289"/>
                </a:lnTo>
                <a:lnTo>
                  <a:pt x="137" y="290"/>
                </a:lnTo>
                <a:lnTo>
                  <a:pt x="140" y="292"/>
                </a:lnTo>
                <a:lnTo>
                  <a:pt x="141" y="292"/>
                </a:lnTo>
                <a:lnTo>
                  <a:pt x="141" y="293"/>
                </a:lnTo>
                <a:lnTo>
                  <a:pt x="144" y="292"/>
                </a:lnTo>
                <a:lnTo>
                  <a:pt x="145" y="291"/>
                </a:lnTo>
                <a:lnTo>
                  <a:pt x="147" y="289"/>
                </a:lnTo>
                <a:lnTo>
                  <a:pt x="147" y="287"/>
                </a:lnTo>
                <a:lnTo>
                  <a:pt x="144" y="271"/>
                </a:lnTo>
                <a:lnTo>
                  <a:pt x="143" y="255"/>
                </a:lnTo>
                <a:lnTo>
                  <a:pt x="141" y="239"/>
                </a:lnTo>
                <a:lnTo>
                  <a:pt x="140" y="223"/>
                </a:lnTo>
                <a:lnTo>
                  <a:pt x="141" y="210"/>
                </a:lnTo>
                <a:lnTo>
                  <a:pt x="144" y="198"/>
                </a:lnTo>
                <a:lnTo>
                  <a:pt x="147" y="185"/>
                </a:lnTo>
                <a:lnTo>
                  <a:pt x="151" y="173"/>
                </a:lnTo>
                <a:lnTo>
                  <a:pt x="156" y="162"/>
                </a:lnTo>
                <a:lnTo>
                  <a:pt x="163" y="151"/>
                </a:lnTo>
                <a:lnTo>
                  <a:pt x="170" y="141"/>
                </a:lnTo>
                <a:lnTo>
                  <a:pt x="179" y="132"/>
                </a:lnTo>
                <a:lnTo>
                  <a:pt x="188" y="124"/>
                </a:lnTo>
                <a:lnTo>
                  <a:pt x="198" y="116"/>
                </a:lnTo>
                <a:lnTo>
                  <a:pt x="208" y="109"/>
                </a:lnTo>
                <a:lnTo>
                  <a:pt x="220" y="103"/>
                </a:lnTo>
                <a:lnTo>
                  <a:pt x="232" y="99"/>
                </a:lnTo>
                <a:lnTo>
                  <a:pt x="244" y="96"/>
                </a:lnTo>
                <a:lnTo>
                  <a:pt x="257" y="94"/>
                </a:lnTo>
                <a:lnTo>
                  <a:pt x="271" y="94"/>
                </a:lnTo>
                <a:lnTo>
                  <a:pt x="271" y="94"/>
                </a:lnTo>
                <a:lnTo>
                  <a:pt x="271" y="94"/>
                </a:lnTo>
                <a:lnTo>
                  <a:pt x="271" y="94"/>
                </a:lnTo>
                <a:lnTo>
                  <a:pt x="271" y="94"/>
                </a:lnTo>
                <a:lnTo>
                  <a:pt x="284" y="94"/>
                </a:lnTo>
                <a:lnTo>
                  <a:pt x="297" y="96"/>
                </a:lnTo>
                <a:lnTo>
                  <a:pt x="310" y="99"/>
                </a:lnTo>
                <a:lnTo>
                  <a:pt x="322" y="103"/>
                </a:lnTo>
                <a:lnTo>
                  <a:pt x="333" y="109"/>
                </a:lnTo>
                <a:lnTo>
                  <a:pt x="344" y="116"/>
                </a:lnTo>
                <a:lnTo>
                  <a:pt x="353" y="124"/>
                </a:lnTo>
                <a:lnTo>
                  <a:pt x="363" y="132"/>
                </a:lnTo>
                <a:lnTo>
                  <a:pt x="371" y="141"/>
                </a:lnTo>
                <a:lnTo>
                  <a:pt x="379" y="151"/>
                </a:lnTo>
                <a:lnTo>
                  <a:pt x="385" y="162"/>
                </a:lnTo>
                <a:lnTo>
                  <a:pt x="390" y="173"/>
                </a:lnTo>
                <a:lnTo>
                  <a:pt x="395" y="185"/>
                </a:lnTo>
                <a:lnTo>
                  <a:pt x="398" y="198"/>
                </a:lnTo>
                <a:lnTo>
                  <a:pt x="400" y="210"/>
                </a:lnTo>
                <a:lnTo>
                  <a:pt x="401" y="223"/>
                </a:lnTo>
                <a:lnTo>
                  <a:pt x="401" y="239"/>
                </a:lnTo>
                <a:lnTo>
                  <a:pt x="399" y="255"/>
                </a:lnTo>
                <a:lnTo>
                  <a:pt x="398" y="271"/>
                </a:lnTo>
                <a:lnTo>
                  <a:pt x="395" y="287"/>
                </a:lnTo>
                <a:lnTo>
                  <a:pt x="396" y="289"/>
                </a:lnTo>
                <a:lnTo>
                  <a:pt x="397" y="291"/>
                </a:lnTo>
                <a:lnTo>
                  <a:pt x="398" y="292"/>
                </a:lnTo>
                <a:lnTo>
                  <a:pt x="400" y="293"/>
                </a:lnTo>
                <a:lnTo>
                  <a:pt x="400" y="292"/>
                </a:lnTo>
                <a:lnTo>
                  <a:pt x="401" y="292"/>
                </a:lnTo>
                <a:lnTo>
                  <a:pt x="404" y="290"/>
                </a:lnTo>
                <a:lnTo>
                  <a:pt x="407" y="289"/>
                </a:lnTo>
                <a:lnTo>
                  <a:pt x="409" y="289"/>
                </a:lnTo>
                <a:lnTo>
                  <a:pt x="410" y="289"/>
                </a:lnTo>
                <a:lnTo>
                  <a:pt x="416" y="289"/>
                </a:lnTo>
                <a:lnTo>
                  <a:pt x="421" y="292"/>
                </a:lnTo>
                <a:lnTo>
                  <a:pt x="422" y="294"/>
                </a:lnTo>
                <a:lnTo>
                  <a:pt x="424" y="297"/>
                </a:lnTo>
                <a:lnTo>
                  <a:pt x="425" y="301"/>
                </a:lnTo>
                <a:lnTo>
                  <a:pt x="426" y="304"/>
                </a:lnTo>
                <a:lnTo>
                  <a:pt x="426" y="312"/>
                </a:lnTo>
                <a:lnTo>
                  <a:pt x="425" y="321"/>
                </a:lnTo>
                <a:lnTo>
                  <a:pt x="423" y="327"/>
                </a:lnTo>
                <a:lnTo>
                  <a:pt x="422" y="332"/>
                </a:lnTo>
                <a:lnTo>
                  <a:pt x="420" y="340"/>
                </a:lnTo>
                <a:lnTo>
                  <a:pt x="417" y="350"/>
                </a:lnTo>
                <a:lnTo>
                  <a:pt x="414" y="361"/>
                </a:lnTo>
                <a:lnTo>
                  <a:pt x="412" y="365"/>
                </a:lnTo>
                <a:lnTo>
                  <a:pt x="412" y="368"/>
                </a:lnTo>
                <a:lnTo>
                  <a:pt x="408" y="375"/>
                </a:lnTo>
                <a:lnTo>
                  <a:pt x="406" y="378"/>
                </a:lnTo>
                <a:lnTo>
                  <a:pt x="404" y="381"/>
                </a:lnTo>
                <a:lnTo>
                  <a:pt x="401" y="384"/>
                </a:lnTo>
                <a:lnTo>
                  <a:pt x="398" y="385"/>
                </a:lnTo>
                <a:lnTo>
                  <a:pt x="394" y="386"/>
                </a:lnTo>
                <a:lnTo>
                  <a:pt x="390" y="386"/>
                </a:lnTo>
                <a:lnTo>
                  <a:pt x="390" y="386"/>
                </a:lnTo>
                <a:lnTo>
                  <a:pt x="390" y="386"/>
                </a:lnTo>
                <a:lnTo>
                  <a:pt x="390" y="386"/>
                </a:lnTo>
                <a:lnTo>
                  <a:pt x="390" y="386"/>
                </a:lnTo>
                <a:lnTo>
                  <a:pt x="387" y="386"/>
                </a:lnTo>
                <a:lnTo>
                  <a:pt x="385" y="386"/>
                </a:lnTo>
                <a:lnTo>
                  <a:pt x="381" y="404"/>
                </a:lnTo>
                <a:lnTo>
                  <a:pt x="377" y="422"/>
                </a:lnTo>
                <a:lnTo>
                  <a:pt x="371" y="438"/>
                </a:lnTo>
                <a:lnTo>
                  <a:pt x="364" y="453"/>
                </a:lnTo>
                <a:lnTo>
                  <a:pt x="362" y="459"/>
                </a:lnTo>
                <a:lnTo>
                  <a:pt x="361" y="466"/>
                </a:lnTo>
                <a:lnTo>
                  <a:pt x="361" y="473"/>
                </a:lnTo>
                <a:lnTo>
                  <a:pt x="361" y="481"/>
                </a:lnTo>
                <a:lnTo>
                  <a:pt x="362" y="487"/>
                </a:lnTo>
                <a:lnTo>
                  <a:pt x="364" y="493"/>
                </a:lnTo>
                <a:lnTo>
                  <a:pt x="368" y="503"/>
                </a:lnTo>
                <a:lnTo>
                  <a:pt x="371" y="508"/>
                </a:lnTo>
                <a:lnTo>
                  <a:pt x="381" y="515"/>
                </a:lnTo>
                <a:lnTo>
                  <a:pt x="397" y="522"/>
                </a:lnTo>
                <a:lnTo>
                  <a:pt x="418" y="531"/>
                </a:lnTo>
                <a:lnTo>
                  <a:pt x="441" y="541"/>
                </a:lnTo>
                <a:lnTo>
                  <a:pt x="422" y="548"/>
                </a:lnTo>
                <a:lnTo>
                  <a:pt x="404" y="557"/>
                </a:lnTo>
                <a:lnTo>
                  <a:pt x="386" y="565"/>
                </a:lnTo>
                <a:lnTo>
                  <a:pt x="369" y="574"/>
                </a:lnTo>
                <a:lnTo>
                  <a:pt x="353" y="583"/>
                </a:lnTo>
                <a:lnTo>
                  <a:pt x="340" y="593"/>
                </a:lnTo>
                <a:lnTo>
                  <a:pt x="328" y="602"/>
                </a:lnTo>
                <a:lnTo>
                  <a:pt x="318" y="612"/>
                </a:lnTo>
                <a:lnTo>
                  <a:pt x="313" y="617"/>
                </a:lnTo>
                <a:lnTo>
                  <a:pt x="308" y="625"/>
                </a:lnTo>
                <a:lnTo>
                  <a:pt x="304" y="632"/>
                </a:lnTo>
                <a:lnTo>
                  <a:pt x="299" y="641"/>
                </a:lnTo>
                <a:lnTo>
                  <a:pt x="295" y="650"/>
                </a:lnTo>
                <a:lnTo>
                  <a:pt x="292" y="660"/>
                </a:lnTo>
                <a:lnTo>
                  <a:pt x="289" y="670"/>
                </a:lnTo>
                <a:lnTo>
                  <a:pt x="286" y="681"/>
                </a:lnTo>
                <a:lnTo>
                  <a:pt x="282" y="703"/>
                </a:lnTo>
                <a:lnTo>
                  <a:pt x="279" y="726"/>
                </a:lnTo>
                <a:lnTo>
                  <a:pt x="279" y="750"/>
                </a:lnTo>
                <a:lnTo>
                  <a:pt x="280" y="772"/>
                </a:lnTo>
                <a:close/>
                <a:moveTo>
                  <a:pt x="1252" y="609"/>
                </a:moveTo>
                <a:lnTo>
                  <a:pt x="1250" y="606"/>
                </a:lnTo>
                <a:lnTo>
                  <a:pt x="1248" y="602"/>
                </a:lnTo>
                <a:lnTo>
                  <a:pt x="1243" y="597"/>
                </a:lnTo>
                <a:lnTo>
                  <a:pt x="1237" y="592"/>
                </a:lnTo>
                <a:lnTo>
                  <a:pt x="1228" y="585"/>
                </a:lnTo>
                <a:lnTo>
                  <a:pt x="1219" y="580"/>
                </a:lnTo>
                <a:lnTo>
                  <a:pt x="1191" y="566"/>
                </a:lnTo>
                <a:lnTo>
                  <a:pt x="1161" y="555"/>
                </a:lnTo>
                <a:lnTo>
                  <a:pt x="1148" y="548"/>
                </a:lnTo>
                <a:lnTo>
                  <a:pt x="1137" y="543"/>
                </a:lnTo>
                <a:lnTo>
                  <a:pt x="1128" y="539"/>
                </a:lnTo>
                <a:lnTo>
                  <a:pt x="1123" y="535"/>
                </a:lnTo>
                <a:lnTo>
                  <a:pt x="1120" y="530"/>
                </a:lnTo>
                <a:lnTo>
                  <a:pt x="1116" y="522"/>
                </a:lnTo>
                <a:lnTo>
                  <a:pt x="1115" y="517"/>
                </a:lnTo>
                <a:lnTo>
                  <a:pt x="1114" y="511"/>
                </a:lnTo>
                <a:lnTo>
                  <a:pt x="1114" y="505"/>
                </a:lnTo>
                <a:lnTo>
                  <a:pt x="1114" y="499"/>
                </a:lnTo>
                <a:lnTo>
                  <a:pt x="1115" y="493"/>
                </a:lnTo>
                <a:lnTo>
                  <a:pt x="1117" y="488"/>
                </a:lnTo>
                <a:lnTo>
                  <a:pt x="1120" y="482"/>
                </a:lnTo>
                <a:lnTo>
                  <a:pt x="1122" y="474"/>
                </a:lnTo>
                <a:lnTo>
                  <a:pt x="1139" y="472"/>
                </a:lnTo>
                <a:lnTo>
                  <a:pt x="1154" y="469"/>
                </a:lnTo>
                <a:lnTo>
                  <a:pt x="1168" y="466"/>
                </a:lnTo>
                <a:lnTo>
                  <a:pt x="1180" y="462"/>
                </a:lnTo>
                <a:lnTo>
                  <a:pt x="1192" y="458"/>
                </a:lnTo>
                <a:lnTo>
                  <a:pt x="1202" y="454"/>
                </a:lnTo>
                <a:lnTo>
                  <a:pt x="1211" y="450"/>
                </a:lnTo>
                <a:lnTo>
                  <a:pt x="1219" y="445"/>
                </a:lnTo>
                <a:lnTo>
                  <a:pt x="1226" y="440"/>
                </a:lnTo>
                <a:lnTo>
                  <a:pt x="1231" y="436"/>
                </a:lnTo>
                <a:lnTo>
                  <a:pt x="1237" y="431"/>
                </a:lnTo>
                <a:lnTo>
                  <a:pt x="1240" y="427"/>
                </a:lnTo>
                <a:lnTo>
                  <a:pt x="1243" y="421"/>
                </a:lnTo>
                <a:lnTo>
                  <a:pt x="1245" y="417"/>
                </a:lnTo>
                <a:lnTo>
                  <a:pt x="1247" y="413"/>
                </a:lnTo>
                <a:lnTo>
                  <a:pt x="1247" y="410"/>
                </a:lnTo>
                <a:lnTo>
                  <a:pt x="1237" y="405"/>
                </a:lnTo>
                <a:lnTo>
                  <a:pt x="1227" y="400"/>
                </a:lnTo>
                <a:lnTo>
                  <a:pt x="1219" y="395"/>
                </a:lnTo>
                <a:lnTo>
                  <a:pt x="1211" y="387"/>
                </a:lnTo>
                <a:lnTo>
                  <a:pt x="1205" y="380"/>
                </a:lnTo>
                <a:lnTo>
                  <a:pt x="1199" y="371"/>
                </a:lnTo>
                <a:lnTo>
                  <a:pt x="1195" y="363"/>
                </a:lnTo>
                <a:lnTo>
                  <a:pt x="1192" y="353"/>
                </a:lnTo>
                <a:lnTo>
                  <a:pt x="1189" y="343"/>
                </a:lnTo>
                <a:lnTo>
                  <a:pt x="1186" y="333"/>
                </a:lnTo>
                <a:lnTo>
                  <a:pt x="1184" y="322"/>
                </a:lnTo>
                <a:lnTo>
                  <a:pt x="1182" y="311"/>
                </a:lnTo>
                <a:lnTo>
                  <a:pt x="1180" y="288"/>
                </a:lnTo>
                <a:lnTo>
                  <a:pt x="1178" y="264"/>
                </a:lnTo>
                <a:lnTo>
                  <a:pt x="1176" y="251"/>
                </a:lnTo>
                <a:lnTo>
                  <a:pt x="1173" y="238"/>
                </a:lnTo>
                <a:lnTo>
                  <a:pt x="1169" y="225"/>
                </a:lnTo>
                <a:lnTo>
                  <a:pt x="1164" y="214"/>
                </a:lnTo>
                <a:lnTo>
                  <a:pt x="1158" y="202"/>
                </a:lnTo>
                <a:lnTo>
                  <a:pt x="1151" y="190"/>
                </a:lnTo>
                <a:lnTo>
                  <a:pt x="1143" y="181"/>
                </a:lnTo>
                <a:lnTo>
                  <a:pt x="1134" y="171"/>
                </a:lnTo>
                <a:lnTo>
                  <a:pt x="1124" y="163"/>
                </a:lnTo>
                <a:lnTo>
                  <a:pt x="1114" y="155"/>
                </a:lnTo>
                <a:lnTo>
                  <a:pt x="1103" y="148"/>
                </a:lnTo>
                <a:lnTo>
                  <a:pt x="1090" y="143"/>
                </a:lnTo>
                <a:lnTo>
                  <a:pt x="1078" y="138"/>
                </a:lnTo>
                <a:lnTo>
                  <a:pt x="1065" y="135"/>
                </a:lnTo>
                <a:lnTo>
                  <a:pt x="1051" y="133"/>
                </a:lnTo>
                <a:lnTo>
                  <a:pt x="1036" y="132"/>
                </a:lnTo>
                <a:lnTo>
                  <a:pt x="1023" y="133"/>
                </a:lnTo>
                <a:lnTo>
                  <a:pt x="1009" y="135"/>
                </a:lnTo>
                <a:lnTo>
                  <a:pt x="996" y="138"/>
                </a:lnTo>
                <a:lnTo>
                  <a:pt x="983" y="143"/>
                </a:lnTo>
                <a:lnTo>
                  <a:pt x="972" y="148"/>
                </a:lnTo>
                <a:lnTo>
                  <a:pt x="961" y="155"/>
                </a:lnTo>
                <a:lnTo>
                  <a:pt x="952" y="163"/>
                </a:lnTo>
                <a:lnTo>
                  <a:pt x="942" y="171"/>
                </a:lnTo>
                <a:lnTo>
                  <a:pt x="934" y="181"/>
                </a:lnTo>
                <a:lnTo>
                  <a:pt x="925" y="191"/>
                </a:lnTo>
                <a:lnTo>
                  <a:pt x="919" y="202"/>
                </a:lnTo>
                <a:lnTo>
                  <a:pt x="912" y="214"/>
                </a:lnTo>
                <a:lnTo>
                  <a:pt x="907" y="225"/>
                </a:lnTo>
                <a:lnTo>
                  <a:pt x="902" y="238"/>
                </a:lnTo>
                <a:lnTo>
                  <a:pt x="898" y="252"/>
                </a:lnTo>
                <a:lnTo>
                  <a:pt x="894" y="264"/>
                </a:lnTo>
                <a:lnTo>
                  <a:pt x="891" y="288"/>
                </a:lnTo>
                <a:lnTo>
                  <a:pt x="887" y="312"/>
                </a:lnTo>
                <a:lnTo>
                  <a:pt x="883" y="335"/>
                </a:lnTo>
                <a:lnTo>
                  <a:pt x="876" y="358"/>
                </a:lnTo>
                <a:lnTo>
                  <a:pt x="873" y="368"/>
                </a:lnTo>
                <a:lnTo>
                  <a:pt x="869" y="378"/>
                </a:lnTo>
                <a:lnTo>
                  <a:pt x="864" y="385"/>
                </a:lnTo>
                <a:lnTo>
                  <a:pt x="857" y="393"/>
                </a:lnTo>
                <a:lnTo>
                  <a:pt x="850" y="399"/>
                </a:lnTo>
                <a:lnTo>
                  <a:pt x="841" y="403"/>
                </a:lnTo>
                <a:lnTo>
                  <a:pt x="832" y="405"/>
                </a:lnTo>
                <a:lnTo>
                  <a:pt x="820" y="406"/>
                </a:lnTo>
                <a:lnTo>
                  <a:pt x="821" y="411"/>
                </a:lnTo>
                <a:lnTo>
                  <a:pt x="822" y="415"/>
                </a:lnTo>
                <a:lnTo>
                  <a:pt x="825" y="420"/>
                </a:lnTo>
                <a:lnTo>
                  <a:pt x="828" y="424"/>
                </a:lnTo>
                <a:lnTo>
                  <a:pt x="832" y="430"/>
                </a:lnTo>
                <a:lnTo>
                  <a:pt x="836" y="434"/>
                </a:lnTo>
                <a:lnTo>
                  <a:pt x="843" y="439"/>
                </a:lnTo>
                <a:lnTo>
                  <a:pt x="850" y="445"/>
                </a:lnTo>
                <a:lnTo>
                  <a:pt x="857" y="449"/>
                </a:lnTo>
                <a:lnTo>
                  <a:pt x="867" y="453"/>
                </a:lnTo>
                <a:lnTo>
                  <a:pt x="878" y="458"/>
                </a:lnTo>
                <a:lnTo>
                  <a:pt x="889" y="462"/>
                </a:lnTo>
                <a:lnTo>
                  <a:pt x="902" y="466"/>
                </a:lnTo>
                <a:lnTo>
                  <a:pt x="917" y="469"/>
                </a:lnTo>
                <a:lnTo>
                  <a:pt x="933" y="472"/>
                </a:lnTo>
                <a:lnTo>
                  <a:pt x="950" y="475"/>
                </a:lnTo>
                <a:lnTo>
                  <a:pt x="953" y="482"/>
                </a:lnTo>
                <a:lnTo>
                  <a:pt x="956" y="488"/>
                </a:lnTo>
                <a:lnTo>
                  <a:pt x="958" y="493"/>
                </a:lnTo>
                <a:lnTo>
                  <a:pt x="959" y="499"/>
                </a:lnTo>
                <a:lnTo>
                  <a:pt x="959" y="505"/>
                </a:lnTo>
                <a:lnTo>
                  <a:pt x="959" y="511"/>
                </a:lnTo>
                <a:lnTo>
                  <a:pt x="958" y="517"/>
                </a:lnTo>
                <a:lnTo>
                  <a:pt x="956" y="522"/>
                </a:lnTo>
                <a:lnTo>
                  <a:pt x="953" y="530"/>
                </a:lnTo>
                <a:lnTo>
                  <a:pt x="950" y="535"/>
                </a:lnTo>
                <a:lnTo>
                  <a:pt x="943" y="540"/>
                </a:lnTo>
                <a:lnTo>
                  <a:pt x="933" y="545"/>
                </a:lnTo>
                <a:lnTo>
                  <a:pt x="918" y="552"/>
                </a:lnTo>
                <a:lnTo>
                  <a:pt x="901" y="559"/>
                </a:lnTo>
                <a:lnTo>
                  <a:pt x="917" y="566"/>
                </a:lnTo>
                <a:lnTo>
                  <a:pt x="933" y="574"/>
                </a:lnTo>
                <a:lnTo>
                  <a:pt x="948" y="583"/>
                </a:lnTo>
                <a:lnTo>
                  <a:pt x="962" y="593"/>
                </a:lnTo>
                <a:lnTo>
                  <a:pt x="974" y="602"/>
                </a:lnTo>
                <a:lnTo>
                  <a:pt x="983" y="612"/>
                </a:lnTo>
                <a:lnTo>
                  <a:pt x="988" y="617"/>
                </a:lnTo>
                <a:lnTo>
                  <a:pt x="992" y="623"/>
                </a:lnTo>
                <a:lnTo>
                  <a:pt x="996" y="630"/>
                </a:lnTo>
                <a:lnTo>
                  <a:pt x="1000" y="637"/>
                </a:lnTo>
                <a:lnTo>
                  <a:pt x="1007" y="654"/>
                </a:lnTo>
                <a:lnTo>
                  <a:pt x="1012" y="674"/>
                </a:lnTo>
                <a:lnTo>
                  <a:pt x="1015" y="696"/>
                </a:lnTo>
                <a:lnTo>
                  <a:pt x="1018" y="718"/>
                </a:lnTo>
                <a:lnTo>
                  <a:pt x="1019" y="740"/>
                </a:lnTo>
                <a:lnTo>
                  <a:pt x="1020" y="762"/>
                </a:lnTo>
                <a:lnTo>
                  <a:pt x="1028" y="762"/>
                </a:lnTo>
                <a:lnTo>
                  <a:pt x="1036" y="762"/>
                </a:lnTo>
                <a:lnTo>
                  <a:pt x="1074" y="761"/>
                </a:lnTo>
                <a:lnTo>
                  <a:pt x="1108" y="761"/>
                </a:lnTo>
                <a:lnTo>
                  <a:pt x="1138" y="760"/>
                </a:lnTo>
                <a:lnTo>
                  <a:pt x="1162" y="758"/>
                </a:lnTo>
                <a:lnTo>
                  <a:pt x="1184" y="756"/>
                </a:lnTo>
                <a:lnTo>
                  <a:pt x="1200" y="754"/>
                </a:lnTo>
                <a:lnTo>
                  <a:pt x="1215" y="752"/>
                </a:lnTo>
                <a:lnTo>
                  <a:pt x="1227" y="749"/>
                </a:lnTo>
                <a:lnTo>
                  <a:pt x="1237" y="745"/>
                </a:lnTo>
                <a:lnTo>
                  <a:pt x="1243" y="743"/>
                </a:lnTo>
                <a:lnTo>
                  <a:pt x="1248" y="740"/>
                </a:lnTo>
                <a:lnTo>
                  <a:pt x="1252" y="737"/>
                </a:lnTo>
                <a:lnTo>
                  <a:pt x="1258" y="730"/>
                </a:lnTo>
                <a:lnTo>
                  <a:pt x="1262" y="723"/>
                </a:lnTo>
                <a:lnTo>
                  <a:pt x="1265" y="716"/>
                </a:lnTo>
                <a:lnTo>
                  <a:pt x="1267" y="705"/>
                </a:lnTo>
                <a:lnTo>
                  <a:pt x="1268" y="692"/>
                </a:lnTo>
                <a:lnTo>
                  <a:pt x="1268" y="678"/>
                </a:lnTo>
                <a:lnTo>
                  <a:pt x="1266" y="663"/>
                </a:lnTo>
                <a:lnTo>
                  <a:pt x="1263" y="646"/>
                </a:lnTo>
                <a:lnTo>
                  <a:pt x="1259" y="628"/>
                </a:lnTo>
                <a:lnTo>
                  <a:pt x="1252" y="609"/>
                </a:lnTo>
                <a:close/>
                <a:moveTo>
                  <a:pt x="963" y="632"/>
                </a:moveTo>
                <a:lnTo>
                  <a:pt x="956" y="624"/>
                </a:lnTo>
                <a:lnTo>
                  <a:pt x="945" y="615"/>
                </a:lnTo>
                <a:lnTo>
                  <a:pt x="933" y="607"/>
                </a:lnTo>
                <a:lnTo>
                  <a:pt x="919" y="598"/>
                </a:lnTo>
                <a:lnTo>
                  <a:pt x="879" y="579"/>
                </a:lnTo>
                <a:lnTo>
                  <a:pt x="835" y="561"/>
                </a:lnTo>
                <a:lnTo>
                  <a:pt x="815" y="553"/>
                </a:lnTo>
                <a:lnTo>
                  <a:pt x="798" y="544"/>
                </a:lnTo>
                <a:lnTo>
                  <a:pt x="786" y="538"/>
                </a:lnTo>
                <a:lnTo>
                  <a:pt x="779" y="533"/>
                </a:lnTo>
                <a:lnTo>
                  <a:pt x="774" y="525"/>
                </a:lnTo>
                <a:lnTo>
                  <a:pt x="768" y="513"/>
                </a:lnTo>
                <a:lnTo>
                  <a:pt x="766" y="506"/>
                </a:lnTo>
                <a:lnTo>
                  <a:pt x="765" y="498"/>
                </a:lnTo>
                <a:lnTo>
                  <a:pt x="764" y="488"/>
                </a:lnTo>
                <a:lnTo>
                  <a:pt x="765" y="478"/>
                </a:lnTo>
                <a:lnTo>
                  <a:pt x="766" y="471"/>
                </a:lnTo>
                <a:lnTo>
                  <a:pt x="769" y="463"/>
                </a:lnTo>
                <a:lnTo>
                  <a:pt x="778" y="444"/>
                </a:lnTo>
                <a:lnTo>
                  <a:pt x="785" y="423"/>
                </a:lnTo>
                <a:lnTo>
                  <a:pt x="791" y="401"/>
                </a:lnTo>
                <a:lnTo>
                  <a:pt x="795" y="378"/>
                </a:lnTo>
                <a:lnTo>
                  <a:pt x="798" y="379"/>
                </a:lnTo>
                <a:lnTo>
                  <a:pt x="802" y="379"/>
                </a:lnTo>
                <a:lnTo>
                  <a:pt x="802" y="379"/>
                </a:lnTo>
                <a:lnTo>
                  <a:pt x="802" y="379"/>
                </a:lnTo>
                <a:lnTo>
                  <a:pt x="802" y="379"/>
                </a:lnTo>
                <a:lnTo>
                  <a:pt x="802" y="379"/>
                </a:lnTo>
                <a:lnTo>
                  <a:pt x="807" y="378"/>
                </a:lnTo>
                <a:lnTo>
                  <a:pt x="812" y="378"/>
                </a:lnTo>
                <a:lnTo>
                  <a:pt x="816" y="376"/>
                </a:lnTo>
                <a:lnTo>
                  <a:pt x="820" y="371"/>
                </a:lnTo>
                <a:lnTo>
                  <a:pt x="823" y="367"/>
                </a:lnTo>
                <a:lnTo>
                  <a:pt x="826" y="363"/>
                </a:lnTo>
                <a:lnTo>
                  <a:pt x="829" y="355"/>
                </a:lnTo>
                <a:lnTo>
                  <a:pt x="830" y="351"/>
                </a:lnTo>
                <a:lnTo>
                  <a:pt x="831" y="346"/>
                </a:lnTo>
                <a:lnTo>
                  <a:pt x="835" y="332"/>
                </a:lnTo>
                <a:lnTo>
                  <a:pt x="839" y="319"/>
                </a:lnTo>
                <a:lnTo>
                  <a:pt x="843" y="309"/>
                </a:lnTo>
                <a:lnTo>
                  <a:pt x="845" y="303"/>
                </a:lnTo>
                <a:lnTo>
                  <a:pt x="847" y="294"/>
                </a:lnTo>
                <a:lnTo>
                  <a:pt x="849" y="285"/>
                </a:lnTo>
                <a:lnTo>
                  <a:pt x="848" y="274"/>
                </a:lnTo>
                <a:lnTo>
                  <a:pt x="847" y="269"/>
                </a:lnTo>
                <a:lnTo>
                  <a:pt x="846" y="266"/>
                </a:lnTo>
                <a:lnTo>
                  <a:pt x="844" y="261"/>
                </a:lnTo>
                <a:lnTo>
                  <a:pt x="840" y="259"/>
                </a:lnTo>
                <a:lnTo>
                  <a:pt x="837" y="257"/>
                </a:lnTo>
                <a:lnTo>
                  <a:pt x="834" y="255"/>
                </a:lnTo>
                <a:lnTo>
                  <a:pt x="831" y="254"/>
                </a:lnTo>
                <a:lnTo>
                  <a:pt x="828" y="254"/>
                </a:lnTo>
                <a:lnTo>
                  <a:pt x="826" y="254"/>
                </a:lnTo>
                <a:lnTo>
                  <a:pt x="825" y="254"/>
                </a:lnTo>
                <a:lnTo>
                  <a:pt x="823" y="255"/>
                </a:lnTo>
                <a:lnTo>
                  <a:pt x="822" y="255"/>
                </a:lnTo>
                <a:lnTo>
                  <a:pt x="822" y="234"/>
                </a:lnTo>
                <a:lnTo>
                  <a:pt x="825" y="214"/>
                </a:lnTo>
                <a:lnTo>
                  <a:pt x="827" y="195"/>
                </a:lnTo>
                <a:lnTo>
                  <a:pt x="828" y="176"/>
                </a:lnTo>
                <a:lnTo>
                  <a:pt x="827" y="157"/>
                </a:lnTo>
                <a:lnTo>
                  <a:pt x="823" y="141"/>
                </a:lnTo>
                <a:lnTo>
                  <a:pt x="819" y="124"/>
                </a:lnTo>
                <a:lnTo>
                  <a:pt x="814" y="107"/>
                </a:lnTo>
                <a:lnTo>
                  <a:pt x="807" y="92"/>
                </a:lnTo>
                <a:lnTo>
                  <a:pt x="797" y="77"/>
                </a:lnTo>
                <a:lnTo>
                  <a:pt x="787" y="63"/>
                </a:lnTo>
                <a:lnTo>
                  <a:pt x="776" y="50"/>
                </a:lnTo>
                <a:lnTo>
                  <a:pt x="763" y="40"/>
                </a:lnTo>
                <a:lnTo>
                  <a:pt x="749" y="29"/>
                </a:lnTo>
                <a:lnTo>
                  <a:pt x="735" y="21"/>
                </a:lnTo>
                <a:lnTo>
                  <a:pt x="720" y="13"/>
                </a:lnTo>
                <a:lnTo>
                  <a:pt x="704" y="7"/>
                </a:lnTo>
                <a:lnTo>
                  <a:pt x="687" y="3"/>
                </a:lnTo>
                <a:lnTo>
                  <a:pt x="669" y="0"/>
                </a:lnTo>
                <a:lnTo>
                  <a:pt x="651" y="0"/>
                </a:lnTo>
                <a:lnTo>
                  <a:pt x="651" y="0"/>
                </a:lnTo>
                <a:lnTo>
                  <a:pt x="633" y="0"/>
                </a:lnTo>
                <a:lnTo>
                  <a:pt x="615" y="3"/>
                </a:lnTo>
                <a:lnTo>
                  <a:pt x="598" y="7"/>
                </a:lnTo>
                <a:lnTo>
                  <a:pt x="582" y="13"/>
                </a:lnTo>
                <a:lnTo>
                  <a:pt x="566" y="21"/>
                </a:lnTo>
                <a:lnTo>
                  <a:pt x="551" y="29"/>
                </a:lnTo>
                <a:lnTo>
                  <a:pt x="539" y="40"/>
                </a:lnTo>
                <a:lnTo>
                  <a:pt x="526" y="50"/>
                </a:lnTo>
                <a:lnTo>
                  <a:pt x="514" y="63"/>
                </a:lnTo>
                <a:lnTo>
                  <a:pt x="504" y="77"/>
                </a:lnTo>
                <a:lnTo>
                  <a:pt x="495" y="92"/>
                </a:lnTo>
                <a:lnTo>
                  <a:pt x="488" y="107"/>
                </a:lnTo>
                <a:lnTo>
                  <a:pt x="481" y="124"/>
                </a:lnTo>
                <a:lnTo>
                  <a:pt x="477" y="141"/>
                </a:lnTo>
                <a:lnTo>
                  <a:pt x="475" y="157"/>
                </a:lnTo>
                <a:lnTo>
                  <a:pt x="474" y="176"/>
                </a:lnTo>
                <a:lnTo>
                  <a:pt x="475" y="195"/>
                </a:lnTo>
                <a:lnTo>
                  <a:pt x="477" y="215"/>
                </a:lnTo>
                <a:lnTo>
                  <a:pt x="478" y="224"/>
                </a:lnTo>
                <a:lnTo>
                  <a:pt x="479" y="235"/>
                </a:lnTo>
                <a:lnTo>
                  <a:pt x="479" y="244"/>
                </a:lnTo>
                <a:lnTo>
                  <a:pt x="479" y="255"/>
                </a:lnTo>
                <a:lnTo>
                  <a:pt x="478" y="254"/>
                </a:lnTo>
                <a:lnTo>
                  <a:pt x="477" y="254"/>
                </a:lnTo>
                <a:lnTo>
                  <a:pt x="475" y="254"/>
                </a:lnTo>
                <a:lnTo>
                  <a:pt x="473" y="254"/>
                </a:lnTo>
                <a:lnTo>
                  <a:pt x="470" y="254"/>
                </a:lnTo>
                <a:lnTo>
                  <a:pt x="467" y="255"/>
                </a:lnTo>
                <a:lnTo>
                  <a:pt x="463" y="257"/>
                </a:lnTo>
                <a:lnTo>
                  <a:pt x="460" y="259"/>
                </a:lnTo>
                <a:lnTo>
                  <a:pt x="458" y="261"/>
                </a:lnTo>
                <a:lnTo>
                  <a:pt x="456" y="266"/>
                </a:lnTo>
                <a:lnTo>
                  <a:pt x="454" y="269"/>
                </a:lnTo>
                <a:lnTo>
                  <a:pt x="453" y="274"/>
                </a:lnTo>
                <a:lnTo>
                  <a:pt x="453" y="285"/>
                </a:lnTo>
                <a:lnTo>
                  <a:pt x="455" y="294"/>
                </a:lnTo>
                <a:lnTo>
                  <a:pt x="457" y="303"/>
                </a:lnTo>
                <a:lnTo>
                  <a:pt x="459" y="309"/>
                </a:lnTo>
                <a:lnTo>
                  <a:pt x="461" y="319"/>
                </a:lnTo>
                <a:lnTo>
                  <a:pt x="466" y="332"/>
                </a:lnTo>
                <a:lnTo>
                  <a:pt x="470" y="346"/>
                </a:lnTo>
                <a:lnTo>
                  <a:pt x="472" y="351"/>
                </a:lnTo>
                <a:lnTo>
                  <a:pt x="473" y="355"/>
                </a:lnTo>
                <a:lnTo>
                  <a:pt x="476" y="363"/>
                </a:lnTo>
                <a:lnTo>
                  <a:pt x="478" y="367"/>
                </a:lnTo>
                <a:lnTo>
                  <a:pt x="481" y="371"/>
                </a:lnTo>
                <a:lnTo>
                  <a:pt x="485" y="376"/>
                </a:lnTo>
                <a:lnTo>
                  <a:pt x="490" y="378"/>
                </a:lnTo>
                <a:lnTo>
                  <a:pt x="494" y="378"/>
                </a:lnTo>
                <a:lnTo>
                  <a:pt x="499" y="379"/>
                </a:lnTo>
                <a:lnTo>
                  <a:pt x="499" y="379"/>
                </a:lnTo>
                <a:lnTo>
                  <a:pt x="499" y="379"/>
                </a:lnTo>
                <a:lnTo>
                  <a:pt x="499" y="379"/>
                </a:lnTo>
                <a:lnTo>
                  <a:pt x="499" y="379"/>
                </a:lnTo>
                <a:lnTo>
                  <a:pt x="503" y="379"/>
                </a:lnTo>
                <a:lnTo>
                  <a:pt x="506" y="378"/>
                </a:lnTo>
                <a:lnTo>
                  <a:pt x="511" y="401"/>
                </a:lnTo>
                <a:lnTo>
                  <a:pt x="516" y="423"/>
                </a:lnTo>
                <a:lnTo>
                  <a:pt x="524" y="444"/>
                </a:lnTo>
                <a:lnTo>
                  <a:pt x="532" y="463"/>
                </a:lnTo>
                <a:lnTo>
                  <a:pt x="534" y="471"/>
                </a:lnTo>
                <a:lnTo>
                  <a:pt x="537" y="478"/>
                </a:lnTo>
                <a:lnTo>
                  <a:pt x="538" y="488"/>
                </a:lnTo>
                <a:lnTo>
                  <a:pt x="537" y="498"/>
                </a:lnTo>
                <a:lnTo>
                  <a:pt x="535" y="506"/>
                </a:lnTo>
                <a:lnTo>
                  <a:pt x="533" y="513"/>
                </a:lnTo>
                <a:lnTo>
                  <a:pt x="528" y="525"/>
                </a:lnTo>
                <a:lnTo>
                  <a:pt x="523" y="533"/>
                </a:lnTo>
                <a:lnTo>
                  <a:pt x="515" y="538"/>
                </a:lnTo>
                <a:lnTo>
                  <a:pt x="503" y="544"/>
                </a:lnTo>
                <a:lnTo>
                  <a:pt x="486" y="553"/>
                </a:lnTo>
                <a:lnTo>
                  <a:pt x="467" y="561"/>
                </a:lnTo>
                <a:lnTo>
                  <a:pt x="423" y="579"/>
                </a:lnTo>
                <a:lnTo>
                  <a:pt x="383" y="598"/>
                </a:lnTo>
                <a:lnTo>
                  <a:pt x="368" y="607"/>
                </a:lnTo>
                <a:lnTo>
                  <a:pt x="356" y="615"/>
                </a:lnTo>
                <a:lnTo>
                  <a:pt x="346" y="624"/>
                </a:lnTo>
                <a:lnTo>
                  <a:pt x="338" y="632"/>
                </a:lnTo>
                <a:lnTo>
                  <a:pt x="332" y="637"/>
                </a:lnTo>
                <a:lnTo>
                  <a:pt x="327" y="646"/>
                </a:lnTo>
                <a:lnTo>
                  <a:pt x="323" y="655"/>
                </a:lnTo>
                <a:lnTo>
                  <a:pt x="318" y="667"/>
                </a:lnTo>
                <a:lnTo>
                  <a:pt x="315" y="679"/>
                </a:lnTo>
                <a:lnTo>
                  <a:pt x="312" y="691"/>
                </a:lnTo>
                <a:lnTo>
                  <a:pt x="310" y="705"/>
                </a:lnTo>
                <a:lnTo>
                  <a:pt x="308" y="720"/>
                </a:lnTo>
                <a:lnTo>
                  <a:pt x="307" y="734"/>
                </a:lnTo>
                <a:lnTo>
                  <a:pt x="307" y="748"/>
                </a:lnTo>
                <a:lnTo>
                  <a:pt x="307" y="760"/>
                </a:lnTo>
                <a:lnTo>
                  <a:pt x="308" y="773"/>
                </a:lnTo>
                <a:lnTo>
                  <a:pt x="310" y="785"/>
                </a:lnTo>
                <a:lnTo>
                  <a:pt x="312" y="795"/>
                </a:lnTo>
                <a:lnTo>
                  <a:pt x="314" y="804"/>
                </a:lnTo>
                <a:lnTo>
                  <a:pt x="318" y="810"/>
                </a:lnTo>
                <a:lnTo>
                  <a:pt x="325" y="820"/>
                </a:lnTo>
                <a:lnTo>
                  <a:pt x="332" y="829"/>
                </a:lnTo>
                <a:lnTo>
                  <a:pt x="338" y="833"/>
                </a:lnTo>
                <a:lnTo>
                  <a:pt x="346" y="839"/>
                </a:lnTo>
                <a:lnTo>
                  <a:pt x="356" y="843"/>
                </a:lnTo>
                <a:lnTo>
                  <a:pt x="370" y="847"/>
                </a:lnTo>
                <a:lnTo>
                  <a:pt x="387" y="851"/>
                </a:lnTo>
                <a:lnTo>
                  <a:pt x="408" y="855"/>
                </a:lnTo>
                <a:lnTo>
                  <a:pt x="434" y="858"/>
                </a:lnTo>
                <a:lnTo>
                  <a:pt x="464" y="861"/>
                </a:lnTo>
                <a:lnTo>
                  <a:pt x="502" y="863"/>
                </a:lnTo>
                <a:lnTo>
                  <a:pt x="544" y="865"/>
                </a:lnTo>
                <a:lnTo>
                  <a:pt x="594" y="866"/>
                </a:lnTo>
                <a:lnTo>
                  <a:pt x="651" y="866"/>
                </a:lnTo>
                <a:lnTo>
                  <a:pt x="708" y="866"/>
                </a:lnTo>
                <a:lnTo>
                  <a:pt x="757" y="865"/>
                </a:lnTo>
                <a:lnTo>
                  <a:pt x="800" y="863"/>
                </a:lnTo>
                <a:lnTo>
                  <a:pt x="836" y="861"/>
                </a:lnTo>
                <a:lnTo>
                  <a:pt x="868" y="858"/>
                </a:lnTo>
                <a:lnTo>
                  <a:pt x="893" y="855"/>
                </a:lnTo>
                <a:lnTo>
                  <a:pt x="915" y="851"/>
                </a:lnTo>
                <a:lnTo>
                  <a:pt x="932" y="847"/>
                </a:lnTo>
                <a:lnTo>
                  <a:pt x="945" y="843"/>
                </a:lnTo>
                <a:lnTo>
                  <a:pt x="956" y="839"/>
                </a:lnTo>
                <a:lnTo>
                  <a:pt x="963" y="833"/>
                </a:lnTo>
                <a:lnTo>
                  <a:pt x="970" y="829"/>
                </a:lnTo>
                <a:lnTo>
                  <a:pt x="977" y="820"/>
                </a:lnTo>
                <a:lnTo>
                  <a:pt x="983" y="810"/>
                </a:lnTo>
                <a:lnTo>
                  <a:pt x="987" y="804"/>
                </a:lnTo>
                <a:lnTo>
                  <a:pt x="989" y="794"/>
                </a:lnTo>
                <a:lnTo>
                  <a:pt x="991" y="785"/>
                </a:lnTo>
                <a:lnTo>
                  <a:pt x="992" y="772"/>
                </a:lnTo>
                <a:lnTo>
                  <a:pt x="992" y="759"/>
                </a:lnTo>
                <a:lnTo>
                  <a:pt x="992" y="745"/>
                </a:lnTo>
                <a:lnTo>
                  <a:pt x="991" y="732"/>
                </a:lnTo>
                <a:lnTo>
                  <a:pt x="990" y="717"/>
                </a:lnTo>
                <a:lnTo>
                  <a:pt x="988" y="703"/>
                </a:lnTo>
                <a:lnTo>
                  <a:pt x="986" y="689"/>
                </a:lnTo>
                <a:lnTo>
                  <a:pt x="983" y="676"/>
                </a:lnTo>
                <a:lnTo>
                  <a:pt x="980" y="664"/>
                </a:lnTo>
                <a:lnTo>
                  <a:pt x="976" y="653"/>
                </a:lnTo>
                <a:lnTo>
                  <a:pt x="972" y="644"/>
                </a:lnTo>
                <a:lnTo>
                  <a:pt x="968" y="636"/>
                </a:lnTo>
                <a:lnTo>
                  <a:pt x="963" y="63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Calibri Light"/>
              <a:cs typeface="Calibri Light"/>
            </a:endParaRPr>
          </a:p>
        </p:txBody>
      </p:sp>
      <p:sp>
        <p:nvSpPr>
          <p:cNvPr id="82" name="CustomShape 10">
            <a:extLst>
              <a:ext uri="{FF2B5EF4-FFF2-40B4-BE49-F238E27FC236}">
                <a16:creationId xmlns:a16="http://schemas.microsoft.com/office/drawing/2014/main" id="{1E9C8BC0-63C9-4D33-8D27-02124056AEC6}"/>
              </a:ext>
            </a:extLst>
          </p:cNvPr>
          <p:cNvSpPr/>
          <p:nvPr/>
        </p:nvSpPr>
        <p:spPr>
          <a:xfrm>
            <a:off x="11628798" y="6502750"/>
            <a:ext cx="167940" cy="35129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>
            <a:noAutofit/>
          </a:bodyPr>
          <a:lstStyle/>
          <a:p>
            <a:pPr algn="r">
              <a:lnSpc>
                <a:spcPct val="100000"/>
              </a:lnSpc>
            </a:pPr>
            <a:fld id="{097F6881-2C2B-4FAB-831F-B1F65857E4AC}" type="slidenum">
              <a:rPr lang="en-US" sz="1400" b="1" strike="noStrike" spc="-1">
                <a:solidFill>
                  <a:schemeClr val="bg2"/>
                </a:solidFill>
                <a:latin typeface="+mj-lt"/>
                <a:ea typeface="Microsoft YaHei"/>
              </a:rPr>
              <a:t>4</a:t>
            </a:fld>
            <a:endParaRPr lang="en-US" sz="1400" b="1" strike="noStrike" spc="-1" dirty="0">
              <a:solidFill>
                <a:schemeClr val="bg2"/>
              </a:solidFill>
              <a:latin typeface="+mj-lt"/>
            </a:endParaRPr>
          </a:p>
        </p:txBody>
      </p:sp>
      <p:grpSp>
        <p:nvGrpSpPr>
          <p:cNvPr id="42" name="Group 41">
            <a:extLst>
              <a:ext uri="{FF2B5EF4-FFF2-40B4-BE49-F238E27FC236}">
                <a16:creationId xmlns:a16="http://schemas.microsoft.com/office/drawing/2014/main" id="{90DB2811-73DE-4873-98D1-F3B997CA246A}"/>
              </a:ext>
            </a:extLst>
          </p:cNvPr>
          <p:cNvGrpSpPr/>
          <p:nvPr/>
        </p:nvGrpSpPr>
        <p:grpSpPr>
          <a:xfrm>
            <a:off x="6395137" y="998279"/>
            <a:ext cx="5077239" cy="2483225"/>
            <a:chOff x="166841" y="1409179"/>
            <a:chExt cx="3032765" cy="4223179"/>
          </a:xfrm>
        </p:grpSpPr>
        <p:sp>
          <p:nvSpPr>
            <p:cNvPr id="43" name="Rounded Rectangle 59">
              <a:extLst>
                <a:ext uri="{FF2B5EF4-FFF2-40B4-BE49-F238E27FC236}">
                  <a16:creationId xmlns:a16="http://schemas.microsoft.com/office/drawing/2014/main" id="{379BA39B-937B-4B3B-9C5C-E781F07B87FB}"/>
                </a:ext>
              </a:extLst>
            </p:cNvPr>
            <p:cNvSpPr/>
            <p:nvPr/>
          </p:nvSpPr>
          <p:spPr>
            <a:xfrm>
              <a:off x="166841" y="1409179"/>
              <a:ext cx="2902294" cy="4223179"/>
            </a:xfrm>
            <a:prstGeom prst="roundRect">
              <a:avLst>
                <a:gd name="adj" fmla="val 2851"/>
              </a:avLst>
            </a:prstGeom>
            <a:solidFill>
              <a:srgbClr val="E38424"/>
            </a:solidFill>
            <a:ln>
              <a:solidFill>
                <a:srgbClr val="E3842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54610" tIns="54610" rIns="54610" bIns="54610"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44" name="object 110">
              <a:extLst>
                <a:ext uri="{FF2B5EF4-FFF2-40B4-BE49-F238E27FC236}">
                  <a16:creationId xmlns:a16="http://schemas.microsoft.com/office/drawing/2014/main" id="{F00C640C-C1DF-4755-B39A-82626C15C021}"/>
                </a:ext>
              </a:extLst>
            </p:cNvPr>
            <p:cNvSpPr txBox="1"/>
            <p:nvPr/>
          </p:nvSpPr>
          <p:spPr>
            <a:xfrm>
              <a:off x="736296" y="1695151"/>
              <a:ext cx="2463310" cy="942175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>
              <a:defPPr>
                <a:defRPr lang="en-US"/>
              </a:defPPr>
              <a:lvl1pPr marR="8255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b="1" i="0" u="none" strike="noStrike" cap="none" spc="0" normalizeH="0" baseline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defRPr>
              </a:lvl1pPr>
            </a:lstStyle>
            <a:p>
              <a:r>
                <a:rPr lang="en-US" dirty="0"/>
                <a:t>Cross-sectoral solar applications</a:t>
              </a:r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42BC7489-C2D3-4B4B-8D9C-2619A87A7F5D}"/>
                </a:ext>
              </a:extLst>
            </p:cNvPr>
            <p:cNvSpPr/>
            <p:nvPr/>
          </p:nvSpPr>
          <p:spPr>
            <a:xfrm>
              <a:off x="166842" y="2568800"/>
              <a:ext cx="2902293" cy="3063556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E3842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85750" marR="0" lvl="0" indent="-285750" defTabSz="914400" rtl="0" eaLnBrk="1" fontAlgn="auto" latinLnBrk="0" hangingPunct="1">
                <a:lnSpc>
                  <a:spcPct val="100000"/>
                </a:lnSpc>
                <a:spcBef>
                  <a:spcPts val="300"/>
                </a:spcBef>
                <a:spcAft>
                  <a:spcPts val="30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5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‘Solar in Health’ </a:t>
              </a:r>
              <a:r>
                <a:rPr kumimoji="0" lang="en-US" sz="1500" i="0" u="none" strike="noStrike" kern="1200" cap="none" spc="0" normalizeH="0" baseline="0" noProof="0" dirty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through ISA CARES initiative</a:t>
              </a:r>
            </a:p>
            <a:p>
              <a:pPr marL="285750" marR="0" lvl="0" indent="-285750" defTabSz="914400" rtl="0" eaLnBrk="1" fontAlgn="auto" latinLnBrk="0" hangingPunct="1">
                <a:lnSpc>
                  <a:spcPct val="100000"/>
                </a:lnSpc>
                <a:spcBef>
                  <a:spcPts val="300"/>
                </a:spcBef>
                <a:spcAft>
                  <a:spcPts val="30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lang="en-US" sz="1500" b="1" dirty="0">
                  <a:solidFill>
                    <a:schemeClr val="accent3"/>
                  </a:solidFill>
                  <a:latin typeface="Arial"/>
                </a:rPr>
                <a:t>‘Solar in Agriculture’ </a:t>
              </a:r>
              <a:r>
                <a:rPr lang="en-US" sz="1500" dirty="0">
                  <a:solidFill>
                    <a:schemeClr val="accent3"/>
                  </a:solidFill>
                  <a:latin typeface="Arial"/>
                </a:rPr>
                <a:t>through solar pumping-based irrigation under </a:t>
              </a:r>
              <a:r>
                <a:rPr lang="en-US" sz="1500" dirty="0" err="1">
                  <a:solidFill>
                    <a:schemeClr val="accent3"/>
                  </a:solidFill>
                  <a:latin typeface="Arial"/>
                </a:rPr>
                <a:t>Programme</a:t>
              </a:r>
              <a:r>
                <a:rPr lang="en-US" sz="1500" dirty="0">
                  <a:solidFill>
                    <a:schemeClr val="accent3"/>
                  </a:solidFill>
                  <a:latin typeface="Arial"/>
                </a:rPr>
                <a:t> 1</a:t>
              </a:r>
            </a:p>
            <a:p>
              <a:pPr marL="285750" marR="0" lvl="0" indent="-285750" defTabSz="914400" rtl="0" eaLnBrk="1" fontAlgn="auto" latinLnBrk="0" hangingPunct="1">
                <a:lnSpc>
                  <a:spcPct val="100000"/>
                </a:lnSpc>
                <a:spcBef>
                  <a:spcPts val="300"/>
                </a:spcBef>
                <a:spcAft>
                  <a:spcPts val="30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lang="en-US" sz="1500" b="1" dirty="0">
                  <a:solidFill>
                    <a:schemeClr val="accent3"/>
                  </a:solidFill>
                  <a:latin typeface="Arial"/>
                </a:rPr>
                <a:t>‘Solar Heating and Cooling solutions’ </a:t>
              </a:r>
              <a:r>
                <a:rPr lang="en-US" sz="1500" dirty="0">
                  <a:solidFill>
                    <a:schemeClr val="accent3"/>
                  </a:solidFill>
                  <a:latin typeface="Arial"/>
                </a:rPr>
                <a:t>under Programme 7</a:t>
              </a:r>
            </a:p>
          </p:txBody>
        </p:sp>
      </p:grpSp>
      <p:grpSp>
        <p:nvGrpSpPr>
          <p:cNvPr id="69" name="Group 68">
            <a:extLst>
              <a:ext uri="{FF2B5EF4-FFF2-40B4-BE49-F238E27FC236}">
                <a16:creationId xmlns:a16="http://schemas.microsoft.com/office/drawing/2014/main" id="{47D41BB1-F57C-4027-9056-2367120B2DF8}"/>
              </a:ext>
            </a:extLst>
          </p:cNvPr>
          <p:cNvGrpSpPr/>
          <p:nvPr/>
        </p:nvGrpSpPr>
        <p:grpSpPr>
          <a:xfrm>
            <a:off x="6387723" y="3830721"/>
            <a:ext cx="4866227" cy="2572412"/>
            <a:chOff x="166841" y="1278561"/>
            <a:chExt cx="2902295" cy="4374858"/>
          </a:xfrm>
        </p:grpSpPr>
        <p:sp>
          <p:nvSpPr>
            <p:cNvPr id="70" name="Rounded Rectangle 59">
              <a:extLst>
                <a:ext uri="{FF2B5EF4-FFF2-40B4-BE49-F238E27FC236}">
                  <a16:creationId xmlns:a16="http://schemas.microsoft.com/office/drawing/2014/main" id="{67C1F6BC-30D5-4E7B-9ED2-BC8822514F79}"/>
                </a:ext>
              </a:extLst>
            </p:cNvPr>
            <p:cNvSpPr/>
            <p:nvPr/>
          </p:nvSpPr>
          <p:spPr>
            <a:xfrm>
              <a:off x="166841" y="1278561"/>
              <a:ext cx="2902294" cy="4223179"/>
            </a:xfrm>
            <a:prstGeom prst="roundRect">
              <a:avLst>
                <a:gd name="adj" fmla="val 2851"/>
              </a:avLst>
            </a:prstGeom>
            <a:solidFill>
              <a:srgbClr val="DB5E4D"/>
            </a:solidFill>
            <a:ln>
              <a:solidFill>
                <a:srgbClr val="DB5E4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54610" tIns="54610" rIns="54610" bIns="54610"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8" name="object 110">
              <a:extLst>
                <a:ext uri="{FF2B5EF4-FFF2-40B4-BE49-F238E27FC236}">
                  <a16:creationId xmlns:a16="http://schemas.microsoft.com/office/drawing/2014/main" id="{832B7457-00E7-4058-B0D6-29C696025493}"/>
                </a:ext>
              </a:extLst>
            </p:cNvPr>
            <p:cNvSpPr txBox="1"/>
            <p:nvPr/>
          </p:nvSpPr>
          <p:spPr>
            <a:xfrm>
              <a:off x="683734" y="1437575"/>
              <a:ext cx="2337986" cy="188435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>
              <a:defPPr>
                <a:defRPr lang="en-US"/>
              </a:defPPr>
              <a:lvl1pPr marR="8255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b="1" i="0" u="none" strike="noStrike" cap="none" spc="0" normalizeH="0" baseline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defRPr>
              </a:lvl1pPr>
            </a:lstStyle>
            <a:p>
              <a:r>
                <a:rPr lang="en-US" dirty="0"/>
                <a:t>Participation in ISA activities and initiatives</a:t>
              </a:r>
            </a:p>
          </p:txBody>
        </p:sp>
        <p:sp>
          <p:nvSpPr>
            <p:cNvPr id="83" name="Rectangle 82">
              <a:extLst>
                <a:ext uri="{FF2B5EF4-FFF2-40B4-BE49-F238E27FC236}">
                  <a16:creationId xmlns:a16="http://schemas.microsoft.com/office/drawing/2014/main" id="{1638A442-157D-4185-9222-9CE657C4FFF8}"/>
                </a:ext>
              </a:extLst>
            </p:cNvPr>
            <p:cNvSpPr/>
            <p:nvPr/>
          </p:nvSpPr>
          <p:spPr>
            <a:xfrm>
              <a:off x="166843" y="2589861"/>
              <a:ext cx="2902293" cy="3063558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DB5E4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85750" marR="0" lvl="0" indent="-285750" defTabSz="914400" rtl="0" eaLnBrk="1" fontAlgn="auto" latinLnBrk="0" hangingPunct="1">
                <a:lnSpc>
                  <a:spcPct val="100000"/>
                </a:lnSpc>
                <a:spcBef>
                  <a:spcPts val="80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5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Nominate candidates for ISA Solar Awards</a:t>
              </a:r>
              <a:r>
                <a:rPr kumimoji="0" lang="en-US" sz="1500" i="0" u="none" strike="noStrike" kern="1200" cap="none" spc="0" normalizeH="0" baseline="0" noProof="0" dirty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 aimed at promoting solar R&amp;D</a:t>
              </a:r>
              <a:r>
                <a:rPr lang="en-US" sz="1500" dirty="0">
                  <a:solidFill>
                    <a:schemeClr val="accent3"/>
                  </a:solidFill>
                  <a:latin typeface="Arial"/>
                </a:rPr>
                <a:t> and innovations</a:t>
              </a:r>
            </a:p>
            <a:p>
              <a:pPr marL="285750" marR="0" lvl="0" indent="-285750" defTabSz="914400" rtl="0" eaLnBrk="1" fontAlgn="auto" latinLnBrk="0" hangingPunct="1">
                <a:lnSpc>
                  <a:spcPct val="100000"/>
                </a:lnSpc>
                <a:spcBef>
                  <a:spcPts val="80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500" i="0" u="none" strike="noStrike" kern="1200" cap="none" spc="0" normalizeH="0" baseline="0" noProof="0" dirty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Participate in </a:t>
              </a:r>
              <a:r>
                <a:rPr kumimoji="0" lang="en-US" sz="15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ISA recruitment</a:t>
              </a:r>
            </a:p>
          </p:txBody>
        </p:sp>
      </p:grpSp>
      <p:pic>
        <p:nvPicPr>
          <p:cNvPr id="84" name="Graphic 83" descr="Ribbon">
            <a:extLst>
              <a:ext uri="{FF2B5EF4-FFF2-40B4-BE49-F238E27FC236}">
                <a16:creationId xmlns:a16="http://schemas.microsoft.com/office/drawing/2014/main" id="{ADD62C6A-2BC5-44EC-9416-4A4C6AE2A47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50577" y="3941883"/>
            <a:ext cx="625523" cy="625523"/>
          </a:xfrm>
          <a:prstGeom prst="rect">
            <a:avLst/>
          </a:prstGeom>
        </p:spPr>
      </p:pic>
      <p:grpSp>
        <p:nvGrpSpPr>
          <p:cNvPr id="85" name="Group 84">
            <a:extLst>
              <a:ext uri="{FF2B5EF4-FFF2-40B4-BE49-F238E27FC236}">
                <a16:creationId xmlns:a16="http://schemas.microsoft.com/office/drawing/2014/main" id="{0F33DF03-25D0-4957-A55A-7B42096E80EA}"/>
              </a:ext>
            </a:extLst>
          </p:cNvPr>
          <p:cNvGrpSpPr/>
          <p:nvPr/>
        </p:nvGrpSpPr>
        <p:grpSpPr>
          <a:xfrm>
            <a:off x="6453135" y="1058696"/>
            <a:ext cx="478027" cy="503524"/>
            <a:chOff x="9337675" y="5408613"/>
            <a:chExt cx="925513" cy="966788"/>
          </a:xfrm>
          <a:solidFill>
            <a:schemeClr val="bg1"/>
          </a:solidFill>
        </p:grpSpPr>
        <p:sp>
          <p:nvSpPr>
            <p:cNvPr id="86" name="Freeform 826">
              <a:extLst>
                <a:ext uri="{FF2B5EF4-FFF2-40B4-BE49-F238E27FC236}">
                  <a16:creationId xmlns:a16="http://schemas.microsoft.com/office/drawing/2014/main" id="{52407621-29A3-4726-88D1-B454F0D16A9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996488" y="5473701"/>
              <a:ext cx="266700" cy="901700"/>
            </a:xfrm>
            <a:custGeom>
              <a:avLst/>
              <a:gdLst>
                <a:gd name="T0" fmla="*/ 120 w 671"/>
                <a:gd name="T1" fmla="*/ 1782 h 2271"/>
                <a:gd name="T2" fmla="*/ 47 w 671"/>
                <a:gd name="T3" fmla="*/ 1725 h 2271"/>
                <a:gd name="T4" fmla="*/ 8 w 671"/>
                <a:gd name="T5" fmla="*/ 1640 h 2271"/>
                <a:gd name="T6" fmla="*/ 1 w 671"/>
                <a:gd name="T7" fmla="*/ 1508 h 2271"/>
                <a:gd name="T8" fmla="*/ 160 w 671"/>
                <a:gd name="T9" fmla="*/ 1521 h 2271"/>
                <a:gd name="T10" fmla="*/ 244 w 671"/>
                <a:gd name="T11" fmla="*/ 1574 h 2271"/>
                <a:gd name="T12" fmla="*/ 285 w 671"/>
                <a:gd name="T13" fmla="*/ 1657 h 2271"/>
                <a:gd name="T14" fmla="*/ 294 w 671"/>
                <a:gd name="T15" fmla="*/ 1801 h 2271"/>
                <a:gd name="T16" fmla="*/ 141 w 671"/>
                <a:gd name="T17" fmla="*/ 1448 h 2271"/>
                <a:gd name="T18" fmla="*/ 69 w 671"/>
                <a:gd name="T19" fmla="*/ 1397 h 2271"/>
                <a:gd name="T20" fmla="*/ 28 w 671"/>
                <a:gd name="T21" fmla="*/ 1323 h 2271"/>
                <a:gd name="T22" fmla="*/ 18 w 671"/>
                <a:gd name="T23" fmla="*/ 1210 h 2271"/>
                <a:gd name="T24" fmla="*/ 151 w 671"/>
                <a:gd name="T25" fmla="*/ 1195 h 2271"/>
                <a:gd name="T26" fmla="*/ 234 w 671"/>
                <a:gd name="T27" fmla="*/ 1241 h 2271"/>
                <a:gd name="T28" fmla="*/ 278 w 671"/>
                <a:gd name="T29" fmla="*/ 1313 h 2271"/>
                <a:gd name="T30" fmla="*/ 290 w 671"/>
                <a:gd name="T31" fmla="*/ 1420 h 2271"/>
                <a:gd name="T32" fmla="*/ 383 w 671"/>
                <a:gd name="T33" fmla="*/ 1355 h 2271"/>
                <a:gd name="T34" fmla="*/ 413 w 671"/>
                <a:gd name="T35" fmla="*/ 1269 h 2271"/>
                <a:gd name="T36" fmla="*/ 471 w 671"/>
                <a:gd name="T37" fmla="*/ 1211 h 2271"/>
                <a:gd name="T38" fmla="*/ 573 w 671"/>
                <a:gd name="T39" fmla="*/ 1173 h 2271"/>
                <a:gd name="T40" fmla="*/ 635 w 671"/>
                <a:gd name="T41" fmla="*/ 1279 h 2271"/>
                <a:gd name="T42" fmla="*/ 613 w 671"/>
                <a:gd name="T43" fmla="*/ 1377 h 2271"/>
                <a:gd name="T44" fmla="*/ 557 w 671"/>
                <a:gd name="T45" fmla="*/ 1440 h 2271"/>
                <a:gd name="T46" fmla="*/ 461 w 671"/>
                <a:gd name="T47" fmla="*/ 1476 h 2271"/>
                <a:gd name="T48" fmla="*/ 194 w 671"/>
                <a:gd name="T49" fmla="*/ 1137 h 2271"/>
                <a:gd name="T50" fmla="*/ 89 w 671"/>
                <a:gd name="T51" fmla="*/ 1074 h 2271"/>
                <a:gd name="T52" fmla="*/ 50 w 671"/>
                <a:gd name="T53" fmla="*/ 1005 h 2271"/>
                <a:gd name="T54" fmla="*/ 42 w 671"/>
                <a:gd name="T55" fmla="*/ 860 h 2271"/>
                <a:gd name="T56" fmla="*/ 191 w 671"/>
                <a:gd name="T57" fmla="*/ 895 h 2271"/>
                <a:gd name="T58" fmla="*/ 257 w 671"/>
                <a:gd name="T59" fmla="*/ 945 h 2271"/>
                <a:gd name="T60" fmla="*/ 288 w 671"/>
                <a:gd name="T61" fmla="*/ 1020 h 2271"/>
                <a:gd name="T62" fmla="*/ 290 w 671"/>
                <a:gd name="T63" fmla="*/ 1170 h 2271"/>
                <a:gd name="T64" fmla="*/ 394 w 671"/>
                <a:gd name="T65" fmla="*/ 986 h 2271"/>
                <a:gd name="T66" fmla="*/ 435 w 671"/>
                <a:gd name="T67" fmla="*/ 921 h 2271"/>
                <a:gd name="T68" fmla="*/ 510 w 671"/>
                <a:gd name="T69" fmla="*/ 878 h 2271"/>
                <a:gd name="T70" fmla="*/ 617 w 671"/>
                <a:gd name="T71" fmla="*/ 948 h 2271"/>
                <a:gd name="T72" fmla="*/ 599 w 671"/>
                <a:gd name="T73" fmla="*/ 1044 h 2271"/>
                <a:gd name="T74" fmla="*/ 552 w 671"/>
                <a:gd name="T75" fmla="*/ 1106 h 2271"/>
                <a:gd name="T76" fmla="*/ 468 w 671"/>
                <a:gd name="T77" fmla="*/ 1144 h 2271"/>
                <a:gd name="T78" fmla="*/ 282 w 671"/>
                <a:gd name="T79" fmla="*/ 888 h 2271"/>
                <a:gd name="T80" fmla="*/ 219 w 671"/>
                <a:gd name="T81" fmla="*/ 765 h 2271"/>
                <a:gd name="T82" fmla="*/ 213 w 671"/>
                <a:gd name="T83" fmla="*/ 679 h 2271"/>
                <a:gd name="T84" fmla="*/ 256 w 671"/>
                <a:gd name="T85" fmla="*/ 588 h 2271"/>
                <a:gd name="T86" fmla="*/ 379 w 671"/>
                <a:gd name="T87" fmla="*/ 577 h 2271"/>
                <a:gd name="T88" fmla="*/ 442 w 671"/>
                <a:gd name="T89" fmla="*/ 675 h 2271"/>
                <a:gd name="T90" fmla="*/ 453 w 671"/>
                <a:gd name="T91" fmla="*/ 764 h 2271"/>
                <a:gd name="T92" fmla="*/ 414 w 671"/>
                <a:gd name="T93" fmla="*/ 853 h 2271"/>
                <a:gd name="T94" fmla="*/ 362 w 671"/>
                <a:gd name="T95" fmla="*/ 1928 h 2271"/>
                <a:gd name="T96" fmla="*/ 47 w 671"/>
                <a:gd name="T97" fmla="*/ 775 h 2271"/>
                <a:gd name="T98" fmla="*/ 414 w 671"/>
                <a:gd name="T99" fmla="*/ 201 h 2271"/>
                <a:gd name="T100" fmla="*/ 248 w 671"/>
                <a:gd name="T101" fmla="*/ 443 h 2271"/>
                <a:gd name="T102" fmla="*/ 395 w 671"/>
                <a:gd name="T103" fmla="*/ 1689 h 2271"/>
                <a:gd name="T104" fmla="*/ 427 w 671"/>
                <a:gd name="T105" fmla="*/ 1596 h 2271"/>
                <a:gd name="T106" fmla="*/ 491 w 671"/>
                <a:gd name="T107" fmla="*/ 1532 h 2271"/>
                <a:gd name="T108" fmla="*/ 602 w 671"/>
                <a:gd name="T109" fmla="*/ 1491 h 2271"/>
                <a:gd name="T110" fmla="*/ 670 w 671"/>
                <a:gd name="T111" fmla="*/ 1608 h 2271"/>
                <a:gd name="T112" fmla="*/ 644 w 671"/>
                <a:gd name="T113" fmla="*/ 1712 h 2271"/>
                <a:gd name="T114" fmla="*/ 583 w 671"/>
                <a:gd name="T115" fmla="*/ 1780 h 2271"/>
                <a:gd name="T116" fmla="*/ 480 w 671"/>
                <a:gd name="T117" fmla="*/ 1821 h 2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671" h="2271">
                  <a:moveTo>
                    <a:pt x="290" y="1847"/>
                  </a:moveTo>
                  <a:lnTo>
                    <a:pt x="250" y="1834"/>
                  </a:lnTo>
                  <a:lnTo>
                    <a:pt x="213" y="1821"/>
                  </a:lnTo>
                  <a:lnTo>
                    <a:pt x="179" y="1808"/>
                  </a:lnTo>
                  <a:lnTo>
                    <a:pt x="149" y="1795"/>
                  </a:lnTo>
                  <a:lnTo>
                    <a:pt x="134" y="1789"/>
                  </a:lnTo>
                  <a:lnTo>
                    <a:pt x="120" y="1782"/>
                  </a:lnTo>
                  <a:lnTo>
                    <a:pt x="108" y="1775"/>
                  </a:lnTo>
                  <a:lnTo>
                    <a:pt x="96" y="1768"/>
                  </a:lnTo>
                  <a:lnTo>
                    <a:pt x="85" y="1760"/>
                  </a:lnTo>
                  <a:lnTo>
                    <a:pt x="75" y="1752"/>
                  </a:lnTo>
                  <a:lnTo>
                    <a:pt x="64" y="1744"/>
                  </a:lnTo>
                  <a:lnTo>
                    <a:pt x="55" y="1735"/>
                  </a:lnTo>
                  <a:lnTo>
                    <a:pt x="47" y="1725"/>
                  </a:lnTo>
                  <a:lnTo>
                    <a:pt x="39" y="1715"/>
                  </a:lnTo>
                  <a:lnTo>
                    <a:pt x="32" y="1704"/>
                  </a:lnTo>
                  <a:lnTo>
                    <a:pt x="26" y="1693"/>
                  </a:lnTo>
                  <a:lnTo>
                    <a:pt x="21" y="1681"/>
                  </a:lnTo>
                  <a:lnTo>
                    <a:pt x="16" y="1669"/>
                  </a:lnTo>
                  <a:lnTo>
                    <a:pt x="12" y="1654"/>
                  </a:lnTo>
                  <a:lnTo>
                    <a:pt x="8" y="1640"/>
                  </a:lnTo>
                  <a:lnTo>
                    <a:pt x="5" y="1624"/>
                  </a:lnTo>
                  <a:lnTo>
                    <a:pt x="3" y="1608"/>
                  </a:lnTo>
                  <a:lnTo>
                    <a:pt x="1" y="1591"/>
                  </a:lnTo>
                  <a:lnTo>
                    <a:pt x="0" y="1571"/>
                  </a:lnTo>
                  <a:lnTo>
                    <a:pt x="0" y="1552"/>
                  </a:lnTo>
                  <a:lnTo>
                    <a:pt x="0" y="1531"/>
                  </a:lnTo>
                  <a:lnTo>
                    <a:pt x="1" y="1508"/>
                  </a:lnTo>
                  <a:lnTo>
                    <a:pt x="2" y="1485"/>
                  </a:lnTo>
                  <a:lnTo>
                    <a:pt x="48" y="1492"/>
                  </a:lnTo>
                  <a:lnTo>
                    <a:pt x="90" y="1500"/>
                  </a:lnTo>
                  <a:lnTo>
                    <a:pt x="109" y="1505"/>
                  </a:lnTo>
                  <a:lnTo>
                    <a:pt x="127" y="1511"/>
                  </a:lnTo>
                  <a:lnTo>
                    <a:pt x="143" y="1516"/>
                  </a:lnTo>
                  <a:lnTo>
                    <a:pt x="160" y="1521"/>
                  </a:lnTo>
                  <a:lnTo>
                    <a:pt x="175" y="1527"/>
                  </a:lnTo>
                  <a:lnTo>
                    <a:pt x="188" y="1534"/>
                  </a:lnTo>
                  <a:lnTo>
                    <a:pt x="201" y="1541"/>
                  </a:lnTo>
                  <a:lnTo>
                    <a:pt x="213" y="1548"/>
                  </a:lnTo>
                  <a:lnTo>
                    <a:pt x="225" y="1556"/>
                  </a:lnTo>
                  <a:lnTo>
                    <a:pt x="235" y="1565"/>
                  </a:lnTo>
                  <a:lnTo>
                    <a:pt x="244" y="1574"/>
                  </a:lnTo>
                  <a:lnTo>
                    <a:pt x="252" y="1585"/>
                  </a:lnTo>
                  <a:lnTo>
                    <a:pt x="259" y="1595"/>
                  </a:lnTo>
                  <a:lnTo>
                    <a:pt x="266" y="1606"/>
                  </a:lnTo>
                  <a:lnTo>
                    <a:pt x="272" y="1618"/>
                  </a:lnTo>
                  <a:lnTo>
                    <a:pt x="277" y="1630"/>
                  </a:lnTo>
                  <a:lnTo>
                    <a:pt x="281" y="1643"/>
                  </a:lnTo>
                  <a:lnTo>
                    <a:pt x="285" y="1657"/>
                  </a:lnTo>
                  <a:lnTo>
                    <a:pt x="288" y="1673"/>
                  </a:lnTo>
                  <a:lnTo>
                    <a:pt x="292" y="1688"/>
                  </a:lnTo>
                  <a:lnTo>
                    <a:pt x="294" y="1705"/>
                  </a:lnTo>
                  <a:lnTo>
                    <a:pt x="295" y="1722"/>
                  </a:lnTo>
                  <a:lnTo>
                    <a:pt x="295" y="1741"/>
                  </a:lnTo>
                  <a:lnTo>
                    <a:pt x="295" y="1760"/>
                  </a:lnTo>
                  <a:lnTo>
                    <a:pt x="294" y="1801"/>
                  </a:lnTo>
                  <a:lnTo>
                    <a:pt x="290" y="1847"/>
                  </a:lnTo>
                  <a:close/>
                  <a:moveTo>
                    <a:pt x="286" y="1500"/>
                  </a:moveTo>
                  <a:lnTo>
                    <a:pt x="249" y="1488"/>
                  </a:lnTo>
                  <a:lnTo>
                    <a:pt x="214" y="1477"/>
                  </a:lnTo>
                  <a:lnTo>
                    <a:pt x="183" y="1465"/>
                  </a:lnTo>
                  <a:lnTo>
                    <a:pt x="155" y="1454"/>
                  </a:lnTo>
                  <a:lnTo>
                    <a:pt x="141" y="1448"/>
                  </a:lnTo>
                  <a:lnTo>
                    <a:pt x="129" y="1441"/>
                  </a:lnTo>
                  <a:lnTo>
                    <a:pt x="117" y="1435"/>
                  </a:lnTo>
                  <a:lnTo>
                    <a:pt x="107" y="1427"/>
                  </a:lnTo>
                  <a:lnTo>
                    <a:pt x="96" y="1421"/>
                  </a:lnTo>
                  <a:lnTo>
                    <a:pt x="87" y="1413"/>
                  </a:lnTo>
                  <a:lnTo>
                    <a:pt x="78" y="1406"/>
                  </a:lnTo>
                  <a:lnTo>
                    <a:pt x="69" y="1397"/>
                  </a:lnTo>
                  <a:lnTo>
                    <a:pt x="61" y="1389"/>
                  </a:lnTo>
                  <a:lnTo>
                    <a:pt x="54" y="1380"/>
                  </a:lnTo>
                  <a:lnTo>
                    <a:pt x="48" y="1370"/>
                  </a:lnTo>
                  <a:lnTo>
                    <a:pt x="42" y="1360"/>
                  </a:lnTo>
                  <a:lnTo>
                    <a:pt x="37" y="1348"/>
                  </a:lnTo>
                  <a:lnTo>
                    <a:pt x="32" y="1336"/>
                  </a:lnTo>
                  <a:lnTo>
                    <a:pt x="28" y="1323"/>
                  </a:lnTo>
                  <a:lnTo>
                    <a:pt x="25" y="1310"/>
                  </a:lnTo>
                  <a:lnTo>
                    <a:pt x="22" y="1296"/>
                  </a:lnTo>
                  <a:lnTo>
                    <a:pt x="20" y="1280"/>
                  </a:lnTo>
                  <a:lnTo>
                    <a:pt x="19" y="1264"/>
                  </a:lnTo>
                  <a:lnTo>
                    <a:pt x="18" y="1247"/>
                  </a:lnTo>
                  <a:lnTo>
                    <a:pt x="18" y="1229"/>
                  </a:lnTo>
                  <a:lnTo>
                    <a:pt x="18" y="1210"/>
                  </a:lnTo>
                  <a:lnTo>
                    <a:pt x="18" y="1189"/>
                  </a:lnTo>
                  <a:lnTo>
                    <a:pt x="20" y="1167"/>
                  </a:lnTo>
                  <a:lnTo>
                    <a:pt x="62" y="1174"/>
                  </a:lnTo>
                  <a:lnTo>
                    <a:pt x="101" y="1181"/>
                  </a:lnTo>
                  <a:lnTo>
                    <a:pt x="118" y="1185"/>
                  </a:lnTo>
                  <a:lnTo>
                    <a:pt x="135" y="1190"/>
                  </a:lnTo>
                  <a:lnTo>
                    <a:pt x="151" y="1195"/>
                  </a:lnTo>
                  <a:lnTo>
                    <a:pt x="166" y="1200"/>
                  </a:lnTo>
                  <a:lnTo>
                    <a:pt x="179" y="1205"/>
                  </a:lnTo>
                  <a:lnTo>
                    <a:pt x="192" y="1212"/>
                  </a:lnTo>
                  <a:lnTo>
                    <a:pt x="203" y="1219"/>
                  </a:lnTo>
                  <a:lnTo>
                    <a:pt x="214" y="1226"/>
                  </a:lnTo>
                  <a:lnTo>
                    <a:pt x="225" y="1233"/>
                  </a:lnTo>
                  <a:lnTo>
                    <a:pt x="234" y="1241"/>
                  </a:lnTo>
                  <a:lnTo>
                    <a:pt x="243" y="1249"/>
                  </a:lnTo>
                  <a:lnTo>
                    <a:pt x="250" y="1258"/>
                  </a:lnTo>
                  <a:lnTo>
                    <a:pt x="257" y="1268"/>
                  </a:lnTo>
                  <a:lnTo>
                    <a:pt x="263" y="1278"/>
                  </a:lnTo>
                  <a:lnTo>
                    <a:pt x="269" y="1290"/>
                  </a:lnTo>
                  <a:lnTo>
                    <a:pt x="274" y="1301"/>
                  </a:lnTo>
                  <a:lnTo>
                    <a:pt x="278" y="1313"/>
                  </a:lnTo>
                  <a:lnTo>
                    <a:pt x="281" y="1326"/>
                  </a:lnTo>
                  <a:lnTo>
                    <a:pt x="284" y="1340"/>
                  </a:lnTo>
                  <a:lnTo>
                    <a:pt x="286" y="1354"/>
                  </a:lnTo>
                  <a:lnTo>
                    <a:pt x="288" y="1370"/>
                  </a:lnTo>
                  <a:lnTo>
                    <a:pt x="289" y="1386"/>
                  </a:lnTo>
                  <a:lnTo>
                    <a:pt x="290" y="1403"/>
                  </a:lnTo>
                  <a:lnTo>
                    <a:pt x="290" y="1420"/>
                  </a:lnTo>
                  <a:lnTo>
                    <a:pt x="288" y="1459"/>
                  </a:lnTo>
                  <a:lnTo>
                    <a:pt x="286" y="1500"/>
                  </a:lnTo>
                  <a:close/>
                  <a:moveTo>
                    <a:pt x="363" y="1493"/>
                  </a:moveTo>
                  <a:lnTo>
                    <a:pt x="368" y="1454"/>
                  </a:lnTo>
                  <a:lnTo>
                    <a:pt x="373" y="1418"/>
                  </a:lnTo>
                  <a:lnTo>
                    <a:pt x="377" y="1385"/>
                  </a:lnTo>
                  <a:lnTo>
                    <a:pt x="383" y="1355"/>
                  </a:lnTo>
                  <a:lnTo>
                    <a:pt x="386" y="1341"/>
                  </a:lnTo>
                  <a:lnTo>
                    <a:pt x="389" y="1327"/>
                  </a:lnTo>
                  <a:lnTo>
                    <a:pt x="393" y="1315"/>
                  </a:lnTo>
                  <a:lnTo>
                    <a:pt x="397" y="1303"/>
                  </a:lnTo>
                  <a:lnTo>
                    <a:pt x="402" y="1291"/>
                  </a:lnTo>
                  <a:lnTo>
                    <a:pt x="407" y="1279"/>
                  </a:lnTo>
                  <a:lnTo>
                    <a:pt x="413" y="1269"/>
                  </a:lnTo>
                  <a:lnTo>
                    <a:pt x="419" y="1259"/>
                  </a:lnTo>
                  <a:lnTo>
                    <a:pt x="426" y="1250"/>
                  </a:lnTo>
                  <a:lnTo>
                    <a:pt x="433" y="1241"/>
                  </a:lnTo>
                  <a:lnTo>
                    <a:pt x="442" y="1233"/>
                  </a:lnTo>
                  <a:lnTo>
                    <a:pt x="451" y="1225"/>
                  </a:lnTo>
                  <a:lnTo>
                    <a:pt x="461" y="1218"/>
                  </a:lnTo>
                  <a:lnTo>
                    <a:pt x="471" y="1211"/>
                  </a:lnTo>
                  <a:lnTo>
                    <a:pt x="483" y="1203"/>
                  </a:lnTo>
                  <a:lnTo>
                    <a:pt x="495" y="1197"/>
                  </a:lnTo>
                  <a:lnTo>
                    <a:pt x="508" y="1192"/>
                  </a:lnTo>
                  <a:lnTo>
                    <a:pt x="524" y="1187"/>
                  </a:lnTo>
                  <a:lnTo>
                    <a:pt x="539" y="1182"/>
                  </a:lnTo>
                  <a:lnTo>
                    <a:pt x="555" y="1177"/>
                  </a:lnTo>
                  <a:lnTo>
                    <a:pt x="573" y="1173"/>
                  </a:lnTo>
                  <a:lnTo>
                    <a:pt x="592" y="1169"/>
                  </a:lnTo>
                  <a:lnTo>
                    <a:pt x="612" y="1166"/>
                  </a:lnTo>
                  <a:lnTo>
                    <a:pt x="633" y="1162"/>
                  </a:lnTo>
                  <a:lnTo>
                    <a:pt x="636" y="1205"/>
                  </a:lnTo>
                  <a:lnTo>
                    <a:pt x="637" y="1245"/>
                  </a:lnTo>
                  <a:lnTo>
                    <a:pt x="636" y="1262"/>
                  </a:lnTo>
                  <a:lnTo>
                    <a:pt x="635" y="1279"/>
                  </a:lnTo>
                  <a:lnTo>
                    <a:pt x="634" y="1297"/>
                  </a:lnTo>
                  <a:lnTo>
                    <a:pt x="632" y="1312"/>
                  </a:lnTo>
                  <a:lnTo>
                    <a:pt x="629" y="1326"/>
                  </a:lnTo>
                  <a:lnTo>
                    <a:pt x="626" y="1340"/>
                  </a:lnTo>
                  <a:lnTo>
                    <a:pt x="622" y="1353"/>
                  </a:lnTo>
                  <a:lnTo>
                    <a:pt x="618" y="1366"/>
                  </a:lnTo>
                  <a:lnTo>
                    <a:pt x="613" y="1377"/>
                  </a:lnTo>
                  <a:lnTo>
                    <a:pt x="607" y="1388"/>
                  </a:lnTo>
                  <a:lnTo>
                    <a:pt x="601" y="1398"/>
                  </a:lnTo>
                  <a:lnTo>
                    <a:pt x="594" y="1407"/>
                  </a:lnTo>
                  <a:lnTo>
                    <a:pt x="586" y="1416"/>
                  </a:lnTo>
                  <a:lnTo>
                    <a:pt x="576" y="1424"/>
                  </a:lnTo>
                  <a:lnTo>
                    <a:pt x="567" y="1431"/>
                  </a:lnTo>
                  <a:lnTo>
                    <a:pt x="557" y="1440"/>
                  </a:lnTo>
                  <a:lnTo>
                    <a:pt x="546" y="1446"/>
                  </a:lnTo>
                  <a:lnTo>
                    <a:pt x="534" y="1452"/>
                  </a:lnTo>
                  <a:lnTo>
                    <a:pt x="521" y="1458"/>
                  </a:lnTo>
                  <a:lnTo>
                    <a:pt x="507" y="1463"/>
                  </a:lnTo>
                  <a:lnTo>
                    <a:pt x="492" y="1468"/>
                  </a:lnTo>
                  <a:lnTo>
                    <a:pt x="477" y="1472"/>
                  </a:lnTo>
                  <a:lnTo>
                    <a:pt x="461" y="1476"/>
                  </a:lnTo>
                  <a:lnTo>
                    <a:pt x="444" y="1480"/>
                  </a:lnTo>
                  <a:lnTo>
                    <a:pt x="405" y="1487"/>
                  </a:lnTo>
                  <a:lnTo>
                    <a:pt x="363" y="1493"/>
                  </a:lnTo>
                  <a:close/>
                  <a:moveTo>
                    <a:pt x="290" y="1170"/>
                  </a:moveTo>
                  <a:lnTo>
                    <a:pt x="256" y="1159"/>
                  </a:lnTo>
                  <a:lnTo>
                    <a:pt x="224" y="1148"/>
                  </a:lnTo>
                  <a:lnTo>
                    <a:pt x="194" y="1137"/>
                  </a:lnTo>
                  <a:lnTo>
                    <a:pt x="168" y="1125"/>
                  </a:lnTo>
                  <a:lnTo>
                    <a:pt x="144" y="1114"/>
                  </a:lnTo>
                  <a:lnTo>
                    <a:pt x="123" y="1102"/>
                  </a:lnTo>
                  <a:lnTo>
                    <a:pt x="114" y="1096"/>
                  </a:lnTo>
                  <a:lnTo>
                    <a:pt x="105" y="1089"/>
                  </a:lnTo>
                  <a:lnTo>
                    <a:pt x="96" y="1082"/>
                  </a:lnTo>
                  <a:lnTo>
                    <a:pt x="89" y="1074"/>
                  </a:lnTo>
                  <a:lnTo>
                    <a:pt x="82" y="1066"/>
                  </a:lnTo>
                  <a:lnTo>
                    <a:pt x="75" y="1057"/>
                  </a:lnTo>
                  <a:lnTo>
                    <a:pt x="68" y="1048"/>
                  </a:lnTo>
                  <a:lnTo>
                    <a:pt x="63" y="1038"/>
                  </a:lnTo>
                  <a:lnTo>
                    <a:pt x="58" y="1028"/>
                  </a:lnTo>
                  <a:lnTo>
                    <a:pt x="54" y="1017"/>
                  </a:lnTo>
                  <a:lnTo>
                    <a:pt x="50" y="1005"/>
                  </a:lnTo>
                  <a:lnTo>
                    <a:pt x="47" y="993"/>
                  </a:lnTo>
                  <a:lnTo>
                    <a:pt x="45" y="979"/>
                  </a:lnTo>
                  <a:lnTo>
                    <a:pt x="43" y="965"/>
                  </a:lnTo>
                  <a:lnTo>
                    <a:pt x="41" y="950"/>
                  </a:lnTo>
                  <a:lnTo>
                    <a:pt x="41" y="934"/>
                  </a:lnTo>
                  <a:lnTo>
                    <a:pt x="40" y="898"/>
                  </a:lnTo>
                  <a:lnTo>
                    <a:pt x="42" y="860"/>
                  </a:lnTo>
                  <a:lnTo>
                    <a:pt x="82" y="866"/>
                  </a:lnTo>
                  <a:lnTo>
                    <a:pt x="118" y="873"/>
                  </a:lnTo>
                  <a:lnTo>
                    <a:pt x="134" y="877"/>
                  </a:lnTo>
                  <a:lnTo>
                    <a:pt x="150" y="881"/>
                  </a:lnTo>
                  <a:lnTo>
                    <a:pt x="165" y="885"/>
                  </a:lnTo>
                  <a:lnTo>
                    <a:pt x="178" y="890"/>
                  </a:lnTo>
                  <a:lnTo>
                    <a:pt x="191" y="895"/>
                  </a:lnTo>
                  <a:lnTo>
                    <a:pt x="202" y="901"/>
                  </a:lnTo>
                  <a:lnTo>
                    <a:pt x="213" y="907"/>
                  </a:lnTo>
                  <a:lnTo>
                    <a:pt x="224" y="914"/>
                  </a:lnTo>
                  <a:lnTo>
                    <a:pt x="234" y="921"/>
                  </a:lnTo>
                  <a:lnTo>
                    <a:pt x="242" y="928"/>
                  </a:lnTo>
                  <a:lnTo>
                    <a:pt x="250" y="936"/>
                  </a:lnTo>
                  <a:lnTo>
                    <a:pt x="257" y="945"/>
                  </a:lnTo>
                  <a:lnTo>
                    <a:pt x="263" y="953"/>
                  </a:lnTo>
                  <a:lnTo>
                    <a:pt x="269" y="963"/>
                  </a:lnTo>
                  <a:lnTo>
                    <a:pt x="274" y="973"/>
                  </a:lnTo>
                  <a:lnTo>
                    <a:pt x="279" y="985"/>
                  </a:lnTo>
                  <a:lnTo>
                    <a:pt x="282" y="996"/>
                  </a:lnTo>
                  <a:lnTo>
                    <a:pt x="286" y="1008"/>
                  </a:lnTo>
                  <a:lnTo>
                    <a:pt x="288" y="1020"/>
                  </a:lnTo>
                  <a:lnTo>
                    <a:pt x="290" y="1034"/>
                  </a:lnTo>
                  <a:lnTo>
                    <a:pt x="293" y="1048"/>
                  </a:lnTo>
                  <a:lnTo>
                    <a:pt x="294" y="1063"/>
                  </a:lnTo>
                  <a:lnTo>
                    <a:pt x="295" y="1079"/>
                  </a:lnTo>
                  <a:lnTo>
                    <a:pt x="295" y="1095"/>
                  </a:lnTo>
                  <a:lnTo>
                    <a:pt x="293" y="1130"/>
                  </a:lnTo>
                  <a:lnTo>
                    <a:pt x="290" y="1170"/>
                  </a:lnTo>
                  <a:close/>
                  <a:moveTo>
                    <a:pt x="362" y="1163"/>
                  </a:moveTo>
                  <a:lnTo>
                    <a:pt x="367" y="1126"/>
                  </a:lnTo>
                  <a:lnTo>
                    <a:pt x="371" y="1093"/>
                  </a:lnTo>
                  <a:lnTo>
                    <a:pt x="375" y="1063"/>
                  </a:lnTo>
                  <a:lnTo>
                    <a:pt x="380" y="1034"/>
                  </a:lnTo>
                  <a:lnTo>
                    <a:pt x="386" y="1009"/>
                  </a:lnTo>
                  <a:lnTo>
                    <a:pt x="394" y="986"/>
                  </a:lnTo>
                  <a:lnTo>
                    <a:pt x="398" y="974"/>
                  </a:lnTo>
                  <a:lnTo>
                    <a:pt x="403" y="964"/>
                  </a:lnTo>
                  <a:lnTo>
                    <a:pt x="408" y="954"/>
                  </a:lnTo>
                  <a:lnTo>
                    <a:pt x="414" y="945"/>
                  </a:lnTo>
                  <a:lnTo>
                    <a:pt x="420" y="937"/>
                  </a:lnTo>
                  <a:lnTo>
                    <a:pt x="427" y="929"/>
                  </a:lnTo>
                  <a:lnTo>
                    <a:pt x="435" y="921"/>
                  </a:lnTo>
                  <a:lnTo>
                    <a:pt x="444" y="914"/>
                  </a:lnTo>
                  <a:lnTo>
                    <a:pt x="453" y="906"/>
                  </a:lnTo>
                  <a:lnTo>
                    <a:pt x="463" y="899"/>
                  </a:lnTo>
                  <a:lnTo>
                    <a:pt x="473" y="893"/>
                  </a:lnTo>
                  <a:lnTo>
                    <a:pt x="485" y="888"/>
                  </a:lnTo>
                  <a:lnTo>
                    <a:pt x="497" y="883"/>
                  </a:lnTo>
                  <a:lnTo>
                    <a:pt x="510" y="878"/>
                  </a:lnTo>
                  <a:lnTo>
                    <a:pt x="526" y="873"/>
                  </a:lnTo>
                  <a:lnTo>
                    <a:pt x="541" y="869"/>
                  </a:lnTo>
                  <a:lnTo>
                    <a:pt x="575" y="862"/>
                  </a:lnTo>
                  <a:lnTo>
                    <a:pt x="614" y="855"/>
                  </a:lnTo>
                  <a:lnTo>
                    <a:pt x="616" y="895"/>
                  </a:lnTo>
                  <a:lnTo>
                    <a:pt x="617" y="932"/>
                  </a:lnTo>
                  <a:lnTo>
                    <a:pt x="617" y="948"/>
                  </a:lnTo>
                  <a:lnTo>
                    <a:pt x="616" y="964"/>
                  </a:lnTo>
                  <a:lnTo>
                    <a:pt x="614" y="979"/>
                  </a:lnTo>
                  <a:lnTo>
                    <a:pt x="612" y="994"/>
                  </a:lnTo>
                  <a:lnTo>
                    <a:pt x="610" y="1008"/>
                  </a:lnTo>
                  <a:lnTo>
                    <a:pt x="607" y="1020"/>
                  </a:lnTo>
                  <a:lnTo>
                    <a:pt x="604" y="1032"/>
                  </a:lnTo>
                  <a:lnTo>
                    <a:pt x="599" y="1044"/>
                  </a:lnTo>
                  <a:lnTo>
                    <a:pt x="595" y="1054"/>
                  </a:lnTo>
                  <a:lnTo>
                    <a:pt x="589" y="1065"/>
                  </a:lnTo>
                  <a:lnTo>
                    <a:pt x="582" y="1074"/>
                  </a:lnTo>
                  <a:lnTo>
                    <a:pt x="576" y="1083"/>
                  </a:lnTo>
                  <a:lnTo>
                    <a:pt x="568" y="1091"/>
                  </a:lnTo>
                  <a:lnTo>
                    <a:pt x="560" y="1099"/>
                  </a:lnTo>
                  <a:lnTo>
                    <a:pt x="552" y="1106"/>
                  </a:lnTo>
                  <a:lnTo>
                    <a:pt x="542" y="1112"/>
                  </a:lnTo>
                  <a:lnTo>
                    <a:pt x="532" y="1118"/>
                  </a:lnTo>
                  <a:lnTo>
                    <a:pt x="521" y="1124"/>
                  </a:lnTo>
                  <a:lnTo>
                    <a:pt x="508" y="1129"/>
                  </a:lnTo>
                  <a:lnTo>
                    <a:pt x="496" y="1135"/>
                  </a:lnTo>
                  <a:lnTo>
                    <a:pt x="482" y="1140"/>
                  </a:lnTo>
                  <a:lnTo>
                    <a:pt x="468" y="1144"/>
                  </a:lnTo>
                  <a:lnTo>
                    <a:pt x="453" y="1148"/>
                  </a:lnTo>
                  <a:lnTo>
                    <a:pt x="436" y="1151"/>
                  </a:lnTo>
                  <a:lnTo>
                    <a:pt x="401" y="1158"/>
                  </a:lnTo>
                  <a:lnTo>
                    <a:pt x="362" y="1163"/>
                  </a:lnTo>
                  <a:close/>
                  <a:moveTo>
                    <a:pt x="327" y="955"/>
                  </a:moveTo>
                  <a:lnTo>
                    <a:pt x="304" y="921"/>
                  </a:lnTo>
                  <a:lnTo>
                    <a:pt x="282" y="888"/>
                  </a:lnTo>
                  <a:lnTo>
                    <a:pt x="263" y="858"/>
                  </a:lnTo>
                  <a:lnTo>
                    <a:pt x="247" y="829"/>
                  </a:lnTo>
                  <a:lnTo>
                    <a:pt x="240" y="816"/>
                  </a:lnTo>
                  <a:lnTo>
                    <a:pt x="234" y="803"/>
                  </a:lnTo>
                  <a:lnTo>
                    <a:pt x="228" y="790"/>
                  </a:lnTo>
                  <a:lnTo>
                    <a:pt x="224" y="778"/>
                  </a:lnTo>
                  <a:lnTo>
                    <a:pt x="219" y="765"/>
                  </a:lnTo>
                  <a:lnTo>
                    <a:pt x="215" y="752"/>
                  </a:lnTo>
                  <a:lnTo>
                    <a:pt x="213" y="740"/>
                  </a:lnTo>
                  <a:lnTo>
                    <a:pt x="211" y="728"/>
                  </a:lnTo>
                  <a:lnTo>
                    <a:pt x="210" y="716"/>
                  </a:lnTo>
                  <a:lnTo>
                    <a:pt x="210" y="704"/>
                  </a:lnTo>
                  <a:lnTo>
                    <a:pt x="211" y="692"/>
                  </a:lnTo>
                  <a:lnTo>
                    <a:pt x="213" y="679"/>
                  </a:lnTo>
                  <a:lnTo>
                    <a:pt x="216" y="667"/>
                  </a:lnTo>
                  <a:lnTo>
                    <a:pt x="221" y="654"/>
                  </a:lnTo>
                  <a:lnTo>
                    <a:pt x="226" y="642"/>
                  </a:lnTo>
                  <a:lnTo>
                    <a:pt x="232" y="629"/>
                  </a:lnTo>
                  <a:lnTo>
                    <a:pt x="239" y="616"/>
                  </a:lnTo>
                  <a:lnTo>
                    <a:pt x="247" y="602"/>
                  </a:lnTo>
                  <a:lnTo>
                    <a:pt x="256" y="588"/>
                  </a:lnTo>
                  <a:lnTo>
                    <a:pt x="266" y="574"/>
                  </a:lnTo>
                  <a:lnTo>
                    <a:pt x="277" y="559"/>
                  </a:lnTo>
                  <a:lnTo>
                    <a:pt x="290" y="544"/>
                  </a:lnTo>
                  <a:lnTo>
                    <a:pt x="305" y="528"/>
                  </a:lnTo>
                  <a:lnTo>
                    <a:pt x="320" y="512"/>
                  </a:lnTo>
                  <a:lnTo>
                    <a:pt x="351" y="546"/>
                  </a:lnTo>
                  <a:lnTo>
                    <a:pt x="379" y="577"/>
                  </a:lnTo>
                  <a:lnTo>
                    <a:pt x="391" y="592"/>
                  </a:lnTo>
                  <a:lnTo>
                    <a:pt x="402" y="606"/>
                  </a:lnTo>
                  <a:lnTo>
                    <a:pt x="412" y="622"/>
                  </a:lnTo>
                  <a:lnTo>
                    <a:pt x="421" y="635"/>
                  </a:lnTo>
                  <a:lnTo>
                    <a:pt x="428" y="649"/>
                  </a:lnTo>
                  <a:lnTo>
                    <a:pt x="435" y="662"/>
                  </a:lnTo>
                  <a:lnTo>
                    <a:pt x="442" y="675"/>
                  </a:lnTo>
                  <a:lnTo>
                    <a:pt x="446" y="689"/>
                  </a:lnTo>
                  <a:lnTo>
                    <a:pt x="450" y="701"/>
                  </a:lnTo>
                  <a:lnTo>
                    <a:pt x="453" y="714"/>
                  </a:lnTo>
                  <a:lnTo>
                    <a:pt x="454" y="726"/>
                  </a:lnTo>
                  <a:lnTo>
                    <a:pt x="455" y="738"/>
                  </a:lnTo>
                  <a:lnTo>
                    <a:pt x="454" y="750"/>
                  </a:lnTo>
                  <a:lnTo>
                    <a:pt x="453" y="764"/>
                  </a:lnTo>
                  <a:lnTo>
                    <a:pt x="451" y="776"/>
                  </a:lnTo>
                  <a:lnTo>
                    <a:pt x="447" y="788"/>
                  </a:lnTo>
                  <a:lnTo>
                    <a:pt x="443" y="800"/>
                  </a:lnTo>
                  <a:lnTo>
                    <a:pt x="436" y="813"/>
                  </a:lnTo>
                  <a:lnTo>
                    <a:pt x="430" y="826"/>
                  </a:lnTo>
                  <a:lnTo>
                    <a:pt x="422" y="839"/>
                  </a:lnTo>
                  <a:lnTo>
                    <a:pt x="414" y="853"/>
                  </a:lnTo>
                  <a:lnTo>
                    <a:pt x="405" y="866"/>
                  </a:lnTo>
                  <a:lnTo>
                    <a:pt x="394" y="880"/>
                  </a:lnTo>
                  <a:lnTo>
                    <a:pt x="383" y="894"/>
                  </a:lnTo>
                  <a:lnTo>
                    <a:pt x="356" y="924"/>
                  </a:lnTo>
                  <a:lnTo>
                    <a:pt x="327" y="955"/>
                  </a:lnTo>
                  <a:close/>
                  <a:moveTo>
                    <a:pt x="306" y="1927"/>
                  </a:moveTo>
                  <a:lnTo>
                    <a:pt x="362" y="1928"/>
                  </a:lnTo>
                  <a:lnTo>
                    <a:pt x="359" y="2271"/>
                  </a:lnTo>
                  <a:lnTo>
                    <a:pt x="304" y="2271"/>
                  </a:lnTo>
                  <a:lnTo>
                    <a:pt x="306" y="1927"/>
                  </a:lnTo>
                  <a:close/>
                  <a:moveTo>
                    <a:pt x="43" y="0"/>
                  </a:moveTo>
                  <a:lnTo>
                    <a:pt x="70" y="0"/>
                  </a:lnTo>
                  <a:lnTo>
                    <a:pt x="75" y="775"/>
                  </a:lnTo>
                  <a:lnTo>
                    <a:pt x="47" y="775"/>
                  </a:lnTo>
                  <a:lnTo>
                    <a:pt x="43" y="0"/>
                  </a:lnTo>
                  <a:close/>
                  <a:moveTo>
                    <a:pt x="594" y="302"/>
                  </a:moveTo>
                  <a:lnTo>
                    <a:pt x="611" y="302"/>
                  </a:lnTo>
                  <a:lnTo>
                    <a:pt x="613" y="814"/>
                  </a:lnTo>
                  <a:lnTo>
                    <a:pt x="596" y="814"/>
                  </a:lnTo>
                  <a:lnTo>
                    <a:pt x="594" y="302"/>
                  </a:lnTo>
                  <a:close/>
                  <a:moveTo>
                    <a:pt x="414" y="201"/>
                  </a:moveTo>
                  <a:lnTo>
                    <a:pt x="425" y="201"/>
                  </a:lnTo>
                  <a:lnTo>
                    <a:pt x="426" y="516"/>
                  </a:lnTo>
                  <a:lnTo>
                    <a:pt x="416" y="516"/>
                  </a:lnTo>
                  <a:lnTo>
                    <a:pt x="414" y="201"/>
                  </a:lnTo>
                  <a:close/>
                  <a:moveTo>
                    <a:pt x="234" y="103"/>
                  </a:moveTo>
                  <a:lnTo>
                    <a:pt x="246" y="103"/>
                  </a:lnTo>
                  <a:lnTo>
                    <a:pt x="248" y="443"/>
                  </a:lnTo>
                  <a:lnTo>
                    <a:pt x="236" y="443"/>
                  </a:lnTo>
                  <a:lnTo>
                    <a:pt x="234" y="103"/>
                  </a:lnTo>
                  <a:close/>
                  <a:moveTo>
                    <a:pt x="375" y="1839"/>
                  </a:moveTo>
                  <a:lnTo>
                    <a:pt x="380" y="1796"/>
                  </a:lnTo>
                  <a:lnTo>
                    <a:pt x="384" y="1758"/>
                  </a:lnTo>
                  <a:lnTo>
                    <a:pt x="389" y="1721"/>
                  </a:lnTo>
                  <a:lnTo>
                    <a:pt x="395" y="1689"/>
                  </a:lnTo>
                  <a:lnTo>
                    <a:pt x="399" y="1674"/>
                  </a:lnTo>
                  <a:lnTo>
                    <a:pt x="402" y="1660"/>
                  </a:lnTo>
                  <a:lnTo>
                    <a:pt x="406" y="1645"/>
                  </a:lnTo>
                  <a:lnTo>
                    <a:pt x="411" y="1632"/>
                  </a:lnTo>
                  <a:lnTo>
                    <a:pt x="416" y="1619"/>
                  </a:lnTo>
                  <a:lnTo>
                    <a:pt x="421" y="1607"/>
                  </a:lnTo>
                  <a:lnTo>
                    <a:pt x="427" y="1596"/>
                  </a:lnTo>
                  <a:lnTo>
                    <a:pt x="434" y="1586"/>
                  </a:lnTo>
                  <a:lnTo>
                    <a:pt x="443" y="1575"/>
                  </a:lnTo>
                  <a:lnTo>
                    <a:pt x="451" y="1565"/>
                  </a:lnTo>
                  <a:lnTo>
                    <a:pt x="460" y="1556"/>
                  </a:lnTo>
                  <a:lnTo>
                    <a:pt x="469" y="1548"/>
                  </a:lnTo>
                  <a:lnTo>
                    <a:pt x="480" y="1540"/>
                  </a:lnTo>
                  <a:lnTo>
                    <a:pt x="491" y="1532"/>
                  </a:lnTo>
                  <a:lnTo>
                    <a:pt x="503" y="1525"/>
                  </a:lnTo>
                  <a:lnTo>
                    <a:pt x="518" y="1519"/>
                  </a:lnTo>
                  <a:lnTo>
                    <a:pt x="532" y="1513"/>
                  </a:lnTo>
                  <a:lnTo>
                    <a:pt x="548" y="1506"/>
                  </a:lnTo>
                  <a:lnTo>
                    <a:pt x="564" y="1501"/>
                  </a:lnTo>
                  <a:lnTo>
                    <a:pt x="582" y="1496"/>
                  </a:lnTo>
                  <a:lnTo>
                    <a:pt x="602" y="1491"/>
                  </a:lnTo>
                  <a:lnTo>
                    <a:pt x="622" y="1487"/>
                  </a:lnTo>
                  <a:lnTo>
                    <a:pt x="644" y="1483"/>
                  </a:lnTo>
                  <a:lnTo>
                    <a:pt x="668" y="1480"/>
                  </a:lnTo>
                  <a:lnTo>
                    <a:pt x="670" y="1527"/>
                  </a:lnTo>
                  <a:lnTo>
                    <a:pt x="671" y="1569"/>
                  </a:lnTo>
                  <a:lnTo>
                    <a:pt x="671" y="1589"/>
                  </a:lnTo>
                  <a:lnTo>
                    <a:pt x="670" y="1608"/>
                  </a:lnTo>
                  <a:lnTo>
                    <a:pt x="668" y="1625"/>
                  </a:lnTo>
                  <a:lnTo>
                    <a:pt x="666" y="1642"/>
                  </a:lnTo>
                  <a:lnTo>
                    <a:pt x="663" y="1657"/>
                  </a:lnTo>
                  <a:lnTo>
                    <a:pt x="660" y="1673"/>
                  </a:lnTo>
                  <a:lnTo>
                    <a:pt x="655" y="1687"/>
                  </a:lnTo>
                  <a:lnTo>
                    <a:pt x="650" y="1700"/>
                  </a:lnTo>
                  <a:lnTo>
                    <a:pt x="644" y="1712"/>
                  </a:lnTo>
                  <a:lnTo>
                    <a:pt x="638" y="1724"/>
                  </a:lnTo>
                  <a:lnTo>
                    <a:pt x="631" y="1736"/>
                  </a:lnTo>
                  <a:lnTo>
                    <a:pt x="623" y="1746"/>
                  </a:lnTo>
                  <a:lnTo>
                    <a:pt x="615" y="1755"/>
                  </a:lnTo>
                  <a:lnTo>
                    <a:pt x="606" y="1764"/>
                  </a:lnTo>
                  <a:lnTo>
                    <a:pt x="595" y="1772"/>
                  </a:lnTo>
                  <a:lnTo>
                    <a:pt x="583" y="1780"/>
                  </a:lnTo>
                  <a:lnTo>
                    <a:pt x="571" y="1787"/>
                  </a:lnTo>
                  <a:lnTo>
                    <a:pt x="559" y="1794"/>
                  </a:lnTo>
                  <a:lnTo>
                    <a:pt x="545" y="1800"/>
                  </a:lnTo>
                  <a:lnTo>
                    <a:pt x="530" y="1805"/>
                  </a:lnTo>
                  <a:lnTo>
                    <a:pt x="515" y="1812"/>
                  </a:lnTo>
                  <a:lnTo>
                    <a:pt x="497" y="1816"/>
                  </a:lnTo>
                  <a:lnTo>
                    <a:pt x="480" y="1821"/>
                  </a:lnTo>
                  <a:lnTo>
                    <a:pt x="461" y="1825"/>
                  </a:lnTo>
                  <a:lnTo>
                    <a:pt x="420" y="1832"/>
                  </a:lnTo>
                  <a:lnTo>
                    <a:pt x="375" y="183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" name="Freeform 827">
              <a:extLst>
                <a:ext uri="{FF2B5EF4-FFF2-40B4-BE49-F238E27FC236}">
                  <a16:creationId xmlns:a16="http://schemas.microsoft.com/office/drawing/2014/main" id="{7CA87355-B895-4492-83F6-4A256998E87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337675" y="5473701"/>
              <a:ext cx="265113" cy="901700"/>
            </a:xfrm>
            <a:custGeom>
              <a:avLst/>
              <a:gdLst>
                <a:gd name="T0" fmla="*/ 550 w 671"/>
                <a:gd name="T1" fmla="*/ 1782 h 2271"/>
                <a:gd name="T2" fmla="*/ 623 w 671"/>
                <a:gd name="T3" fmla="*/ 1725 h 2271"/>
                <a:gd name="T4" fmla="*/ 663 w 671"/>
                <a:gd name="T5" fmla="*/ 1640 h 2271"/>
                <a:gd name="T6" fmla="*/ 670 w 671"/>
                <a:gd name="T7" fmla="*/ 1508 h 2271"/>
                <a:gd name="T8" fmla="*/ 511 w 671"/>
                <a:gd name="T9" fmla="*/ 1521 h 2271"/>
                <a:gd name="T10" fmla="*/ 427 w 671"/>
                <a:gd name="T11" fmla="*/ 1574 h 2271"/>
                <a:gd name="T12" fmla="*/ 385 w 671"/>
                <a:gd name="T13" fmla="*/ 1657 h 2271"/>
                <a:gd name="T14" fmla="*/ 377 w 671"/>
                <a:gd name="T15" fmla="*/ 1801 h 2271"/>
                <a:gd name="T16" fmla="*/ 529 w 671"/>
                <a:gd name="T17" fmla="*/ 1448 h 2271"/>
                <a:gd name="T18" fmla="*/ 602 w 671"/>
                <a:gd name="T19" fmla="*/ 1397 h 2271"/>
                <a:gd name="T20" fmla="*/ 643 w 671"/>
                <a:gd name="T21" fmla="*/ 1323 h 2271"/>
                <a:gd name="T22" fmla="*/ 653 w 671"/>
                <a:gd name="T23" fmla="*/ 1210 h 2271"/>
                <a:gd name="T24" fmla="*/ 520 w 671"/>
                <a:gd name="T25" fmla="*/ 1195 h 2271"/>
                <a:gd name="T26" fmla="*/ 437 w 671"/>
                <a:gd name="T27" fmla="*/ 1241 h 2271"/>
                <a:gd name="T28" fmla="*/ 392 w 671"/>
                <a:gd name="T29" fmla="*/ 1313 h 2271"/>
                <a:gd name="T30" fmla="*/ 380 w 671"/>
                <a:gd name="T31" fmla="*/ 1420 h 2271"/>
                <a:gd name="T32" fmla="*/ 288 w 671"/>
                <a:gd name="T33" fmla="*/ 1355 h 2271"/>
                <a:gd name="T34" fmla="*/ 258 w 671"/>
                <a:gd name="T35" fmla="*/ 1269 h 2271"/>
                <a:gd name="T36" fmla="*/ 200 w 671"/>
                <a:gd name="T37" fmla="*/ 1211 h 2271"/>
                <a:gd name="T38" fmla="*/ 97 w 671"/>
                <a:gd name="T39" fmla="*/ 1173 h 2271"/>
                <a:gd name="T40" fmla="*/ 35 w 671"/>
                <a:gd name="T41" fmla="*/ 1279 h 2271"/>
                <a:gd name="T42" fmla="*/ 58 w 671"/>
                <a:gd name="T43" fmla="*/ 1377 h 2271"/>
                <a:gd name="T44" fmla="*/ 114 w 671"/>
                <a:gd name="T45" fmla="*/ 1440 h 2271"/>
                <a:gd name="T46" fmla="*/ 210 w 671"/>
                <a:gd name="T47" fmla="*/ 1476 h 2271"/>
                <a:gd name="T48" fmla="*/ 476 w 671"/>
                <a:gd name="T49" fmla="*/ 1137 h 2271"/>
                <a:gd name="T50" fmla="*/ 582 w 671"/>
                <a:gd name="T51" fmla="*/ 1074 h 2271"/>
                <a:gd name="T52" fmla="*/ 620 w 671"/>
                <a:gd name="T53" fmla="*/ 1005 h 2271"/>
                <a:gd name="T54" fmla="*/ 628 w 671"/>
                <a:gd name="T55" fmla="*/ 860 h 2271"/>
                <a:gd name="T56" fmla="*/ 480 w 671"/>
                <a:gd name="T57" fmla="*/ 895 h 2271"/>
                <a:gd name="T58" fmla="*/ 413 w 671"/>
                <a:gd name="T59" fmla="*/ 944 h 2271"/>
                <a:gd name="T60" fmla="*/ 382 w 671"/>
                <a:gd name="T61" fmla="*/ 1020 h 2271"/>
                <a:gd name="T62" fmla="*/ 380 w 671"/>
                <a:gd name="T63" fmla="*/ 1170 h 2271"/>
                <a:gd name="T64" fmla="*/ 277 w 671"/>
                <a:gd name="T65" fmla="*/ 986 h 2271"/>
                <a:gd name="T66" fmla="*/ 235 w 671"/>
                <a:gd name="T67" fmla="*/ 921 h 2271"/>
                <a:gd name="T68" fmla="*/ 160 w 671"/>
                <a:gd name="T69" fmla="*/ 878 h 2271"/>
                <a:gd name="T70" fmla="*/ 55 w 671"/>
                <a:gd name="T71" fmla="*/ 948 h 2271"/>
                <a:gd name="T72" fmla="*/ 72 w 671"/>
                <a:gd name="T73" fmla="*/ 1044 h 2271"/>
                <a:gd name="T74" fmla="*/ 118 w 671"/>
                <a:gd name="T75" fmla="*/ 1106 h 2271"/>
                <a:gd name="T76" fmla="*/ 203 w 671"/>
                <a:gd name="T77" fmla="*/ 1144 h 2271"/>
                <a:gd name="T78" fmla="*/ 388 w 671"/>
                <a:gd name="T79" fmla="*/ 888 h 2271"/>
                <a:gd name="T80" fmla="*/ 452 w 671"/>
                <a:gd name="T81" fmla="*/ 765 h 2271"/>
                <a:gd name="T82" fmla="*/ 457 w 671"/>
                <a:gd name="T83" fmla="*/ 679 h 2271"/>
                <a:gd name="T84" fmla="*/ 414 w 671"/>
                <a:gd name="T85" fmla="*/ 588 h 2271"/>
                <a:gd name="T86" fmla="*/ 292 w 671"/>
                <a:gd name="T87" fmla="*/ 577 h 2271"/>
                <a:gd name="T88" fmla="*/ 229 w 671"/>
                <a:gd name="T89" fmla="*/ 675 h 2271"/>
                <a:gd name="T90" fmla="*/ 218 w 671"/>
                <a:gd name="T91" fmla="*/ 764 h 2271"/>
                <a:gd name="T92" fmla="*/ 256 w 671"/>
                <a:gd name="T93" fmla="*/ 853 h 2271"/>
                <a:gd name="T94" fmla="*/ 308 w 671"/>
                <a:gd name="T95" fmla="*/ 1928 h 2271"/>
                <a:gd name="T96" fmla="*/ 623 w 671"/>
                <a:gd name="T97" fmla="*/ 775 h 2271"/>
                <a:gd name="T98" fmla="*/ 256 w 671"/>
                <a:gd name="T99" fmla="*/ 201 h 2271"/>
                <a:gd name="T100" fmla="*/ 424 w 671"/>
                <a:gd name="T101" fmla="*/ 443 h 2271"/>
                <a:gd name="T102" fmla="*/ 276 w 671"/>
                <a:gd name="T103" fmla="*/ 1689 h 2271"/>
                <a:gd name="T104" fmla="*/ 243 w 671"/>
                <a:gd name="T105" fmla="*/ 1596 h 2271"/>
                <a:gd name="T106" fmla="*/ 179 w 671"/>
                <a:gd name="T107" fmla="*/ 1532 h 2271"/>
                <a:gd name="T108" fmla="*/ 69 w 671"/>
                <a:gd name="T109" fmla="*/ 1491 h 2271"/>
                <a:gd name="T110" fmla="*/ 1 w 671"/>
                <a:gd name="T111" fmla="*/ 1608 h 2271"/>
                <a:gd name="T112" fmla="*/ 26 w 671"/>
                <a:gd name="T113" fmla="*/ 1712 h 2271"/>
                <a:gd name="T114" fmla="*/ 87 w 671"/>
                <a:gd name="T115" fmla="*/ 1780 h 2271"/>
                <a:gd name="T116" fmla="*/ 191 w 671"/>
                <a:gd name="T117" fmla="*/ 1821 h 2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671" h="2271">
                  <a:moveTo>
                    <a:pt x="380" y="1847"/>
                  </a:moveTo>
                  <a:lnTo>
                    <a:pt x="421" y="1834"/>
                  </a:lnTo>
                  <a:lnTo>
                    <a:pt x="458" y="1821"/>
                  </a:lnTo>
                  <a:lnTo>
                    <a:pt x="492" y="1808"/>
                  </a:lnTo>
                  <a:lnTo>
                    <a:pt x="522" y="1795"/>
                  </a:lnTo>
                  <a:lnTo>
                    <a:pt x="536" y="1789"/>
                  </a:lnTo>
                  <a:lnTo>
                    <a:pt x="550" y="1782"/>
                  </a:lnTo>
                  <a:lnTo>
                    <a:pt x="563" y="1775"/>
                  </a:lnTo>
                  <a:lnTo>
                    <a:pt x="575" y="1768"/>
                  </a:lnTo>
                  <a:lnTo>
                    <a:pt x="586" y="1760"/>
                  </a:lnTo>
                  <a:lnTo>
                    <a:pt x="596" y="1752"/>
                  </a:lnTo>
                  <a:lnTo>
                    <a:pt x="606" y="1744"/>
                  </a:lnTo>
                  <a:lnTo>
                    <a:pt x="615" y="1735"/>
                  </a:lnTo>
                  <a:lnTo>
                    <a:pt x="623" y="1725"/>
                  </a:lnTo>
                  <a:lnTo>
                    <a:pt x="631" y="1715"/>
                  </a:lnTo>
                  <a:lnTo>
                    <a:pt x="639" y="1704"/>
                  </a:lnTo>
                  <a:lnTo>
                    <a:pt x="645" y="1693"/>
                  </a:lnTo>
                  <a:lnTo>
                    <a:pt x="650" y="1681"/>
                  </a:lnTo>
                  <a:lnTo>
                    <a:pt x="655" y="1669"/>
                  </a:lnTo>
                  <a:lnTo>
                    <a:pt x="660" y="1654"/>
                  </a:lnTo>
                  <a:lnTo>
                    <a:pt x="663" y="1640"/>
                  </a:lnTo>
                  <a:lnTo>
                    <a:pt x="666" y="1624"/>
                  </a:lnTo>
                  <a:lnTo>
                    <a:pt x="668" y="1608"/>
                  </a:lnTo>
                  <a:lnTo>
                    <a:pt x="670" y="1591"/>
                  </a:lnTo>
                  <a:lnTo>
                    <a:pt x="671" y="1571"/>
                  </a:lnTo>
                  <a:lnTo>
                    <a:pt x="671" y="1552"/>
                  </a:lnTo>
                  <a:lnTo>
                    <a:pt x="671" y="1531"/>
                  </a:lnTo>
                  <a:lnTo>
                    <a:pt x="670" y="1508"/>
                  </a:lnTo>
                  <a:lnTo>
                    <a:pt x="669" y="1485"/>
                  </a:lnTo>
                  <a:lnTo>
                    <a:pt x="622" y="1492"/>
                  </a:lnTo>
                  <a:lnTo>
                    <a:pt x="581" y="1500"/>
                  </a:lnTo>
                  <a:lnTo>
                    <a:pt x="561" y="1505"/>
                  </a:lnTo>
                  <a:lnTo>
                    <a:pt x="544" y="1511"/>
                  </a:lnTo>
                  <a:lnTo>
                    <a:pt x="527" y="1516"/>
                  </a:lnTo>
                  <a:lnTo>
                    <a:pt x="511" y="1521"/>
                  </a:lnTo>
                  <a:lnTo>
                    <a:pt x="497" y="1527"/>
                  </a:lnTo>
                  <a:lnTo>
                    <a:pt x="482" y="1534"/>
                  </a:lnTo>
                  <a:lnTo>
                    <a:pt x="469" y="1541"/>
                  </a:lnTo>
                  <a:lnTo>
                    <a:pt x="457" y="1548"/>
                  </a:lnTo>
                  <a:lnTo>
                    <a:pt x="447" y="1556"/>
                  </a:lnTo>
                  <a:lnTo>
                    <a:pt x="437" y="1565"/>
                  </a:lnTo>
                  <a:lnTo>
                    <a:pt x="427" y="1574"/>
                  </a:lnTo>
                  <a:lnTo>
                    <a:pt x="419" y="1585"/>
                  </a:lnTo>
                  <a:lnTo>
                    <a:pt x="411" y="1595"/>
                  </a:lnTo>
                  <a:lnTo>
                    <a:pt x="404" y="1606"/>
                  </a:lnTo>
                  <a:lnTo>
                    <a:pt x="398" y="1618"/>
                  </a:lnTo>
                  <a:lnTo>
                    <a:pt x="393" y="1630"/>
                  </a:lnTo>
                  <a:lnTo>
                    <a:pt x="389" y="1643"/>
                  </a:lnTo>
                  <a:lnTo>
                    <a:pt x="385" y="1657"/>
                  </a:lnTo>
                  <a:lnTo>
                    <a:pt x="382" y="1673"/>
                  </a:lnTo>
                  <a:lnTo>
                    <a:pt x="379" y="1688"/>
                  </a:lnTo>
                  <a:lnTo>
                    <a:pt x="378" y="1705"/>
                  </a:lnTo>
                  <a:lnTo>
                    <a:pt x="376" y="1722"/>
                  </a:lnTo>
                  <a:lnTo>
                    <a:pt x="376" y="1741"/>
                  </a:lnTo>
                  <a:lnTo>
                    <a:pt x="376" y="1760"/>
                  </a:lnTo>
                  <a:lnTo>
                    <a:pt x="377" y="1801"/>
                  </a:lnTo>
                  <a:lnTo>
                    <a:pt x="380" y="1847"/>
                  </a:lnTo>
                  <a:close/>
                  <a:moveTo>
                    <a:pt x="385" y="1500"/>
                  </a:moveTo>
                  <a:lnTo>
                    <a:pt x="422" y="1488"/>
                  </a:lnTo>
                  <a:lnTo>
                    <a:pt x="456" y="1477"/>
                  </a:lnTo>
                  <a:lnTo>
                    <a:pt x="487" y="1465"/>
                  </a:lnTo>
                  <a:lnTo>
                    <a:pt x="516" y="1454"/>
                  </a:lnTo>
                  <a:lnTo>
                    <a:pt x="529" y="1448"/>
                  </a:lnTo>
                  <a:lnTo>
                    <a:pt x="541" y="1441"/>
                  </a:lnTo>
                  <a:lnTo>
                    <a:pt x="553" y="1435"/>
                  </a:lnTo>
                  <a:lnTo>
                    <a:pt x="565" y="1427"/>
                  </a:lnTo>
                  <a:lnTo>
                    <a:pt x="575" y="1421"/>
                  </a:lnTo>
                  <a:lnTo>
                    <a:pt x="584" y="1413"/>
                  </a:lnTo>
                  <a:lnTo>
                    <a:pt x="593" y="1406"/>
                  </a:lnTo>
                  <a:lnTo>
                    <a:pt x="602" y="1397"/>
                  </a:lnTo>
                  <a:lnTo>
                    <a:pt x="609" y="1389"/>
                  </a:lnTo>
                  <a:lnTo>
                    <a:pt x="616" y="1380"/>
                  </a:lnTo>
                  <a:lnTo>
                    <a:pt x="622" y="1370"/>
                  </a:lnTo>
                  <a:lnTo>
                    <a:pt x="628" y="1360"/>
                  </a:lnTo>
                  <a:lnTo>
                    <a:pt x="633" y="1348"/>
                  </a:lnTo>
                  <a:lnTo>
                    <a:pt x="639" y="1336"/>
                  </a:lnTo>
                  <a:lnTo>
                    <a:pt x="643" y="1323"/>
                  </a:lnTo>
                  <a:lnTo>
                    <a:pt x="646" y="1310"/>
                  </a:lnTo>
                  <a:lnTo>
                    <a:pt x="649" y="1296"/>
                  </a:lnTo>
                  <a:lnTo>
                    <a:pt x="651" y="1280"/>
                  </a:lnTo>
                  <a:lnTo>
                    <a:pt x="652" y="1264"/>
                  </a:lnTo>
                  <a:lnTo>
                    <a:pt x="653" y="1247"/>
                  </a:lnTo>
                  <a:lnTo>
                    <a:pt x="654" y="1229"/>
                  </a:lnTo>
                  <a:lnTo>
                    <a:pt x="653" y="1210"/>
                  </a:lnTo>
                  <a:lnTo>
                    <a:pt x="653" y="1189"/>
                  </a:lnTo>
                  <a:lnTo>
                    <a:pt x="651" y="1167"/>
                  </a:lnTo>
                  <a:lnTo>
                    <a:pt x="608" y="1174"/>
                  </a:lnTo>
                  <a:lnTo>
                    <a:pt x="570" y="1181"/>
                  </a:lnTo>
                  <a:lnTo>
                    <a:pt x="552" y="1185"/>
                  </a:lnTo>
                  <a:lnTo>
                    <a:pt x="535" y="1190"/>
                  </a:lnTo>
                  <a:lnTo>
                    <a:pt x="520" y="1195"/>
                  </a:lnTo>
                  <a:lnTo>
                    <a:pt x="506" y="1200"/>
                  </a:lnTo>
                  <a:lnTo>
                    <a:pt x="492" y="1205"/>
                  </a:lnTo>
                  <a:lnTo>
                    <a:pt x="478" y="1212"/>
                  </a:lnTo>
                  <a:lnTo>
                    <a:pt x="467" y="1219"/>
                  </a:lnTo>
                  <a:lnTo>
                    <a:pt x="456" y="1226"/>
                  </a:lnTo>
                  <a:lnTo>
                    <a:pt x="446" y="1233"/>
                  </a:lnTo>
                  <a:lnTo>
                    <a:pt x="437" y="1241"/>
                  </a:lnTo>
                  <a:lnTo>
                    <a:pt x="428" y="1249"/>
                  </a:lnTo>
                  <a:lnTo>
                    <a:pt x="421" y="1258"/>
                  </a:lnTo>
                  <a:lnTo>
                    <a:pt x="413" y="1268"/>
                  </a:lnTo>
                  <a:lnTo>
                    <a:pt x="407" y="1278"/>
                  </a:lnTo>
                  <a:lnTo>
                    <a:pt x="401" y="1290"/>
                  </a:lnTo>
                  <a:lnTo>
                    <a:pt x="396" y="1301"/>
                  </a:lnTo>
                  <a:lnTo>
                    <a:pt x="392" y="1313"/>
                  </a:lnTo>
                  <a:lnTo>
                    <a:pt x="389" y="1326"/>
                  </a:lnTo>
                  <a:lnTo>
                    <a:pt x="386" y="1340"/>
                  </a:lnTo>
                  <a:lnTo>
                    <a:pt x="384" y="1354"/>
                  </a:lnTo>
                  <a:lnTo>
                    <a:pt x="382" y="1370"/>
                  </a:lnTo>
                  <a:lnTo>
                    <a:pt x="381" y="1386"/>
                  </a:lnTo>
                  <a:lnTo>
                    <a:pt x="381" y="1403"/>
                  </a:lnTo>
                  <a:lnTo>
                    <a:pt x="380" y="1420"/>
                  </a:lnTo>
                  <a:lnTo>
                    <a:pt x="382" y="1459"/>
                  </a:lnTo>
                  <a:lnTo>
                    <a:pt x="385" y="1500"/>
                  </a:lnTo>
                  <a:close/>
                  <a:moveTo>
                    <a:pt x="307" y="1493"/>
                  </a:moveTo>
                  <a:lnTo>
                    <a:pt x="303" y="1454"/>
                  </a:lnTo>
                  <a:lnTo>
                    <a:pt x="298" y="1418"/>
                  </a:lnTo>
                  <a:lnTo>
                    <a:pt x="294" y="1385"/>
                  </a:lnTo>
                  <a:lnTo>
                    <a:pt x="288" y="1355"/>
                  </a:lnTo>
                  <a:lnTo>
                    <a:pt x="285" y="1341"/>
                  </a:lnTo>
                  <a:lnTo>
                    <a:pt x="282" y="1327"/>
                  </a:lnTo>
                  <a:lnTo>
                    <a:pt x="278" y="1315"/>
                  </a:lnTo>
                  <a:lnTo>
                    <a:pt x="274" y="1303"/>
                  </a:lnTo>
                  <a:lnTo>
                    <a:pt x="268" y="1291"/>
                  </a:lnTo>
                  <a:lnTo>
                    <a:pt x="263" y="1279"/>
                  </a:lnTo>
                  <a:lnTo>
                    <a:pt x="258" y="1269"/>
                  </a:lnTo>
                  <a:lnTo>
                    <a:pt x="251" y="1259"/>
                  </a:lnTo>
                  <a:lnTo>
                    <a:pt x="245" y="1250"/>
                  </a:lnTo>
                  <a:lnTo>
                    <a:pt x="237" y="1241"/>
                  </a:lnTo>
                  <a:lnTo>
                    <a:pt x="229" y="1233"/>
                  </a:lnTo>
                  <a:lnTo>
                    <a:pt x="220" y="1225"/>
                  </a:lnTo>
                  <a:lnTo>
                    <a:pt x="210" y="1218"/>
                  </a:lnTo>
                  <a:lnTo>
                    <a:pt x="200" y="1211"/>
                  </a:lnTo>
                  <a:lnTo>
                    <a:pt x="187" y="1203"/>
                  </a:lnTo>
                  <a:lnTo>
                    <a:pt x="175" y="1197"/>
                  </a:lnTo>
                  <a:lnTo>
                    <a:pt x="162" y="1192"/>
                  </a:lnTo>
                  <a:lnTo>
                    <a:pt x="148" y="1187"/>
                  </a:lnTo>
                  <a:lnTo>
                    <a:pt x="132" y="1182"/>
                  </a:lnTo>
                  <a:lnTo>
                    <a:pt x="115" y="1177"/>
                  </a:lnTo>
                  <a:lnTo>
                    <a:pt x="97" y="1173"/>
                  </a:lnTo>
                  <a:lnTo>
                    <a:pt x="79" y="1169"/>
                  </a:lnTo>
                  <a:lnTo>
                    <a:pt x="59" y="1166"/>
                  </a:lnTo>
                  <a:lnTo>
                    <a:pt x="37" y="1162"/>
                  </a:lnTo>
                  <a:lnTo>
                    <a:pt x="34" y="1205"/>
                  </a:lnTo>
                  <a:lnTo>
                    <a:pt x="33" y="1245"/>
                  </a:lnTo>
                  <a:lnTo>
                    <a:pt x="34" y="1262"/>
                  </a:lnTo>
                  <a:lnTo>
                    <a:pt x="35" y="1279"/>
                  </a:lnTo>
                  <a:lnTo>
                    <a:pt x="36" y="1297"/>
                  </a:lnTo>
                  <a:lnTo>
                    <a:pt x="38" y="1312"/>
                  </a:lnTo>
                  <a:lnTo>
                    <a:pt x="41" y="1326"/>
                  </a:lnTo>
                  <a:lnTo>
                    <a:pt x="44" y="1340"/>
                  </a:lnTo>
                  <a:lnTo>
                    <a:pt x="48" y="1353"/>
                  </a:lnTo>
                  <a:lnTo>
                    <a:pt x="53" y="1366"/>
                  </a:lnTo>
                  <a:lnTo>
                    <a:pt x="58" y="1377"/>
                  </a:lnTo>
                  <a:lnTo>
                    <a:pt x="64" y="1388"/>
                  </a:lnTo>
                  <a:lnTo>
                    <a:pt x="70" y="1398"/>
                  </a:lnTo>
                  <a:lnTo>
                    <a:pt x="77" y="1407"/>
                  </a:lnTo>
                  <a:lnTo>
                    <a:pt x="85" y="1416"/>
                  </a:lnTo>
                  <a:lnTo>
                    <a:pt x="94" y="1424"/>
                  </a:lnTo>
                  <a:lnTo>
                    <a:pt x="103" y="1431"/>
                  </a:lnTo>
                  <a:lnTo>
                    <a:pt x="114" y="1440"/>
                  </a:lnTo>
                  <a:lnTo>
                    <a:pt x="126" y="1446"/>
                  </a:lnTo>
                  <a:lnTo>
                    <a:pt x="137" y="1452"/>
                  </a:lnTo>
                  <a:lnTo>
                    <a:pt x="150" y="1458"/>
                  </a:lnTo>
                  <a:lnTo>
                    <a:pt x="164" y="1463"/>
                  </a:lnTo>
                  <a:lnTo>
                    <a:pt x="178" y="1468"/>
                  </a:lnTo>
                  <a:lnTo>
                    <a:pt x="193" y="1472"/>
                  </a:lnTo>
                  <a:lnTo>
                    <a:pt x="210" y="1476"/>
                  </a:lnTo>
                  <a:lnTo>
                    <a:pt x="228" y="1480"/>
                  </a:lnTo>
                  <a:lnTo>
                    <a:pt x="265" y="1487"/>
                  </a:lnTo>
                  <a:lnTo>
                    <a:pt x="307" y="1493"/>
                  </a:lnTo>
                  <a:close/>
                  <a:moveTo>
                    <a:pt x="380" y="1170"/>
                  </a:moveTo>
                  <a:lnTo>
                    <a:pt x="416" y="1159"/>
                  </a:lnTo>
                  <a:lnTo>
                    <a:pt x="447" y="1148"/>
                  </a:lnTo>
                  <a:lnTo>
                    <a:pt x="476" y="1137"/>
                  </a:lnTo>
                  <a:lnTo>
                    <a:pt x="503" y="1125"/>
                  </a:lnTo>
                  <a:lnTo>
                    <a:pt x="526" y="1114"/>
                  </a:lnTo>
                  <a:lnTo>
                    <a:pt x="547" y="1102"/>
                  </a:lnTo>
                  <a:lnTo>
                    <a:pt x="557" y="1096"/>
                  </a:lnTo>
                  <a:lnTo>
                    <a:pt x="567" y="1089"/>
                  </a:lnTo>
                  <a:lnTo>
                    <a:pt x="575" y="1082"/>
                  </a:lnTo>
                  <a:lnTo>
                    <a:pt x="582" y="1074"/>
                  </a:lnTo>
                  <a:lnTo>
                    <a:pt x="590" y="1066"/>
                  </a:lnTo>
                  <a:lnTo>
                    <a:pt x="596" y="1057"/>
                  </a:lnTo>
                  <a:lnTo>
                    <a:pt x="602" y="1047"/>
                  </a:lnTo>
                  <a:lnTo>
                    <a:pt x="607" y="1038"/>
                  </a:lnTo>
                  <a:lnTo>
                    <a:pt x="612" y="1028"/>
                  </a:lnTo>
                  <a:lnTo>
                    <a:pt x="616" y="1017"/>
                  </a:lnTo>
                  <a:lnTo>
                    <a:pt x="620" y="1005"/>
                  </a:lnTo>
                  <a:lnTo>
                    <a:pt x="623" y="993"/>
                  </a:lnTo>
                  <a:lnTo>
                    <a:pt x="625" y="979"/>
                  </a:lnTo>
                  <a:lnTo>
                    <a:pt x="627" y="965"/>
                  </a:lnTo>
                  <a:lnTo>
                    <a:pt x="629" y="950"/>
                  </a:lnTo>
                  <a:lnTo>
                    <a:pt x="630" y="934"/>
                  </a:lnTo>
                  <a:lnTo>
                    <a:pt x="630" y="898"/>
                  </a:lnTo>
                  <a:lnTo>
                    <a:pt x="628" y="860"/>
                  </a:lnTo>
                  <a:lnTo>
                    <a:pt x="589" y="866"/>
                  </a:lnTo>
                  <a:lnTo>
                    <a:pt x="552" y="873"/>
                  </a:lnTo>
                  <a:lnTo>
                    <a:pt x="536" y="877"/>
                  </a:lnTo>
                  <a:lnTo>
                    <a:pt x="521" y="881"/>
                  </a:lnTo>
                  <a:lnTo>
                    <a:pt x="507" y="885"/>
                  </a:lnTo>
                  <a:lnTo>
                    <a:pt x="493" y="890"/>
                  </a:lnTo>
                  <a:lnTo>
                    <a:pt x="480" y="895"/>
                  </a:lnTo>
                  <a:lnTo>
                    <a:pt x="468" y="901"/>
                  </a:lnTo>
                  <a:lnTo>
                    <a:pt x="457" y="907"/>
                  </a:lnTo>
                  <a:lnTo>
                    <a:pt x="447" y="914"/>
                  </a:lnTo>
                  <a:lnTo>
                    <a:pt x="437" y="921"/>
                  </a:lnTo>
                  <a:lnTo>
                    <a:pt x="429" y="928"/>
                  </a:lnTo>
                  <a:lnTo>
                    <a:pt x="421" y="936"/>
                  </a:lnTo>
                  <a:lnTo>
                    <a:pt x="413" y="944"/>
                  </a:lnTo>
                  <a:lnTo>
                    <a:pt x="407" y="953"/>
                  </a:lnTo>
                  <a:lnTo>
                    <a:pt x="401" y="963"/>
                  </a:lnTo>
                  <a:lnTo>
                    <a:pt x="396" y="973"/>
                  </a:lnTo>
                  <a:lnTo>
                    <a:pt x="391" y="985"/>
                  </a:lnTo>
                  <a:lnTo>
                    <a:pt x="388" y="996"/>
                  </a:lnTo>
                  <a:lnTo>
                    <a:pt x="384" y="1008"/>
                  </a:lnTo>
                  <a:lnTo>
                    <a:pt x="382" y="1020"/>
                  </a:lnTo>
                  <a:lnTo>
                    <a:pt x="380" y="1034"/>
                  </a:lnTo>
                  <a:lnTo>
                    <a:pt x="378" y="1048"/>
                  </a:lnTo>
                  <a:lnTo>
                    <a:pt x="377" y="1063"/>
                  </a:lnTo>
                  <a:lnTo>
                    <a:pt x="377" y="1079"/>
                  </a:lnTo>
                  <a:lnTo>
                    <a:pt x="377" y="1095"/>
                  </a:lnTo>
                  <a:lnTo>
                    <a:pt x="378" y="1130"/>
                  </a:lnTo>
                  <a:lnTo>
                    <a:pt x="380" y="1170"/>
                  </a:lnTo>
                  <a:close/>
                  <a:moveTo>
                    <a:pt x="308" y="1163"/>
                  </a:moveTo>
                  <a:lnTo>
                    <a:pt x="304" y="1126"/>
                  </a:lnTo>
                  <a:lnTo>
                    <a:pt x="300" y="1093"/>
                  </a:lnTo>
                  <a:lnTo>
                    <a:pt x="296" y="1063"/>
                  </a:lnTo>
                  <a:lnTo>
                    <a:pt x="291" y="1034"/>
                  </a:lnTo>
                  <a:lnTo>
                    <a:pt x="285" y="1009"/>
                  </a:lnTo>
                  <a:lnTo>
                    <a:pt x="277" y="986"/>
                  </a:lnTo>
                  <a:lnTo>
                    <a:pt x="273" y="974"/>
                  </a:lnTo>
                  <a:lnTo>
                    <a:pt x="267" y="964"/>
                  </a:lnTo>
                  <a:lnTo>
                    <a:pt x="262" y="954"/>
                  </a:lnTo>
                  <a:lnTo>
                    <a:pt x="256" y="945"/>
                  </a:lnTo>
                  <a:lnTo>
                    <a:pt x="250" y="937"/>
                  </a:lnTo>
                  <a:lnTo>
                    <a:pt x="243" y="929"/>
                  </a:lnTo>
                  <a:lnTo>
                    <a:pt x="235" y="921"/>
                  </a:lnTo>
                  <a:lnTo>
                    <a:pt x="227" y="914"/>
                  </a:lnTo>
                  <a:lnTo>
                    <a:pt x="218" y="906"/>
                  </a:lnTo>
                  <a:lnTo>
                    <a:pt x="208" y="899"/>
                  </a:lnTo>
                  <a:lnTo>
                    <a:pt x="198" y="893"/>
                  </a:lnTo>
                  <a:lnTo>
                    <a:pt x="185" y="888"/>
                  </a:lnTo>
                  <a:lnTo>
                    <a:pt x="173" y="883"/>
                  </a:lnTo>
                  <a:lnTo>
                    <a:pt x="160" y="878"/>
                  </a:lnTo>
                  <a:lnTo>
                    <a:pt x="145" y="873"/>
                  </a:lnTo>
                  <a:lnTo>
                    <a:pt x="130" y="869"/>
                  </a:lnTo>
                  <a:lnTo>
                    <a:pt x="96" y="862"/>
                  </a:lnTo>
                  <a:lnTo>
                    <a:pt x="57" y="855"/>
                  </a:lnTo>
                  <a:lnTo>
                    <a:pt x="55" y="895"/>
                  </a:lnTo>
                  <a:lnTo>
                    <a:pt x="54" y="932"/>
                  </a:lnTo>
                  <a:lnTo>
                    <a:pt x="55" y="948"/>
                  </a:lnTo>
                  <a:lnTo>
                    <a:pt x="55" y="964"/>
                  </a:lnTo>
                  <a:lnTo>
                    <a:pt x="57" y="979"/>
                  </a:lnTo>
                  <a:lnTo>
                    <a:pt x="59" y="994"/>
                  </a:lnTo>
                  <a:lnTo>
                    <a:pt x="61" y="1008"/>
                  </a:lnTo>
                  <a:lnTo>
                    <a:pt x="64" y="1020"/>
                  </a:lnTo>
                  <a:lnTo>
                    <a:pt x="68" y="1032"/>
                  </a:lnTo>
                  <a:lnTo>
                    <a:pt x="72" y="1044"/>
                  </a:lnTo>
                  <a:lnTo>
                    <a:pt x="76" y="1054"/>
                  </a:lnTo>
                  <a:lnTo>
                    <a:pt x="82" y="1065"/>
                  </a:lnTo>
                  <a:lnTo>
                    <a:pt x="88" y="1074"/>
                  </a:lnTo>
                  <a:lnTo>
                    <a:pt x="94" y="1083"/>
                  </a:lnTo>
                  <a:lnTo>
                    <a:pt x="102" y="1091"/>
                  </a:lnTo>
                  <a:lnTo>
                    <a:pt x="110" y="1099"/>
                  </a:lnTo>
                  <a:lnTo>
                    <a:pt x="118" y="1106"/>
                  </a:lnTo>
                  <a:lnTo>
                    <a:pt x="129" y="1112"/>
                  </a:lnTo>
                  <a:lnTo>
                    <a:pt x="139" y="1118"/>
                  </a:lnTo>
                  <a:lnTo>
                    <a:pt x="150" y="1124"/>
                  </a:lnTo>
                  <a:lnTo>
                    <a:pt x="162" y="1129"/>
                  </a:lnTo>
                  <a:lnTo>
                    <a:pt x="174" y="1135"/>
                  </a:lnTo>
                  <a:lnTo>
                    <a:pt x="188" y="1140"/>
                  </a:lnTo>
                  <a:lnTo>
                    <a:pt x="203" y="1144"/>
                  </a:lnTo>
                  <a:lnTo>
                    <a:pt x="218" y="1148"/>
                  </a:lnTo>
                  <a:lnTo>
                    <a:pt x="234" y="1151"/>
                  </a:lnTo>
                  <a:lnTo>
                    <a:pt x="270" y="1158"/>
                  </a:lnTo>
                  <a:lnTo>
                    <a:pt x="308" y="1163"/>
                  </a:lnTo>
                  <a:close/>
                  <a:moveTo>
                    <a:pt x="344" y="955"/>
                  </a:moveTo>
                  <a:lnTo>
                    <a:pt x="367" y="921"/>
                  </a:lnTo>
                  <a:lnTo>
                    <a:pt x="388" y="888"/>
                  </a:lnTo>
                  <a:lnTo>
                    <a:pt x="407" y="858"/>
                  </a:lnTo>
                  <a:lnTo>
                    <a:pt x="424" y="829"/>
                  </a:lnTo>
                  <a:lnTo>
                    <a:pt x="431" y="816"/>
                  </a:lnTo>
                  <a:lnTo>
                    <a:pt x="437" y="803"/>
                  </a:lnTo>
                  <a:lnTo>
                    <a:pt x="443" y="790"/>
                  </a:lnTo>
                  <a:lnTo>
                    <a:pt x="448" y="778"/>
                  </a:lnTo>
                  <a:lnTo>
                    <a:pt x="452" y="765"/>
                  </a:lnTo>
                  <a:lnTo>
                    <a:pt x="455" y="752"/>
                  </a:lnTo>
                  <a:lnTo>
                    <a:pt x="458" y="740"/>
                  </a:lnTo>
                  <a:lnTo>
                    <a:pt x="459" y="728"/>
                  </a:lnTo>
                  <a:lnTo>
                    <a:pt x="460" y="716"/>
                  </a:lnTo>
                  <a:lnTo>
                    <a:pt x="460" y="704"/>
                  </a:lnTo>
                  <a:lnTo>
                    <a:pt x="459" y="692"/>
                  </a:lnTo>
                  <a:lnTo>
                    <a:pt x="457" y="679"/>
                  </a:lnTo>
                  <a:lnTo>
                    <a:pt x="454" y="667"/>
                  </a:lnTo>
                  <a:lnTo>
                    <a:pt x="450" y="654"/>
                  </a:lnTo>
                  <a:lnTo>
                    <a:pt x="445" y="642"/>
                  </a:lnTo>
                  <a:lnTo>
                    <a:pt x="440" y="629"/>
                  </a:lnTo>
                  <a:lnTo>
                    <a:pt x="433" y="616"/>
                  </a:lnTo>
                  <a:lnTo>
                    <a:pt x="425" y="602"/>
                  </a:lnTo>
                  <a:lnTo>
                    <a:pt x="414" y="588"/>
                  </a:lnTo>
                  <a:lnTo>
                    <a:pt x="404" y="574"/>
                  </a:lnTo>
                  <a:lnTo>
                    <a:pt x="393" y="559"/>
                  </a:lnTo>
                  <a:lnTo>
                    <a:pt x="380" y="544"/>
                  </a:lnTo>
                  <a:lnTo>
                    <a:pt x="367" y="528"/>
                  </a:lnTo>
                  <a:lnTo>
                    <a:pt x="352" y="512"/>
                  </a:lnTo>
                  <a:lnTo>
                    <a:pt x="319" y="546"/>
                  </a:lnTo>
                  <a:lnTo>
                    <a:pt x="292" y="577"/>
                  </a:lnTo>
                  <a:lnTo>
                    <a:pt x="280" y="592"/>
                  </a:lnTo>
                  <a:lnTo>
                    <a:pt x="268" y="606"/>
                  </a:lnTo>
                  <a:lnTo>
                    <a:pt x="258" y="622"/>
                  </a:lnTo>
                  <a:lnTo>
                    <a:pt x="250" y="635"/>
                  </a:lnTo>
                  <a:lnTo>
                    <a:pt x="242" y="649"/>
                  </a:lnTo>
                  <a:lnTo>
                    <a:pt x="235" y="662"/>
                  </a:lnTo>
                  <a:lnTo>
                    <a:pt x="229" y="675"/>
                  </a:lnTo>
                  <a:lnTo>
                    <a:pt x="225" y="689"/>
                  </a:lnTo>
                  <a:lnTo>
                    <a:pt x="221" y="701"/>
                  </a:lnTo>
                  <a:lnTo>
                    <a:pt x="218" y="714"/>
                  </a:lnTo>
                  <a:lnTo>
                    <a:pt x="217" y="726"/>
                  </a:lnTo>
                  <a:lnTo>
                    <a:pt x="216" y="738"/>
                  </a:lnTo>
                  <a:lnTo>
                    <a:pt x="217" y="750"/>
                  </a:lnTo>
                  <a:lnTo>
                    <a:pt x="218" y="764"/>
                  </a:lnTo>
                  <a:lnTo>
                    <a:pt x="221" y="776"/>
                  </a:lnTo>
                  <a:lnTo>
                    <a:pt x="224" y="788"/>
                  </a:lnTo>
                  <a:lnTo>
                    <a:pt x="228" y="800"/>
                  </a:lnTo>
                  <a:lnTo>
                    <a:pt x="234" y="813"/>
                  </a:lnTo>
                  <a:lnTo>
                    <a:pt x="240" y="826"/>
                  </a:lnTo>
                  <a:lnTo>
                    <a:pt x="248" y="839"/>
                  </a:lnTo>
                  <a:lnTo>
                    <a:pt x="256" y="853"/>
                  </a:lnTo>
                  <a:lnTo>
                    <a:pt x="266" y="866"/>
                  </a:lnTo>
                  <a:lnTo>
                    <a:pt x="277" y="880"/>
                  </a:lnTo>
                  <a:lnTo>
                    <a:pt x="288" y="894"/>
                  </a:lnTo>
                  <a:lnTo>
                    <a:pt x="314" y="924"/>
                  </a:lnTo>
                  <a:lnTo>
                    <a:pt x="344" y="955"/>
                  </a:lnTo>
                  <a:close/>
                  <a:moveTo>
                    <a:pt x="365" y="1927"/>
                  </a:moveTo>
                  <a:lnTo>
                    <a:pt x="308" y="1928"/>
                  </a:lnTo>
                  <a:lnTo>
                    <a:pt x="311" y="2271"/>
                  </a:lnTo>
                  <a:lnTo>
                    <a:pt x="367" y="2271"/>
                  </a:lnTo>
                  <a:lnTo>
                    <a:pt x="365" y="1927"/>
                  </a:lnTo>
                  <a:close/>
                  <a:moveTo>
                    <a:pt x="627" y="0"/>
                  </a:moveTo>
                  <a:lnTo>
                    <a:pt x="600" y="0"/>
                  </a:lnTo>
                  <a:lnTo>
                    <a:pt x="596" y="775"/>
                  </a:lnTo>
                  <a:lnTo>
                    <a:pt x="623" y="775"/>
                  </a:lnTo>
                  <a:lnTo>
                    <a:pt x="627" y="0"/>
                  </a:lnTo>
                  <a:close/>
                  <a:moveTo>
                    <a:pt x="78" y="302"/>
                  </a:moveTo>
                  <a:lnTo>
                    <a:pt x="60" y="302"/>
                  </a:lnTo>
                  <a:lnTo>
                    <a:pt x="58" y="814"/>
                  </a:lnTo>
                  <a:lnTo>
                    <a:pt x="75" y="814"/>
                  </a:lnTo>
                  <a:lnTo>
                    <a:pt x="78" y="302"/>
                  </a:lnTo>
                  <a:close/>
                  <a:moveTo>
                    <a:pt x="256" y="201"/>
                  </a:moveTo>
                  <a:lnTo>
                    <a:pt x="245" y="201"/>
                  </a:lnTo>
                  <a:lnTo>
                    <a:pt x="244" y="516"/>
                  </a:lnTo>
                  <a:lnTo>
                    <a:pt x="255" y="516"/>
                  </a:lnTo>
                  <a:lnTo>
                    <a:pt x="256" y="201"/>
                  </a:lnTo>
                  <a:close/>
                  <a:moveTo>
                    <a:pt x="437" y="103"/>
                  </a:moveTo>
                  <a:lnTo>
                    <a:pt x="425" y="103"/>
                  </a:lnTo>
                  <a:lnTo>
                    <a:pt x="424" y="443"/>
                  </a:lnTo>
                  <a:lnTo>
                    <a:pt x="435" y="443"/>
                  </a:lnTo>
                  <a:lnTo>
                    <a:pt x="437" y="103"/>
                  </a:lnTo>
                  <a:close/>
                  <a:moveTo>
                    <a:pt x="296" y="1839"/>
                  </a:moveTo>
                  <a:lnTo>
                    <a:pt x="291" y="1796"/>
                  </a:lnTo>
                  <a:lnTo>
                    <a:pt x="287" y="1758"/>
                  </a:lnTo>
                  <a:lnTo>
                    <a:pt x="282" y="1721"/>
                  </a:lnTo>
                  <a:lnTo>
                    <a:pt x="276" y="1689"/>
                  </a:lnTo>
                  <a:lnTo>
                    <a:pt x="273" y="1674"/>
                  </a:lnTo>
                  <a:lnTo>
                    <a:pt x="268" y="1658"/>
                  </a:lnTo>
                  <a:lnTo>
                    <a:pt x="264" y="1645"/>
                  </a:lnTo>
                  <a:lnTo>
                    <a:pt x="259" y="1632"/>
                  </a:lnTo>
                  <a:lnTo>
                    <a:pt x="254" y="1619"/>
                  </a:lnTo>
                  <a:lnTo>
                    <a:pt x="249" y="1607"/>
                  </a:lnTo>
                  <a:lnTo>
                    <a:pt x="243" y="1596"/>
                  </a:lnTo>
                  <a:lnTo>
                    <a:pt x="236" y="1586"/>
                  </a:lnTo>
                  <a:lnTo>
                    <a:pt x="229" y="1575"/>
                  </a:lnTo>
                  <a:lnTo>
                    <a:pt x="220" y="1565"/>
                  </a:lnTo>
                  <a:lnTo>
                    <a:pt x="212" y="1556"/>
                  </a:lnTo>
                  <a:lnTo>
                    <a:pt x="202" y="1548"/>
                  </a:lnTo>
                  <a:lnTo>
                    <a:pt x="190" y="1540"/>
                  </a:lnTo>
                  <a:lnTo>
                    <a:pt x="179" y="1532"/>
                  </a:lnTo>
                  <a:lnTo>
                    <a:pt x="167" y="1525"/>
                  </a:lnTo>
                  <a:lnTo>
                    <a:pt x="153" y="1519"/>
                  </a:lnTo>
                  <a:lnTo>
                    <a:pt x="139" y="1513"/>
                  </a:lnTo>
                  <a:lnTo>
                    <a:pt x="124" y="1506"/>
                  </a:lnTo>
                  <a:lnTo>
                    <a:pt x="106" y="1501"/>
                  </a:lnTo>
                  <a:lnTo>
                    <a:pt x="88" y="1496"/>
                  </a:lnTo>
                  <a:lnTo>
                    <a:pt x="69" y="1491"/>
                  </a:lnTo>
                  <a:lnTo>
                    <a:pt x="48" y="1487"/>
                  </a:lnTo>
                  <a:lnTo>
                    <a:pt x="26" y="1483"/>
                  </a:lnTo>
                  <a:lnTo>
                    <a:pt x="4" y="1480"/>
                  </a:lnTo>
                  <a:lnTo>
                    <a:pt x="1" y="1527"/>
                  </a:lnTo>
                  <a:lnTo>
                    <a:pt x="0" y="1569"/>
                  </a:lnTo>
                  <a:lnTo>
                    <a:pt x="0" y="1589"/>
                  </a:lnTo>
                  <a:lnTo>
                    <a:pt x="1" y="1608"/>
                  </a:lnTo>
                  <a:lnTo>
                    <a:pt x="3" y="1625"/>
                  </a:lnTo>
                  <a:lnTo>
                    <a:pt x="5" y="1642"/>
                  </a:lnTo>
                  <a:lnTo>
                    <a:pt x="8" y="1657"/>
                  </a:lnTo>
                  <a:lnTo>
                    <a:pt x="11" y="1673"/>
                  </a:lnTo>
                  <a:lnTo>
                    <a:pt x="15" y="1687"/>
                  </a:lnTo>
                  <a:lnTo>
                    <a:pt x="20" y="1700"/>
                  </a:lnTo>
                  <a:lnTo>
                    <a:pt x="26" y="1712"/>
                  </a:lnTo>
                  <a:lnTo>
                    <a:pt x="32" y="1724"/>
                  </a:lnTo>
                  <a:lnTo>
                    <a:pt x="39" y="1736"/>
                  </a:lnTo>
                  <a:lnTo>
                    <a:pt x="47" y="1746"/>
                  </a:lnTo>
                  <a:lnTo>
                    <a:pt x="56" y="1755"/>
                  </a:lnTo>
                  <a:lnTo>
                    <a:pt x="66" y="1764"/>
                  </a:lnTo>
                  <a:lnTo>
                    <a:pt x="76" y="1772"/>
                  </a:lnTo>
                  <a:lnTo>
                    <a:pt x="87" y="1780"/>
                  </a:lnTo>
                  <a:lnTo>
                    <a:pt x="99" y="1787"/>
                  </a:lnTo>
                  <a:lnTo>
                    <a:pt x="111" y="1794"/>
                  </a:lnTo>
                  <a:lnTo>
                    <a:pt x="126" y="1800"/>
                  </a:lnTo>
                  <a:lnTo>
                    <a:pt x="141" y="1805"/>
                  </a:lnTo>
                  <a:lnTo>
                    <a:pt x="156" y="1812"/>
                  </a:lnTo>
                  <a:lnTo>
                    <a:pt x="173" y="1816"/>
                  </a:lnTo>
                  <a:lnTo>
                    <a:pt x="191" y="1821"/>
                  </a:lnTo>
                  <a:lnTo>
                    <a:pt x="210" y="1825"/>
                  </a:lnTo>
                  <a:lnTo>
                    <a:pt x="250" y="1832"/>
                  </a:lnTo>
                  <a:lnTo>
                    <a:pt x="296" y="183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" name="Freeform 828">
              <a:extLst>
                <a:ext uri="{FF2B5EF4-FFF2-40B4-BE49-F238E27FC236}">
                  <a16:creationId xmlns:a16="http://schemas.microsoft.com/office/drawing/2014/main" id="{8AD1ED3C-D4FB-464E-87A3-4FAB5BBC569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659938" y="5408613"/>
              <a:ext cx="288925" cy="966788"/>
            </a:xfrm>
            <a:custGeom>
              <a:avLst/>
              <a:gdLst>
                <a:gd name="T0" fmla="*/ 587 w 728"/>
                <a:gd name="T1" fmla="*/ 1288 h 2438"/>
                <a:gd name="T2" fmla="*/ 660 w 728"/>
                <a:gd name="T3" fmla="*/ 1215 h 2438"/>
                <a:gd name="T4" fmla="*/ 699 w 728"/>
                <a:gd name="T5" fmla="*/ 1106 h 2438"/>
                <a:gd name="T6" fmla="*/ 707 w 728"/>
                <a:gd name="T7" fmla="*/ 939 h 2438"/>
                <a:gd name="T8" fmla="*/ 581 w 728"/>
                <a:gd name="T9" fmla="*/ 941 h 2438"/>
                <a:gd name="T10" fmla="*/ 484 w 728"/>
                <a:gd name="T11" fmla="*/ 999 h 2438"/>
                <a:gd name="T12" fmla="*/ 430 w 728"/>
                <a:gd name="T13" fmla="*/ 1094 h 2438"/>
                <a:gd name="T14" fmla="*/ 413 w 728"/>
                <a:gd name="T15" fmla="*/ 1236 h 2438"/>
                <a:gd name="T16" fmla="*/ 318 w 728"/>
                <a:gd name="T17" fmla="*/ 1211 h 2438"/>
                <a:gd name="T18" fmla="*/ 286 w 728"/>
                <a:gd name="T19" fmla="*/ 1064 h 2438"/>
                <a:gd name="T20" fmla="*/ 228 w 728"/>
                <a:gd name="T21" fmla="*/ 978 h 2438"/>
                <a:gd name="T22" fmla="*/ 126 w 728"/>
                <a:gd name="T23" fmla="*/ 922 h 2438"/>
                <a:gd name="T24" fmla="*/ 37 w 728"/>
                <a:gd name="T25" fmla="*/ 1041 h 2438"/>
                <a:gd name="T26" fmla="*/ 58 w 728"/>
                <a:gd name="T27" fmla="*/ 1183 h 2438"/>
                <a:gd name="T28" fmla="*/ 112 w 728"/>
                <a:gd name="T29" fmla="*/ 1275 h 2438"/>
                <a:gd name="T30" fmla="*/ 210 w 728"/>
                <a:gd name="T31" fmla="*/ 1332 h 2438"/>
                <a:gd name="T32" fmla="*/ 413 w 728"/>
                <a:gd name="T33" fmla="*/ 912 h 2438"/>
                <a:gd name="T34" fmla="*/ 582 w 728"/>
                <a:gd name="T35" fmla="*/ 827 h 2438"/>
                <a:gd name="T36" fmla="*/ 646 w 728"/>
                <a:gd name="T37" fmla="*/ 756 h 2438"/>
                <a:gd name="T38" fmla="*/ 678 w 728"/>
                <a:gd name="T39" fmla="*/ 648 h 2438"/>
                <a:gd name="T40" fmla="*/ 681 w 728"/>
                <a:gd name="T41" fmla="*/ 483 h 2438"/>
                <a:gd name="T42" fmla="*/ 548 w 728"/>
                <a:gd name="T43" fmla="*/ 518 h 2438"/>
                <a:gd name="T44" fmla="*/ 464 w 728"/>
                <a:gd name="T45" fmla="*/ 578 h 2438"/>
                <a:gd name="T46" fmla="*/ 421 w 728"/>
                <a:gd name="T47" fmla="*/ 671 h 2438"/>
                <a:gd name="T48" fmla="*/ 408 w 728"/>
                <a:gd name="T49" fmla="*/ 809 h 2438"/>
                <a:gd name="T50" fmla="*/ 315 w 728"/>
                <a:gd name="T51" fmla="*/ 725 h 2438"/>
                <a:gd name="T52" fmla="*/ 285 w 728"/>
                <a:gd name="T53" fmla="*/ 614 h 2438"/>
                <a:gd name="T54" fmla="*/ 226 w 728"/>
                <a:gd name="T55" fmla="*/ 538 h 2438"/>
                <a:gd name="T56" fmla="*/ 123 w 728"/>
                <a:gd name="T57" fmla="*/ 490 h 2438"/>
                <a:gd name="T58" fmla="*/ 60 w 728"/>
                <a:gd name="T59" fmla="*/ 628 h 2438"/>
                <a:gd name="T60" fmla="*/ 83 w 728"/>
                <a:gd name="T61" fmla="*/ 752 h 2438"/>
                <a:gd name="T62" fmla="*/ 140 w 728"/>
                <a:gd name="T63" fmla="*/ 833 h 2438"/>
                <a:gd name="T64" fmla="*/ 236 w 728"/>
                <a:gd name="T65" fmla="*/ 881 h 2438"/>
                <a:gd name="T66" fmla="*/ 441 w 728"/>
                <a:gd name="T67" fmla="*/ 481 h 2438"/>
                <a:gd name="T68" fmla="*/ 494 w 728"/>
                <a:gd name="T69" fmla="*/ 334 h 2438"/>
                <a:gd name="T70" fmla="*/ 493 w 728"/>
                <a:gd name="T71" fmla="*/ 216 h 2438"/>
                <a:gd name="T72" fmla="*/ 439 w 728"/>
                <a:gd name="T73" fmla="*/ 86 h 2438"/>
                <a:gd name="T74" fmla="*/ 330 w 728"/>
                <a:gd name="T75" fmla="*/ 70 h 2438"/>
                <a:gd name="T76" fmla="*/ 255 w 728"/>
                <a:gd name="T77" fmla="*/ 209 h 2438"/>
                <a:gd name="T78" fmla="*/ 235 w 728"/>
                <a:gd name="T79" fmla="*/ 332 h 2438"/>
                <a:gd name="T80" fmla="*/ 269 w 728"/>
                <a:gd name="T81" fmla="*/ 454 h 2438"/>
                <a:gd name="T82" fmla="*/ 395 w 728"/>
                <a:gd name="T83" fmla="*/ 1962 h 2438"/>
                <a:gd name="T84" fmla="*/ 311 w 728"/>
                <a:gd name="T85" fmla="*/ 1726 h 2438"/>
                <a:gd name="T86" fmla="*/ 276 w 728"/>
                <a:gd name="T87" fmla="*/ 1535 h 2438"/>
                <a:gd name="T88" fmla="*/ 219 w 728"/>
                <a:gd name="T89" fmla="*/ 1436 h 2438"/>
                <a:gd name="T90" fmla="*/ 115 w 728"/>
                <a:gd name="T91" fmla="*/ 1371 h 2438"/>
                <a:gd name="T92" fmla="*/ 0 w 728"/>
                <a:gd name="T93" fmla="*/ 1466 h 2438"/>
                <a:gd name="T94" fmla="*/ 17 w 728"/>
                <a:gd name="T95" fmla="*/ 1629 h 2438"/>
                <a:gd name="T96" fmla="*/ 71 w 728"/>
                <a:gd name="T97" fmla="*/ 1735 h 2438"/>
                <a:gd name="T98" fmla="*/ 169 w 728"/>
                <a:gd name="T99" fmla="*/ 1801 h 2438"/>
                <a:gd name="T100" fmla="*/ 320 w 728"/>
                <a:gd name="T101" fmla="*/ 1839 h 2438"/>
                <a:gd name="T102" fmla="*/ 596 w 728"/>
                <a:gd name="T103" fmla="*/ 1761 h 2438"/>
                <a:gd name="T104" fmla="*/ 676 w 728"/>
                <a:gd name="T105" fmla="*/ 1683 h 2438"/>
                <a:gd name="T106" fmla="*/ 719 w 728"/>
                <a:gd name="T107" fmla="*/ 1564 h 2438"/>
                <a:gd name="T108" fmla="*/ 727 w 728"/>
                <a:gd name="T109" fmla="*/ 1382 h 2438"/>
                <a:gd name="T110" fmla="*/ 589 w 728"/>
                <a:gd name="T111" fmla="*/ 1384 h 2438"/>
                <a:gd name="T112" fmla="*/ 484 w 728"/>
                <a:gd name="T113" fmla="*/ 1448 h 2438"/>
                <a:gd name="T114" fmla="*/ 427 w 728"/>
                <a:gd name="T115" fmla="*/ 1551 h 2438"/>
                <a:gd name="T116" fmla="*/ 407 w 728"/>
                <a:gd name="T117" fmla="*/ 1703 h 2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28" h="2438">
                  <a:moveTo>
                    <a:pt x="417" y="1371"/>
                  </a:moveTo>
                  <a:lnTo>
                    <a:pt x="457" y="1354"/>
                  </a:lnTo>
                  <a:lnTo>
                    <a:pt x="495" y="1338"/>
                  </a:lnTo>
                  <a:lnTo>
                    <a:pt x="528" y="1322"/>
                  </a:lnTo>
                  <a:lnTo>
                    <a:pt x="559" y="1306"/>
                  </a:lnTo>
                  <a:lnTo>
                    <a:pt x="573" y="1296"/>
                  </a:lnTo>
                  <a:lnTo>
                    <a:pt x="587" y="1288"/>
                  </a:lnTo>
                  <a:lnTo>
                    <a:pt x="599" y="1279"/>
                  </a:lnTo>
                  <a:lnTo>
                    <a:pt x="611" y="1270"/>
                  </a:lnTo>
                  <a:lnTo>
                    <a:pt x="622" y="1260"/>
                  </a:lnTo>
                  <a:lnTo>
                    <a:pt x="634" y="1250"/>
                  </a:lnTo>
                  <a:lnTo>
                    <a:pt x="643" y="1239"/>
                  </a:lnTo>
                  <a:lnTo>
                    <a:pt x="652" y="1228"/>
                  </a:lnTo>
                  <a:lnTo>
                    <a:pt x="660" y="1215"/>
                  </a:lnTo>
                  <a:lnTo>
                    <a:pt x="668" y="1203"/>
                  </a:lnTo>
                  <a:lnTo>
                    <a:pt x="675" y="1189"/>
                  </a:lnTo>
                  <a:lnTo>
                    <a:pt x="681" y="1175"/>
                  </a:lnTo>
                  <a:lnTo>
                    <a:pt x="687" y="1159"/>
                  </a:lnTo>
                  <a:lnTo>
                    <a:pt x="691" y="1142"/>
                  </a:lnTo>
                  <a:lnTo>
                    <a:pt x="696" y="1125"/>
                  </a:lnTo>
                  <a:lnTo>
                    <a:pt x="699" y="1106"/>
                  </a:lnTo>
                  <a:lnTo>
                    <a:pt x="702" y="1087"/>
                  </a:lnTo>
                  <a:lnTo>
                    <a:pt x="705" y="1065"/>
                  </a:lnTo>
                  <a:lnTo>
                    <a:pt x="707" y="1043"/>
                  </a:lnTo>
                  <a:lnTo>
                    <a:pt x="708" y="1019"/>
                  </a:lnTo>
                  <a:lnTo>
                    <a:pt x="708" y="993"/>
                  </a:lnTo>
                  <a:lnTo>
                    <a:pt x="708" y="967"/>
                  </a:lnTo>
                  <a:lnTo>
                    <a:pt x="707" y="939"/>
                  </a:lnTo>
                  <a:lnTo>
                    <a:pt x="706" y="908"/>
                  </a:lnTo>
                  <a:lnTo>
                    <a:pt x="682" y="913"/>
                  </a:lnTo>
                  <a:lnTo>
                    <a:pt x="659" y="917"/>
                  </a:lnTo>
                  <a:lnTo>
                    <a:pt x="638" y="922"/>
                  </a:lnTo>
                  <a:lnTo>
                    <a:pt x="617" y="929"/>
                  </a:lnTo>
                  <a:lnTo>
                    <a:pt x="598" y="935"/>
                  </a:lnTo>
                  <a:lnTo>
                    <a:pt x="581" y="941"/>
                  </a:lnTo>
                  <a:lnTo>
                    <a:pt x="564" y="947"/>
                  </a:lnTo>
                  <a:lnTo>
                    <a:pt x="547" y="955"/>
                  </a:lnTo>
                  <a:lnTo>
                    <a:pt x="533" y="962"/>
                  </a:lnTo>
                  <a:lnTo>
                    <a:pt x="519" y="971"/>
                  </a:lnTo>
                  <a:lnTo>
                    <a:pt x="506" y="979"/>
                  </a:lnTo>
                  <a:lnTo>
                    <a:pt x="495" y="989"/>
                  </a:lnTo>
                  <a:lnTo>
                    <a:pt x="484" y="999"/>
                  </a:lnTo>
                  <a:lnTo>
                    <a:pt x="473" y="1011"/>
                  </a:lnTo>
                  <a:lnTo>
                    <a:pt x="464" y="1023"/>
                  </a:lnTo>
                  <a:lnTo>
                    <a:pt x="455" y="1035"/>
                  </a:lnTo>
                  <a:lnTo>
                    <a:pt x="448" y="1048"/>
                  </a:lnTo>
                  <a:lnTo>
                    <a:pt x="441" y="1063"/>
                  </a:lnTo>
                  <a:lnTo>
                    <a:pt x="435" y="1078"/>
                  </a:lnTo>
                  <a:lnTo>
                    <a:pt x="430" y="1094"/>
                  </a:lnTo>
                  <a:lnTo>
                    <a:pt x="426" y="1111"/>
                  </a:lnTo>
                  <a:lnTo>
                    <a:pt x="422" y="1129"/>
                  </a:lnTo>
                  <a:lnTo>
                    <a:pt x="419" y="1148"/>
                  </a:lnTo>
                  <a:lnTo>
                    <a:pt x="417" y="1168"/>
                  </a:lnTo>
                  <a:lnTo>
                    <a:pt x="415" y="1189"/>
                  </a:lnTo>
                  <a:lnTo>
                    <a:pt x="414" y="1211"/>
                  </a:lnTo>
                  <a:lnTo>
                    <a:pt x="413" y="1236"/>
                  </a:lnTo>
                  <a:lnTo>
                    <a:pt x="413" y="1260"/>
                  </a:lnTo>
                  <a:lnTo>
                    <a:pt x="414" y="1313"/>
                  </a:lnTo>
                  <a:lnTo>
                    <a:pt x="417" y="1371"/>
                  </a:lnTo>
                  <a:close/>
                  <a:moveTo>
                    <a:pt x="332" y="1360"/>
                  </a:moveTo>
                  <a:lnTo>
                    <a:pt x="328" y="1307"/>
                  </a:lnTo>
                  <a:lnTo>
                    <a:pt x="323" y="1257"/>
                  </a:lnTo>
                  <a:lnTo>
                    <a:pt x="318" y="1211"/>
                  </a:lnTo>
                  <a:lnTo>
                    <a:pt x="312" y="1169"/>
                  </a:lnTo>
                  <a:lnTo>
                    <a:pt x="309" y="1149"/>
                  </a:lnTo>
                  <a:lnTo>
                    <a:pt x="305" y="1131"/>
                  </a:lnTo>
                  <a:lnTo>
                    <a:pt x="301" y="1113"/>
                  </a:lnTo>
                  <a:lnTo>
                    <a:pt x="297" y="1096"/>
                  </a:lnTo>
                  <a:lnTo>
                    <a:pt x="292" y="1080"/>
                  </a:lnTo>
                  <a:lnTo>
                    <a:pt x="286" y="1064"/>
                  </a:lnTo>
                  <a:lnTo>
                    <a:pt x="280" y="1050"/>
                  </a:lnTo>
                  <a:lnTo>
                    <a:pt x="273" y="1036"/>
                  </a:lnTo>
                  <a:lnTo>
                    <a:pt x="266" y="1024"/>
                  </a:lnTo>
                  <a:lnTo>
                    <a:pt x="257" y="1011"/>
                  </a:lnTo>
                  <a:lnTo>
                    <a:pt x="248" y="999"/>
                  </a:lnTo>
                  <a:lnTo>
                    <a:pt x="238" y="988"/>
                  </a:lnTo>
                  <a:lnTo>
                    <a:pt x="228" y="978"/>
                  </a:lnTo>
                  <a:lnTo>
                    <a:pt x="216" y="969"/>
                  </a:lnTo>
                  <a:lnTo>
                    <a:pt x="204" y="960"/>
                  </a:lnTo>
                  <a:lnTo>
                    <a:pt x="191" y="951"/>
                  </a:lnTo>
                  <a:lnTo>
                    <a:pt x="175" y="944"/>
                  </a:lnTo>
                  <a:lnTo>
                    <a:pt x="160" y="936"/>
                  </a:lnTo>
                  <a:lnTo>
                    <a:pt x="143" y="930"/>
                  </a:lnTo>
                  <a:lnTo>
                    <a:pt x="126" y="922"/>
                  </a:lnTo>
                  <a:lnTo>
                    <a:pt x="106" y="917"/>
                  </a:lnTo>
                  <a:lnTo>
                    <a:pt x="85" y="911"/>
                  </a:lnTo>
                  <a:lnTo>
                    <a:pt x="64" y="906"/>
                  </a:lnTo>
                  <a:lnTo>
                    <a:pt x="40" y="902"/>
                  </a:lnTo>
                  <a:lnTo>
                    <a:pt x="37" y="962"/>
                  </a:lnTo>
                  <a:lnTo>
                    <a:pt x="36" y="1016"/>
                  </a:lnTo>
                  <a:lnTo>
                    <a:pt x="37" y="1041"/>
                  </a:lnTo>
                  <a:lnTo>
                    <a:pt x="38" y="1065"/>
                  </a:lnTo>
                  <a:lnTo>
                    <a:pt x="39" y="1088"/>
                  </a:lnTo>
                  <a:lnTo>
                    <a:pt x="41" y="1109"/>
                  </a:lnTo>
                  <a:lnTo>
                    <a:pt x="45" y="1129"/>
                  </a:lnTo>
                  <a:lnTo>
                    <a:pt x="49" y="1148"/>
                  </a:lnTo>
                  <a:lnTo>
                    <a:pt x="53" y="1166"/>
                  </a:lnTo>
                  <a:lnTo>
                    <a:pt x="58" y="1183"/>
                  </a:lnTo>
                  <a:lnTo>
                    <a:pt x="63" y="1199"/>
                  </a:lnTo>
                  <a:lnTo>
                    <a:pt x="69" y="1214"/>
                  </a:lnTo>
                  <a:lnTo>
                    <a:pt x="76" y="1229"/>
                  </a:lnTo>
                  <a:lnTo>
                    <a:pt x="84" y="1241"/>
                  </a:lnTo>
                  <a:lnTo>
                    <a:pt x="93" y="1254"/>
                  </a:lnTo>
                  <a:lnTo>
                    <a:pt x="102" y="1265"/>
                  </a:lnTo>
                  <a:lnTo>
                    <a:pt x="112" y="1275"/>
                  </a:lnTo>
                  <a:lnTo>
                    <a:pt x="124" y="1285"/>
                  </a:lnTo>
                  <a:lnTo>
                    <a:pt x="136" y="1294"/>
                  </a:lnTo>
                  <a:lnTo>
                    <a:pt x="149" y="1304"/>
                  </a:lnTo>
                  <a:lnTo>
                    <a:pt x="162" y="1312"/>
                  </a:lnTo>
                  <a:lnTo>
                    <a:pt x="177" y="1319"/>
                  </a:lnTo>
                  <a:lnTo>
                    <a:pt x="194" y="1325"/>
                  </a:lnTo>
                  <a:lnTo>
                    <a:pt x="210" y="1332"/>
                  </a:lnTo>
                  <a:lnTo>
                    <a:pt x="228" y="1337"/>
                  </a:lnTo>
                  <a:lnTo>
                    <a:pt x="246" y="1343"/>
                  </a:lnTo>
                  <a:lnTo>
                    <a:pt x="267" y="1347"/>
                  </a:lnTo>
                  <a:lnTo>
                    <a:pt x="288" y="1352"/>
                  </a:lnTo>
                  <a:lnTo>
                    <a:pt x="309" y="1356"/>
                  </a:lnTo>
                  <a:lnTo>
                    <a:pt x="332" y="1360"/>
                  </a:lnTo>
                  <a:close/>
                  <a:moveTo>
                    <a:pt x="413" y="912"/>
                  </a:moveTo>
                  <a:lnTo>
                    <a:pt x="450" y="897"/>
                  </a:lnTo>
                  <a:lnTo>
                    <a:pt x="485" y="882"/>
                  </a:lnTo>
                  <a:lnTo>
                    <a:pt x="516" y="867"/>
                  </a:lnTo>
                  <a:lnTo>
                    <a:pt x="544" y="852"/>
                  </a:lnTo>
                  <a:lnTo>
                    <a:pt x="558" y="843"/>
                  </a:lnTo>
                  <a:lnTo>
                    <a:pt x="571" y="835"/>
                  </a:lnTo>
                  <a:lnTo>
                    <a:pt x="582" y="827"/>
                  </a:lnTo>
                  <a:lnTo>
                    <a:pt x="593" y="819"/>
                  </a:lnTo>
                  <a:lnTo>
                    <a:pt x="604" y="810"/>
                  </a:lnTo>
                  <a:lnTo>
                    <a:pt x="613" y="800"/>
                  </a:lnTo>
                  <a:lnTo>
                    <a:pt x="622" y="790"/>
                  </a:lnTo>
                  <a:lnTo>
                    <a:pt x="631" y="780"/>
                  </a:lnTo>
                  <a:lnTo>
                    <a:pt x="639" y="768"/>
                  </a:lnTo>
                  <a:lnTo>
                    <a:pt x="646" y="756"/>
                  </a:lnTo>
                  <a:lnTo>
                    <a:pt x="653" y="743"/>
                  </a:lnTo>
                  <a:lnTo>
                    <a:pt x="658" y="730"/>
                  </a:lnTo>
                  <a:lnTo>
                    <a:pt x="663" y="716"/>
                  </a:lnTo>
                  <a:lnTo>
                    <a:pt x="668" y="701"/>
                  </a:lnTo>
                  <a:lnTo>
                    <a:pt x="672" y="684"/>
                  </a:lnTo>
                  <a:lnTo>
                    <a:pt x="675" y="666"/>
                  </a:lnTo>
                  <a:lnTo>
                    <a:pt x="678" y="648"/>
                  </a:lnTo>
                  <a:lnTo>
                    <a:pt x="680" y="629"/>
                  </a:lnTo>
                  <a:lnTo>
                    <a:pt x="682" y="607"/>
                  </a:lnTo>
                  <a:lnTo>
                    <a:pt x="683" y="585"/>
                  </a:lnTo>
                  <a:lnTo>
                    <a:pt x="683" y="562"/>
                  </a:lnTo>
                  <a:lnTo>
                    <a:pt x="683" y="536"/>
                  </a:lnTo>
                  <a:lnTo>
                    <a:pt x="682" y="510"/>
                  </a:lnTo>
                  <a:lnTo>
                    <a:pt x="681" y="483"/>
                  </a:lnTo>
                  <a:lnTo>
                    <a:pt x="659" y="487"/>
                  </a:lnTo>
                  <a:lnTo>
                    <a:pt x="638" y="491"/>
                  </a:lnTo>
                  <a:lnTo>
                    <a:pt x="618" y="496"/>
                  </a:lnTo>
                  <a:lnTo>
                    <a:pt x="599" y="501"/>
                  </a:lnTo>
                  <a:lnTo>
                    <a:pt x="581" y="506"/>
                  </a:lnTo>
                  <a:lnTo>
                    <a:pt x="565" y="512"/>
                  </a:lnTo>
                  <a:lnTo>
                    <a:pt x="548" y="518"/>
                  </a:lnTo>
                  <a:lnTo>
                    <a:pt x="534" y="525"/>
                  </a:lnTo>
                  <a:lnTo>
                    <a:pt x="520" y="532"/>
                  </a:lnTo>
                  <a:lnTo>
                    <a:pt x="507" y="540"/>
                  </a:lnTo>
                  <a:lnTo>
                    <a:pt x="496" y="548"/>
                  </a:lnTo>
                  <a:lnTo>
                    <a:pt x="485" y="558"/>
                  </a:lnTo>
                  <a:lnTo>
                    <a:pt x="474" y="567"/>
                  </a:lnTo>
                  <a:lnTo>
                    <a:pt x="464" y="578"/>
                  </a:lnTo>
                  <a:lnTo>
                    <a:pt x="456" y="588"/>
                  </a:lnTo>
                  <a:lnTo>
                    <a:pt x="448" y="600"/>
                  </a:lnTo>
                  <a:lnTo>
                    <a:pt x="441" y="612"/>
                  </a:lnTo>
                  <a:lnTo>
                    <a:pt x="435" y="626"/>
                  </a:lnTo>
                  <a:lnTo>
                    <a:pt x="430" y="640"/>
                  </a:lnTo>
                  <a:lnTo>
                    <a:pt x="425" y="655"/>
                  </a:lnTo>
                  <a:lnTo>
                    <a:pt x="421" y="671"/>
                  </a:lnTo>
                  <a:lnTo>
                    <a:pt x="417" y="687"/>
                  </a:lnTo>
                  <a:lnTo>
                    <a:pt x="414" y="706"/>
                  </a:lnTo>
                  <a:lnTo>
                    <a:pt x="412" y="724"/>
                  </a:lnTo>
                  <a:lnTo>
                    <a:pt x="410" y="744"/>
                  </a:lnTo>
                  <a:lnTo>
                    <a:pt x="408" y="764"/>
                  </a:lnTo>
                  <a:lnTo>
                    <a:pt x="408" y="787"/>
                  </a:lnTo>
                  <a:lnTo>
                    <a:pt x="408" y="809"/>
                  </a:lnTo>
                  <a:lnTo>
                    <a:pt x="410" y="859"/>
                  </a:lnTo>
                  <a:lnTo>
                    <a:pt x="413" y="912"/>
                  </a:lnTo>
                  <a:close/>
                  <a:moveTo>
                    <a:pt x="333" y="903"/>
                  </a:moveTo>
                  <a:lnTo>
                    <a:pt x="329" y="853"/>
                  </a:lnTo>
                  <a:lnTo>
                    <a:pt x="325" y="806"/>
                  </a:lnTo>
                  <a:lnTo>
                    <a:pt x="320" y="763"/>
                  </a:lnTo>
                  <a:lnTo>
                    <a:pt x="315" y="725"/>
                  </a:lnTo>
                  <a:lnTo>
                    <a:pt x="312" y="707"/>
                  </a:lnTo>
                  <a:lnTo>
                    <a:pt x="308" y="689"/>
                  </a:lnTo>
                  <a:lnTo>
                    <a:pt x="304" y="672"/>
                  </a:lnTo>
                  <a:lnTo>
                    <a:pt x="300" y="657"/>
                  </a:lnTo>
                  <a:lnTo>
                    <a:pt x="296" y="642"/>
                  </a:lnTo>
                  <a:lnTo>
                    <a:pt x="290" y="628"/>
                  </a:lnTo>
                  <a:lnTo>
                    <a:pt x="285" y="614"/>
                  </a:lnTo>
                  <a:lnTo>
                    <a:pt x="279" y="601"/>
                  </a:lnTo>
                  <a:lnTo>
                    <a:pt x="272" y="589"/>
                  </a:lnTo>
                  <a:lnTo>
                    <a:pt x="264" y="578"/>
                  </a:lnTo>
                  <a:lnTo>
                    <a:pt x="255" y="567"/>
                  </a:lnTo>
                  <a:lnTo>
                    <a:pt x="246" y="557"/>
                  </a:lnTo>
                  <a:lnTo>
                    <a:pt x="236" y="547"/>
                  </a:lnTo>
                  <a:lnTo>
                    <a:pt x="226" y="538"/>
                  </a:lnTo>
                  <a:lnTo>
                    <a:pt x="214" y="530"/>
                  </a:lnTo>
                  <a:lnTo>
                    <a:pt x="202" y="522"/>
                  </a:lnTo>
                  <a:lnTo>
                    <a:pt x="187" y="515"/>
                  </a:lnTo>
                  <a:lnTo>
                    <a:pt x="173" y="508"/>
                  </a:lnTo>
                  <a:lnTo>
                    <a:pt x="157" y="502"/>
                  </a:lnTo>
                  <a:lnTo>
                    <a:pt x="141" y="496"/>
                  </a:lnTo>
                  <a:lnTo>
                    <a:pt x="123" y="490"/>
                  </a:lnTo>
                  <a:lnTo>
                    <a:pt x="104" y="485"/>
                  </a:lnTo>
                  <a:lnTo>
                    <a:pt x="83" y="481"/>
                  </a:lnTo>
                  <a:lnTo>
                    <a:pt x="62" y="477"/>
                  </a:lnTo>
                  <a:lnTo>
                    <a:pt x="60" y="532"/>
                  </a:lnTo>
                  <a:lnTo>
                    <a:pt x="59" y="582"/>
                  </a:lnTo>
                  <a:lnTo>
                    <a:pt x="59" y="605"/>
                  </a:lnTo>
                  <a:lnTo>
                    <a:pt x="60" y="628"/>
                  </a:lnTo>
                  <a:lnTo>
                    <a:pt x="62" y="649"/>
                  </a:lnTo>
                  <a:lnTo>
                    <a:pt x="64" y="669"/>
                  </a:lnTo>
                  <a:lnTo>
                    <a:pt x="66" y="687"/>
                  </a:lnTo>
                  <a:lnTo>
                    <a:pt x="69" y="706"/>
                  </a:lnTo>
                  <a:lnTo>
                    <a:pt x="73" y="722"/>
                  </a:lnTo>
                  <a:lnTo>
                    <a:pt x="78" y="738"/>
                  </a:lnTo>
                  <a:lnTo>
                    <a:pt x="83" y="752"/>
                  </a:lnTo>
                  <a:lnTo>
                    <a:pt x="89" y="766"/>
                  </a:lnTo>
                  <a:lnTo>
                    <a:pt x="95" y="780"/>
                  </a:lnTo>
                  <a:lnTo>
                    <a:pt x="102" y="792"/>
                  </a:lnTo>
                  <a:lnTo>
                    <a:pt x="110" y="803"/>
                  </a:lnTo>
                  <a:lnTo>
                    <a:pt x="120" y="814"/>
                  </a:lnTo>
                  <a:lnTo>
                    <a:pt x="129" y="824"/>
                  </a:lnTo>
                  <a:lnTo>
                    <a:pt x="140" y="833"/>
                  </a:lnTo>
                  <a:lnTo>
                    <a:pt x="151" y="841"/>
                  </a:lnTo>
                  <a:lnTo>
                    <a:pt x="163" y="849"/>
                  </a:lnTo>
                  <a:lnTo>
                    <a:pt x="175" y="857"/>
                  </a:lnTo>
                  <a:lnTo>
                    <a:pt x="189" y="864"/>
                  </a:lnTo>
                  <a:lnTo>
                    <a:pt x="204" y="870"/>
                  </a:lnTo>
                  <a:lnTo>
                    <a:pt x="220" y="876"/>
                  </a:lnTo>
                  <a:lnTo>
                    <a:pt x="236" y="881"/>
                  </a:lnTo>
                  <a:lnTo>
                    <a:pt x="253" y="886"/>
                  </a:lnTo>
                  <a:lnTo>
                    <a:pt x="292" y="895"/>
                  </a:lnTo>
                  <a:lnTo>
                    <a:pt x="333" y="903"/>
                  </a:lnTo>
                  <a:close/>
                  <a:moveTo>
                    <a:pt x="373" y="614"/>
                  </a:moveTo>
                  <a:lnTo>
                    <a:pt x="398" y="567"/>
                  </a:lnTo>
                  <a:lnTo>
                    <a:pt x="421" y="522"/>
                  </a:lnTo>
                  <a:lnTo>
                    <a:pt x="441" y="481"/>
                  </a:lnTo>
                  <a:lnTo>
                    <a:pt x="459" y="441"/>
                  </a:lnTo>
                  <a:lnTo>
                    <a:pt x="466" y="423"/>
                  </a:lnTo>
                  <a:lnTo>
                    <a:pt x="473" y="404"/>
                  </a:lnTo>
                  <a:lnTo>
                    <a:pt x="479" y="386"/>
                  </a:lnTo>
                  <a:lnTo>
                    <a:pt x="486" y="368"/>
                  </a:lnTo>
                  <a:lnTo>
                    <a:pt x="490" y="351"/>
                  </a:lnTo>
                  <a:lnTo>
                    <a:pt x="494" y="334"/>
                  </a:lnTo>
                  <a:lnTo>
                    <a:pt x="496" y="317"/>
                  </a:lnTo>
                  <a:lnTo>
                    <a:pt x="498" y="300"/>
                  </a:lnTo>
                  <a:lnTo>
                    <a:pt x="499" y="284"/>
                  </a:lnTo>
                  <a:lnTo>
                    <a:pt x="499" y="267"/>
                  </a:lnTo>
                  <a:lnTo>
                    <a:pt x="498" y="249"/>
                  </a:lnTo>
                  <a:lnTo>
                    <a:pt x="496" y="233"/>
                  </a:lnTo>
                  <a:lnTo>
                    <a:pt x="493" y="216"/>
                  </a:lnTo>
                  <a:lnTo>
                    <a:pt x="488" y="199"/>
                  </a:lnTo>
                  <a:lnTo>
                    <a:pt x="482" y="181"/>
                  </a:lnTo>
                  <a:lnTo>
                    <a:pt x="476" y="163"/>
                  </a:lnTo>
                  <a:lnTo>
                    <a:pt x="468" y="145"/>
                  </a:lnTo>
                  <a:lnTo>
                    <a:pt x="460" y="126"/>
                  </a:lnTo>
                  <a:lnTo>
                    <a:pt x="450" y="107"/>
                  </a:lnTo>
                  <a:lnTo>
                    <a:pt x="439" y="86"/>
                  </a:lnTo>
                  <a:lnTo>
                    <a:pt x="426" y="66"/>
                  </a:lnTo>
                  <a:lnTo>
                    <a:pt x="413" y="45"/>
                  </a:lnTo>
                  <a:lnTo>
                    <a:pt x="397" y="23"/>
                  </a:lnTo>
                  <a:lnTo>
                    <a:pt x="381" y="0"/>
                  </a:lnTo>
                  <a:lnTo>
                    <a:pt x="363" y="24"/>
                  </a:lnTo>
                  <a:lnTo>
                    <a:pt x="347" y="48"/>
                  </a:lnTo>
                  <a:lnTo>
                    <a:pt x="330" y="70"/>
                  </a:lnTo>
                  <a:lnTo>
                    <a:pt x="316" y="91"/>
                  </a:lnTo>
                  <a:lnTo>
                    <a:pt x="303" y="112"/>
                  </a:lnTo>
                  <a:lnTo>
                    <a:pt x="292" y="133"/>
                  </a:lnTo>
                  <a:lnTo>
                    <a:pt x="281" y="152"/>
                  </a:lnTo>
                  <a:lnTo>
                    <a:pt x="271" y="171"/>
                  </a:lnTo>
                  <a:lnTo>
                    <a:pt x="262" y="191"/>
                  </a:lnTo>
                  <a:lnTo>
                    <a:pt x="255" y="209"/>
                  </a:lnTo>
                  <a:lnTo>
                    <a:pt x="248" y="227"/>
                  </a:lnTo>
                  <a:lnTo>
                    <a:pt x="243" y="245"/>
                  </a:lnTo>
                  <a:lnTo>
                    <a:pt x="239" y="263"/>
                  </a:lnTo>
                  <a:lnTo>
                    <a:pt x="237" y="280"/>
                  </a:lnTo>
                  <a:lnTo>
                    <a:pt x="235" y="297"/>
                  </a:lnTo>
                  <a:lnTo>
                    <a:pt x="234" y="314"/>
                  </a:lnTo>
                  <a:lnTo>
                    <a:pt x="235" y="332"/>
                  </a:lnTo>
                  <a:lnTo>
                    <a:pt x="236" y="349"/>
                  </a:lnTo>
                  <a:lnTo>
                    <a:pt x="239" y="366"/>
                  </a:lnTo>
                  <a:lnTo>
                    <a:pt x="243" y="383"/>
                  </a:lnTo>
                  <a:lnTo>
                    <a:pt x="247" y="401"/>
                  </a:lnTo>
                  <a:lnTo>
                    <a:pt x="253" y="418"/>
                  </a:lnTo>
                  <a:lnTo>
                    <a:pt x="260" y="436"/>
                  </a:lnTo>
                  <a:lnTo>
                    <a:pt x="269" y="454"/>
                  </a:lnTo>
                  <a:lnTo>
                    <a:pt x="278" y="472"/>
                  </a:lnTo>
                  <a:lnTo>
                    <a:pt x="289" y="492"/>
                  </a:lnTo>
                  <a:lnTo>
                    <a:pt x="300" y="510"/>
                  </a:lnTo>
                  <a:lnTo>
                    <a:pt x="312" y="530"/>
                  </a:lnTo>
                  <a:lnTo>
                    <a:pt x="341" y="571"/>
                  </a:lnTo>
                  <a:lnTo>
                    <a:pt x="373" y="614"/>
                  </a:lnTo>
                  <a:close/>
                  <a:moveTo>
                    <a:pt x="395" y="1962"/>
                  </a:moveTo>
                  <a:lnTo>
                    <a:pt x="334" y="1962"/>
                  </a:lnTo>
                  <a:lnTo>
                    <a:pt x="337" y="2438"/>
                  </a:lnTo>
                  <a:lnTo>
                    <a:pt x="398" y="2437"/>
                  </a:lnTo>
                  <a:lnTo>
                    <a:pt x="395" y="1962"/>
                  </a:lnTo>
                  <a:close/>
                  <a:moveTo>
                    <a:pt x="320" y="1839"/>
                  </a:moveTo>
                  <a:lnTo>
                    <a:pt x="316" y="1781"/>
                  </a:lnTo>
                  <a:lnTo>
                    <a:pt x="311" y="1726"/>
                  </a:lnTo>
                  <a:lnTo>
                    <a:pt x="305" y="1677"/>
                  </a:lnTo>
                  <a:lnTo>
                    <a:pt x="299" y="1632"/>
                  </a:lnTo>
                  <a:lnTo>
                    <a:pt x="295" y="1611"/>
                  </a:lnTo>
                  <a:lnTo>
                    <a:pt x="291" y="1590"/>
                  </a:lnTo>
                  <a:lnTo>
                    <a:pt x="287" y="1571"/>
                  </a:lnTo>
                  <a:lnTo>
                    <a:pt x="282" y="1553"/>
                  </a:lnTo>
                  <a:lnTo>
                    <a:pt x="276" y="1535"/>
                  </a:lnTo>
                  <a:lnTo>
                    <a:pt x="270" y="1518"/>
                  </a:lnTo>
                  <a:lnTo>
                    <a:pt x="264" y="1503"/>
                  </a:lnTo>
                  <a:lnTo>
                    <a:pt x="255" y="1488"/>
                  </a:lnTo>
                  <a:lnTo>
                    <a:pt x="247" y="1474"/>
                  </a:lnTo>
                  <a:lnTo>
                    <a:pt x="239" y="1461"/>
                  </a:lnTo>
                  <a:lnTo>
                    <a:pt x="229" y="1447"/>
                  </a:lnTo>
                  <a:lnTo>
                    <a:pt x="219" y="1436"/>
                  </a:lnTo>
                  <a:lnTo>
                    <a:pt x="207" y="1425"/>
                  </a:lnTo>
                  <a:lnTo>
                    <a:pt x="195" y="1414"/>
                  </a:lnTo>
                  <a:lnTo>
                    <a:pt x="181" y="1405"/>
                  </a:lnTo>
                  <a:lnTo>
                    <a:pt x="166" y="1396"/>
                  </a:lnTo>
                  <a:lnTo>
                    <a:pt x="151" y="1387"/>
                  </a:lnTo>
                  <a:lnTo>
                    <a:pt x="134" y="1379"/>
                  </a:lnTo>
                  <a:lnTo>
                    <a:pt x="115" y="1371"/>
                  </a:lnTo>
                  <a:lnTo>
                    <a:pt x="96" y="1364"/>
                  </a:lnTo>
                  <a:lnTo>
                    <a:pt x="75" y="1358"/>
                  </a:lnTo>
                  <a:lnTo>
                    <a:pt x="53" y="1352"/>
                  </a:lnTo>
                  <a:lnTo>
                    <a:pt x="29" y="1347"/>
                  </a:lnTo>
                  <a:lnTo>
                    <a:pt x="4" y="1342"/>
                  </a:lnTo>
                  <a:lnTo>
                    <a:pt x="1" y="1407"/>
                  </a:lnTo>
                  <a:lnTo>
                    <a:pt x="0" y="1466"/>
                  </a:lnTo>
                  <a:lnTo>
                    <a:pt x="0" y="1493"/>
                  </a:lnTo>
                  <a:lnTo>
                    <a:pt x="2" y="1518"/>
                  </a:lnTo>
                  <a:lnTo>
                    <a:pt x="3" y="1543"/>
                  </a:lnTo>
                  <a:lnTo>
                    <a:pt x="6" y="1566"/>
                  </a:lnTo>
                  <a:lnTo>
                    <a:pt x="9" y="1588"/>
                  </a:lnTo>
                  <a:lnTo>
                    <a:pt x="12" y="1609"/>
                  </a:lnTo>
                  <a:lnTo>
                    <a:pt x="17" y="1629"/>
                  </a:lnTo>
                  <a:lnTo>
                    <a:pt x="22" y="1647"/>
                  </a:lnTo>
                  <a:lnTo>
                    <a:pt x="28" y="1664"/>
                  </a:lnTo>
                  <a:lnTo>
                    <a:pt x="35" y="1681"/>
                  </a:lnTo>
                  <a:lnTo>
                    <a:pt x="42" y="1696"/>
                  </a:lnTo>
                  <a:lnTo>
                    <a:pt x="52" y="1710"/>
                  </a:lnTo>
                  <a:lnTo>
                    <a:pt x="61" y="1723"/>
                  </a:lnTo>
                  <a:lnTo>
                    <a:pt x="71" y="1735"/>
                  </a:lnTo>
                  <a:lnTo>
                    <a:pt x="82" y="1747"/>
                  </a:lnTo>
                  <a:lnTo>
                    <a:pt x="94" y="1758"/>
                  </a:lnTo>
                  <a:lnTo>
                    <a:pt x="107" y="1768"/>
                  </a:lnTo>
                  <a:lnTo>
                    <a:pt x="122" y="1777"/>
                  </a:lnTo>
                  <a:lnTo>
                    <a:pt x="137" y="1786"/>
                  </a:lnTo>
                  <a:lnTo>
                    <a:pt x="152" y="1794"/>
                  </a:lnTo>
                  <a:lnTo>
                    <a:pt x="169" y="1801"/>
                  </a:lnTo>
                  <a:lnTo>
                    <a:pt x="187" y="1807"/>
                  </a:lnTo>
                  <a:lnTo>
                    <a:pt x="207" y="1814"/>
                  </a:lnTo>
                  <a:lnTo>
                    <a:pt x="227" y="1819"/>
                  </a:lnTo>
                  <a:lnTo>
                    <a:pt x="249" y="1825"/>
                  </a:lnTo>
                  <a:lnTo>
                    <a:pt x="272" y="1831"/>
                  </a:lnTo>
                  <a:lnTo>
                    <a:pt x="296" y="1835"/>
                  </a:lnTo>
                  <a:lnTo>
                    <a:pt x="320" y="1839"/>
                  </a:lnTo>
                  <a:close/>
                  <a:moveTo>
                    <a:pt x="413" y="1851"/>
                  </a:moveTo>
                  <a:lnTo>
                    <a:pt x="456" y="1832"/>
                  </a:lnTo>
                  <a:lnTo>
                    <a:pt x="496" y="1814"/>
                  </a:lnTo>
                  <a:lnTo>
                    <a:pt x="533" y="1797"/>
                  </a:lnTo>
                  <a:lnTo>
                    <a:pt x="566" y="1779"/>
                  </a:lnTo>
                  <a:lnTo>
                    <a:pt x="582" y="1770"/>
                  </a:lnTo>
                  <a:lnTo>
                    <a:pt x="596" y="1761"/>
                  </a:lnTo>
                  <a:lnTo>
                    <a:pt x="610" y="1752"/>
                  </a:lnTo>
                  <a:lnTo>
                    <a:pt x="622" y="1741"/>
                  </a:lnTo>
                  <a:lnTo>
                    <a:pt x="635" y="1730"/>
                  </a:lnTo>
                  <a:lnTo>
                    <a:pt x="647" y="1719"/>
                  </a:lnTo>
                  <a:lnTo>
                    <a:pt x="657" y="1708"/>
                  </a:lnTo>
                  <a:lnTo>
                    <a:pt x="667" y="1695"/>
                  </a:lnTo>
                  <a:lnTo>
                    <a:pt x="676" y="1683"/>
                  </a:lnTo>
                  <a:lnTo>
                    <a:pt x="684" y="1668"/>
                  </a:lnTo>
                  <a:lnTo>
                    <a:pt x="691" y="1653"/>
                  </a:lnTo>
                  <a:lnTo>
                    <a:pt x="698" y="1638"/>
                  </a:lnTo>
                  <a:lnTo>
                    <a:pt x="705" y="1621"/>
                  </a:lnTo>
                  <a:lnTo>
                    <a:pt x="710" y="1603"/>
                  </a:lnTo>
                  <a:lnTo>
                    <a:pt x="715" y="1584"/>
                  </a:lnTo>
                  <a:lnTo>
                    <a:pt x="719" y="1564"/>
                  </a:lnTo>
                  <a:lnTo>
                    <a:pt x="722" y="1542"/>
                  </a:lnTo>
                  <a:lnTo>
                    <a:pt x="724" y="1519"/>
                  </a:lnTo>
                  <a:lnTo>
                    <a:pt x="726" y="1495"/>
                  </a:lnTo>
                  <a:lnTo>
                    <a:pt x="727" y="1469"/>
                  </a:lnTo>
                  <a:lnTo>
                    <a:pt x="728" y="1441"/>
                  </a:lnTo>
                  <a:lnTo>
                    <a:pt x="728" y="1413"/>
                  </a:lnTo>
                  <a:lnTo>
                    <a:pt x="727" y="1382"/>
                  </a:lnTo>
                  <a:lnTo>
                    <a:pt x="725" y="1349"/>
                  </a:lnTo>
                  <a:lnTo>
                    <a:pt x="699" y="1354"/>
                  </a:lnTo>
                  <a:lnTo>
                    <a:pt x="675" y="1359"/>
                  </a:lnTo>
                  <a:lnTo>
                    <a:pt x="652" y="1364"/>
                  </a:lnTo>
                  <a:lnTo>
                    <a:pt x="630" y="1370"/>
                  </a:lnTo>
                  <a:lnTo>
                    <a:pt x="609" y="1378"/>
                  </a:lnTo>
                  <a:lnTo>
                    <a:pt x="589" y="1384"/>
                  </a:lnTo>
                  <a:lnTo>
                    <a:pt x="571" y="1391"/>
                  </a:lnTo>
                  <a:lnTo>
                    <a:pt x="553" y="1399"/>
                  </a:lnTo>
                  <a:lnTo>
                    <a:pt x="537" y="1408"/>
                  </a:lnTo>
                  <a:lnTo>
                    <a:pt x="523" y="1417"/>
                  </a:lnTo>
                  <a:lnTo>
                    <a:pt x="509" y="1426"/>
                  </a:lnTo>
                  <a:lnTo>
                    <a:pt x="496" y="1437"/>
                  </a:lnTo>
                  <a:lnTo>
                    <a:pt x="484" y="1448"/>
                  </a:lnTo>
                  <a:lnTo>
                    <a:pt x="473" y="1460"/>
                  </a:lnTo>
                  <a:lnTo>
                    <a:pt x="463" y="1473"/>
                  </a:lnTo>
                  <a:lnTo>
                    <a:pt x="454" y="1487"/>
                  </a:lnTo>
                  <a:lnTo>
                    <a:pt x="446" y="1501"/>
                  </a:lnTo>
                  <a:lnTo>
                    <a:pt x="438" y="1516"/>
                  </a:lnTo>
                  <a:lnTo>
                    <a:pt x="432" y="1533"/>
                  </a:lnTo>
                  <a:lnTo>
                    <a:pt x="427" y="1551"/>
                  </a:lnTo>
                  <a:lnTo>
                    <a:pt x="422" y="1569"/>
                  </a:lnTo>
                  <a:lnTo>
                    <a:pt x="418" y="1588"/>
                  </a:lnTo>
                  <a:lnTo>
                    <a:pt x="414" y="1609"/>
                  </a:lnTo>
                  <a:lnTo>
                    <a:pt x="412" y="1631"/>
                  </a:lnTo>
                  <a:lnTo>
                    <a:pt x="410" y="1653"/>
                  </a:lnTo>
                  <a:lnTo>
                    <a:pt x="407" y="1678"/>
                  </a:lnTo>
                  <a:lnTo>
                    <a:pt x="407" y="1703"/>
                  </a:lnTo>
                  <a:lnTo>
                    <a:pt x="407" y="1730"/>
                  </a:lnTo>
                  <a:lnTo>
                    <a:pt x="408" y="1787"/>
                  </a:lnTo>
                  <a:lnTo>
                    <a:pt x="413" y="185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89" name="Title 1">
            <a:extLst>
              <a:ext uri="{FF2B5EF4-FFF2-40B4-BE49-F238E27FC236}">
                <a16:creationId xmlns:a16="http://schemas.microsoft.com/office/drawing/2014/main" id="{0B3EDF16-9F41-4097-B423-F3529D920448}"/>
              </a:ext>
            </a:extLst>
          </p:cNvPr>
          <p:cNvSpPr txBox="1">
            <a:spLocks/>
          </p:cNvSpPr>
          <p:nvPr/>
        </p:nvSpPr>
        <p:spPr>
          <a:xfrm>
            <a:off x="190500" y="177834"/>
            <a:ext cx="11291255" cy="865051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174625" lvl="4">
              <a:lnSpc>
                <a:spcPct val="110000"/>
              </a:lnSpc>
            </a:pPr>
            <a:r>
              <a:rPr lang="en-US" sz="3200" b="1" dirty="0">
                <a:solidFill>
                  <a:srgbClr val="ED7D31">
                    <a:lumMod val="7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Primary Benefits of ISA Membership (2/3)</a:t>
            </a:r>
          </a:p>
        </p:txBody>
      </p:sp>
    </p:spTree>
    <p:extLst>
      <p:ext uri="{BB962C8B-B14F-4D97-AF65-F5344CB8AC3E}">
        <p14:creationId xmlns:p14="http://schemas.microsoft.com/office/powerpoint/2010/main" val="2565306317"/>
      </p:ext>
    </p:ext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" name="Group 52">
            <a:extLst>
              <a:ext uri="{FF2B5EF4-FFF2-40B4-BE49-F238E27FC236}">
                <a16:creationId xmlns:a16="http://schemas.microsoft.com/office/drawing/2014/main" id="{1EE6BD45-2668-4777-9A0B-0DCB23001E3F}"/>
              </a:ext>
            </a:extLst>
          </p:cNvPr>
          <p:cNvGrpSpPr/>
          <p:nvPr/>
        </p:nvGrpSpPr>
        <p:grpSpPr>
          <a:xfrm>
            <a:off x="490694" y="886765"/>
            <a:ext cx="4960992" cy="2542235"/>
            <a:chOff x="166841" y="1409179"/>
            <a:chExt cx="2902295" cy="4323537"/>
          </a:xfrm>
        </p:grpSpPr>
        <p:sp>
          <p:nvSpPr>
            <p:cNvPr id="54" name="Rounded Rectangle 59">
              <a:extLst>
                <a:ext uri="{FF2B5EF4-FFF2-40B4-BE49-F238E27FC236}">
                  <a16:creationId xmlns:a16="http://schemas.microsoft.com/office/drawing/2014/main" id="{27D913E8-B94F-40BF-BB84-FADD414BE4FC}"/>
                </a:ext>
              </a:extLst>
            </p:cNvPr>
            <p:cNvSpPr/>
            <p:nvPr/>
          </p:nvSpPr>
          <p:spPr>
            <a:xfrm>
              <a:off x="166841" y="1409179"/>
              <a:ext cx="2902294" cy="4323535"/>
            </a:xfrm>
            <a:prstGeom prst="roundRect">
              <a:avLst>
                <a:gd name="adj" fmla="val 2851"/>
              </a:avLst>
            </a:prstGeom>
            <a:solidFill>
              <a:srgbClr val="BF6C56"/>
            </a:solidFill>
            <a:ln>
              <a:solidFill>
                <a:srgbClr val="BF6C5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54610" tIns="54610" rIns="54610" bIns="54610"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55" name="object 110">
              <a:extLst>
                <a:ext uri="{FF2B5EF4-FFF2-40B4-BE49-F238E27FC236}">
                  <a16:creationId xmlns:a16="http://schemas.microsoft.com/office/drawing/2014/main" id="{66011A75-B3A1-406B-ACAD-6FCD0617D2A0}"/>
                </a:ext>
              </a:extLst>
            </p:cNvPr>
            <p:cNvSpPr txBox="1"/>
            <p:nvPr/>
          </p:nvSpPr>
          <p:spPr>
            <a:xfrm>
              <a:off x="685002" y="1716702"/>
              <a:ext cx="2344715" cy="942175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>
              <a:defPPr>
                <a:defRPr lang="en-US"/>
              </a:defPPr>
              <a:lvl1pPr marR="8255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b="1" i="0" u="none" strike="noStrike" cap="none" spc="0" normalizeH="0" baseline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defRPr>
              </a:lvl1pPr>
            </a:lstStyle>
            <a:p>
              <a:r>
                <a:rPr lang="en-US" dirty="0"/>
                <a:t>Promoting universal energy access</a:t>
              </a:r>
            </a:p>
          </p:txBody>
        </p: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D100CFB2-CF43-43D6-A0A1-81FFAD61FB85}"/>
                </a:ext>
              </a:extLst>
            </p:cNvPr>
            <p:cNvSpPr/>
            <p:nvPr/>
          </p:nvSpPr>
          <p:spPr>
            <a:xfrm>
              <a:off x="166843" y="2474679"/>
              <a:ext cx="2902293" cy="3258037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BF6C5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85750" lvl="0" indent="-285750">
                <a:buFont typeface="Arial" panose="020B0604020202020204" pitchFamily="34" charset="0"/>
                <a:buChar char="•"/>
                <a:defRPr/>
              </a:pPr>
              <a:r>
                <a:rPr lang="en-US" sz="1500" b="1" dirty="0">
                  <a:solidFill>
                    <a:schemeClr val="accent3"/>
                  </a:solidFill>
                  <a:latin typeface="Arial"/>
                </a:rPr>
                <a:t>Solar Parks scheme </a:t>
              </a:r>
              <a:r>
                <a:rPr lang="en-US" sz="1500" dirty="0">
                  <a:solidFill>
                    <a:schemeClr val="accent3"/>
                  </a:solidFill>
                  <a:latin typeface="Arial"/>
                </a:rPr>
                <a:t>for utility scale solar plants on PPA basis</a:t>
              </a:r>
            </a:p>
            <a:p>
              <a:pPr marL="285750" lvl="0" indent="-285750">
                <a:buFont typeface="Arial" panose="020B0604020202020204" pitchFamily="34" charset="0"/>
                <a:buChar char="•"/>
                <a:defRPr/>
              </a:pPr>
              <a:endParaRPr lang="en-US" sz="1500" b="1" dirty="0">
                <a:solidFill>
                  <a:schemeClr val="accent3"/>
                </a:solidFill>
                <a:latin typeface="Arial"/>
              </a:endParaRPr>
            </a:p>
            <a:p>
              <a:pPr marL="285750" lvl="0" indent="-285750">
                <a:buFont typeface="Arial" panose="020B0604020202020204" pitchFamily="34" charset="0"/>
                <a:buChar char="•"/>
                <a:defRPr/>
              </a:pPr>
              <a:r>
                <a:rPr lang="en-US" sz="1500" b="1" dirty="0">
                  <a:solidFill>
                    <a:schemeClr val="accent3"/>
                  </a:solidFill>
                  <a:latin typeface="Arial"/>
                </a:rPr>
                <a:t>Solar Home Lighting</a:t>
              </a:r>
              <a:r>
                <a:rPr lang="en-US" sz="1500" dirty="0">
                  <a:solidFill>
                    <a:schemeClr val="accent3"/>
                  </a:solidFill>
                  <a:latin typeface="Arial"/>
                </a:rPr>
                <a:t> initiative for universal electricity access</a:t>
              </a:r>
            </a:p>
            <a:p>
              <a:pPr marL="285750" lvl="0" indent="-285750">
                <a:buFont typeface="Arial" panose="020B0604020202020204" pitchFamily="34" charset="0"/>
                <a:buChar char="•"/>
                <a:defRPr/>
              </a:pPr>
              <a:endParaRPr kumimoji="0" lang="en-US" sz="1500" b="1" i="0" u="none" strike="noStrike" kern="120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Arial"/>
              </a:endParaRPr>
            </a:p>
            <a:p>
              <a:pPr marL="285750" lvl="0" indent="-285750">
                <a:buFont typeface="Arial" panose="020B0604020202020204" pitchFamily="34" charset="0"/>
                <a:buChar char="•"/>
                <a:defRPr/>
              </a:pPr>
              <a:r>
                <a:rPr kumimoji="0" lang="en-US" sz="15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Arial"/>
                </a:rPr>
                <a:t>‘One Sun One World One Grid’ </a:t>
              </a:r>
              <a:r>
                <a:rPr kumimoji="0" lang="en-US" sz="1500" i="0" u="none" strike="noStrike" kern="1200" cap="none" spc="0" normalizeH="0" baseline="0" noProof="0" dirty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Arial"/>
                </a:rPr>
                <a:t>initiative</a:t>
              </a:r>
              <a:endParaRPr kumimoji="0" lang="en-US" sz="1500" b="1" i="0" u="none" strike="noStrike" kern="120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Arial"/>
              </a:endParaRPr>
            </a:p>
          </p:txBody>
        </p:sp>
      </p:grpSp>
      <p:grpSp>
        <p:nvGrpSpPr>
          <p:cNvPr id="57" name="Group 56">
            <a:extLst>
              <a:ext uri="{FF2B5EF4-FFF2-40B4-BE49-F238E27FC236}">
                <a16:creationId xmlns:a16="http://schemas.microsoft.com/office/drawing/2014/main" id="{D7DFACC3-0808-4F0F-8D5E-A4222267F89A}"/>
              </a:ext>
            </a:extLst>
          </p:cNvPr>
          <p:cNvGrpSpPr/>
          <p:nvPr/>
        </p:nvGrpSpPr>
        <p:grpSpPr>
          <a:xfrm>
            <a:off x="490692" y="3775301"/>
            <a:ext cx="4992297" cy="2333098"/>
            <a:chOff x="164844" y="1409179"/>
            <a:chExt cx="2941833" cy="3967860"/>
          </a:xfrm>
        </p:grpSpPr>
        <p:sp>
          <p:nvSpPr>
            <p:cNvPr id="58" name="Rounded Rectangle 59">
              <a:extLst>
                <a:ext uri="{FF2B5EF4-FFF2-40B4-BE49-F238E27FC236}">
                  <a16:creationId xmlns:a16="http://schemas.microsoft.com/office/drawing/2014/main" id="{BEA45EAB-D7AC-4FCF-9DE8-226685942585}"/>
                </a:ext>
              </a:extLst>
            </p:cNvPr>
            <p:cNvSpPr/>
            <p:nvPr/>
          </p:nvSpPr>
          <p:spPr>
            <a:xfrm>
              <a:off x="166841" y="1409179"/>
              <a:ext cx="2902294" cy="3967860"/>
            </a:xfrm>
            <a:prstGeom prst="roundRect">
              <a:avLst>
                <a:gd name="adj" fmla="val 2851"/>
              </a:avLst>
            </a:prstGeom>
            <a:solidFill>
              <a:srgbClr val="D24817"/>
            </a:solidFill>
            <a:ln>
              <a:solidFill>
                <a:srgbClr val="D2481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54610" tIns="54610" rIns="54610" bIns="54610"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59" name="object 110">
              <a:extLst>
                <a:ext uri="{FF2B5EF4-FFF2-40B4-BE49-F238E27FC236}">
                  <a16:creationId xmlns:a16="http://schemas.microsoft.com/office/drawing/2014/main" id="{BC975355-FC3B-4977-8F29-CF0295B3A6A6}"/>
                </a:ext>
              </a:extLst>
            </p:cNvPr>
            <p:cNvSpPr txBox="1"/>
            <p:nvPr/>
          </p:nvSpPr>
          <p:spPr>
            <a:xfrm>
              <a:off x="829871" y="1409179"/>
              <a:ext cx="2276806" cy="1099204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0" marR="8255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b="1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Investment</a:t>
              </a: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KPMG Extralight"/>
                  <a:ea typeface="+mn-ea"/>
                  <a:cs typeface="Arial"/>
                </a:rPr>
                <a:t> </a:t>
              </a:r>
              <a:r>
                <a:rPr lang="en-US" b="1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opportunities</a:t>
              </a:r>
            </a:p>
          </p:txBody>
        </p:sp>
        <p:sp>
          <p:nvSpPr>
            <p:cNvPr id="60" name="Rectangle 59">
              <a:extLst>
                <a:ext uri="{FF2B5EF4-FFF2-40B4-BE49-F238E27FC236}">
                  <a16:creationId xmlns:a16="http://schemas.microsoft.com/office/drawing/2014/main" id="{6E49FCD1-6C3E-415E-9C5A-070235671C16}"/>
                </a:ext>
              </a:extLst>
            </p:cNvPr>
            <p:cNvSpPr/>
            <p:nvPr/>
          </p:nvSpPr>
          <p:spPr>
            <a:xfrm>
              <a:off x="164844" y="2313483"/>
              <a:ext cx="2902293" cy="3063556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D2481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85750" marR="0" lvl="0" indent="-285750" defTabSz="914400" rtl="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lang="en-US" sz="1500" b="1" dirty="0">
                  <a:solidFill>
                    <a:schemeClr val="accent3"/>
                  </a:solidFill>
                  <a:latin typeface="Arial"/>
                </a:rPr>
                <a:t>Identification of project pipeline </a:t>
              </a:r>
              <a:r>
                <a:rPr lang="en-US" sz="1500" dirty="0">
                  <a:solidFill>
                    <a:schemeClr val="accent3"/>
                  </a:solidFill>
                  <a:latin typeface="Arial"/>
                </a:rPr>
                <a:t>in greenfield and brownfield Solar markets</a:t>
              </a:r>
            </a:p>
            <a:p>
              <a:pPr marL="285750" marR="0" lvl="0" indent="-285750" defTabSz="914400" rtl="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500" i="0" u="none" strike="noStrike" kern="1200" cap="none" spc="0" normalizeH="0" baseline="0" noProof="0" dirty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For</a:t>
              </a:r>
              <a:r>
                <a:rPr lang="en-US" sz="1500" dirty="0">
                  <a:solidFill>
                    <a:schemeClr val="accent3"/>
                  </a:solidFill>
                  <a:latin typeface="Arial"/>
                </a:rPr>
                <a:t>as such as ‘</a:t>
              </a:r>
              <a:r>
                <a:rPr lang="en-US" sz="1500" b="1" dirty="0">
                  <a:solidFill>
                    <a:schemeClr val="accent3"/>
                  </a:solidFill>
                  <a:latin typeface="Arial"/>
                </a:rPr>
                <a:t>Sun World</a:t>
              </a:r>
              <a:r>
                <a:rPr lang="en-US" sz="1500" dirty="0">
                  <a:solidFill>
                    <a:schemeClr val="accent3"/>
                  </a:solidFill>
                  <a:latin typeface="Arial"/>
                </a:rPr>
                <a:t>’ to demonstrate technological and manufacturing capabilities</a:t>
              </a:r>
            </a:p>
            <a:p>
              <a:pPr marL="285750" marR="0" lvl="0" indent="-285750" defTabSz="914400" rtl="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500" i="0" u="none" strike="noStrike" kern="1200" cap="none" spc="0" normalizeH="0" baseline="0" noProof="0" dirty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Participation in ISA’s price discovery bids</a:t>
              </a:r>
            </a:p>
          </p:txBody>
        </p:sp>
      </p:grpSp>
      <p:grpSp>
        <p:nvGrpSpPr>
          <p:cNvPr id="61" name="Group 60">
            <a:extLst>
              <a:ext uri="{FF2B5EF4-FFF2-40B4-BE49-F238E27FC236}">
                <a16:creationId xmlns:a16="http://schemas.microsoft.com/office/drawing/2014/main" id="{D7782784-802B-4BA3-939D-1B8464B53287}"/>
              </a:ext>
            </a:extLst>
          </p:cNvPr>
          <p:cNvGrpSpPr/>
          <p:nvPr/>
        </p:nvGrpSpPr>
        <p:grpSpPr>
          <a:xfrm>
            <a:off x="6210300" y="886765"/>
            <a:ext cx="5184648" cy="2542235"/>
            <a:chOff x="166841" y="1409179"/>
            <a:chExt cx="2902295" cy="4520164"/>
          </a:xfrm>
        </p:grpSpPr>
        <p:sp>
          <p:nvSpPr>
            <p:cNvPr id="62" name="Rounded Rectangle 59">
              <a:extLst>
                <a:ext uri="{FF2B5EF4-FFF2-40B4-BE49-F238E27FC236}">
                  <a16:creationId xmlns:a16="http://schemas.microsoft.com/office/drawing/2014/main" id="{11CC319F-CB16-4654-B83C-2DB7A2AD174D}"/>
                </a:ext>
              </a:extLst>
            </p:cNvPr>
            <p:cNvSpPr/>
            <p:nvPr/>
          </p:nvSpPr>
          <p:spPr>
            <a:xfrm>
              <a:off x="166841" y="1409179"/>
              <a:ext cx="2902294" cy="4520164"/>
            </a:xfrm>
            <a:prstGeom prst="roundRect">
              <a:avLst>
                <a:gd name="adj" fmla="val 2851"/>
              </a:avLst>
            </a:prstGeom>
            <a:solidFill>
              <a:srgbClr val="C58020"/>
            </a:solidFill>
            <a:ln>
              <a:solidFill>
                <a:srgbClr val="C5802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54610" tIns="54610" rIns="54610" bIns="54610"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63" name="object 110">
              <a:extLst>
                <a:ext uri="{FF2B5EF4-FFF2-40B4-BE49-F238E27FC236}">
                  <a16:creationId xmlns:a16="http://schemas.microsoft.com/office/drawing/2014/main" id="{A2BAFB1C-4256-4A9E-A006-43198CDCE839}"/>
                </a:ext>
              </a:extLst>
            </p:cNvPr>
            <p:cNvSpPr txBox="1"/>
            <p:nvPr/>
          </p:nvSpPr>
          <p:spPr>
            <a:xfrm>
              <a:off x="633786" y="1702486"/>
              <a:ext cx="2242066" cy="1256233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>
              <a:defPPr>
                <a:defRPr lang="en-US"/>
              </a:defPPr>
              <a:lvl1pPr marR="8255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b="1" i="0" u="none" strike="noStrike" cap="none" spc="0" normalizeH="0" baseline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defRPr>
              </a:lvl1pPr>
            </a:lstStyle>
            <a:p>
              <a:r>
                <a:rPr lang="en-US" dirty="0"/>
                <a:t>Reducing cost of solar technologies</a:t>
              </a:r>
            </a:p>
          </p:txBody>
        </p:sp>
        <p:sp>
          <p:nvSpPr>
            <p:cNvPr id="64" name="Rectangle 63">
              <a:extLst>
                <a:ext uri="{FF2B5EF4-FFF2-40B4-BE49-F238E27FC236}">
                  <a16:creationId xmlns:a16="http://schemas.microsoft.com/office/drawing/2014/main" id="{AA25F1AA-7767-4942-9E25-08001D0E107E}"/>
                </a:ext>
              </a:extLst>
            </p:cNvPr>
            <p:cNvSpPr/>
            <p:nvPr/>
          </p:nvSpPr>
          <p:spPr>
            <a:xfrm>
              <a:off x="166843" y="2492490"/>
              <a:ext cx="2902293" cy="3436851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C5802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85750" indent="-285750">
                <a:spcBef>
                  <a:spcPts val="300"/>
                </a:spcBef>
                <a:spcAft>
                  <a:spcPts val="300"/>
                </a:spcAft>
                <a:buFont typeface="Arial" panose="020B0604020202020204" pitchFamily="34" charset="0"/>
                <a:buChar char="•"/>
                <a:defRPr/>
              </a:pPr>
              <a:r>
                <a:rPr lang="en-US" sz="1500" dirty="0">
                  <a:solidFill>
                    <a:schemeClr val="accent3"/>
                  </a:solidFill>
                  <a:latin typeface="Arial"/>
                </a:rPr>
                <a:t>Lowering cost of </a:t>
              </a:r>
              <a:r>
                <a:rPr lang="en-US" sz="1500" b="1" dirty="0">
                  <a:solidFill>
                    <a:schemeClr val="accent3"/>
                  </a:solidFill>
                  <a:latin typeface="Arial"/>
                </a:rPr>
                <a:t>Technology and Finance</a:t>
              </a:r>
            </a:p>
            <a:p>
              <a:pPr marL="285750" indent="-285750">
                <a:spcBef>
                  <a:spcPts val="300"/>
                </a:spcBef>
                <a:spcAft>
                  <a:spcPts val="300"/>
                </a:spcAft>
                <a:buFont typeface="Arial" panose="020B0604020202020204" pitchFamily="34" charset="0"/>
                <a:buChar char="•"/>
                <a:defRPr/>
              </a:pPr>
              <a:r>
                <a:rPr lang="en-US" sz="1500" b="1" dirty="0">
                  <a:solidFill>
                    <a:schemeClr val="accent3"/>
                  </a:solidFill>
                  <a:latin typeface="Arial"/>
                </a:rPr>
                <a:t>Identification of technologies </a:t>
              </a:r>
              <a:r>
                <a:rPr lang="en-US" sz="1500" dirty="0">
                  <a:solidFill>
                    <a:schemeClr val="accent3"/>
                  </a:solidFill>
                  <a:latin typeface="Arial"/>
                </a:rPr>
                <a:t>for ISA Member Countries</a:t>
              </a:r>
            </a:p>
            <a:p>
              <a:pPr marL="285750" indent="-285750">
                <a:spcBef>
                  <a:spcPts val="300"/>
                </a:spcBef>
                <a:spcAft>
                  <a:spcPts val="300"/>
                </a:spcAft>
                <a:buFont typeface="Arial" panose="020B0604020202020204" pitchFamily="34" charset="0"/>
                <a:buChar char="•"/>
                <a:defRPr/>
              </a:pPr>
              <a:r>
                <a:rPr lang="en-US" sz="1500" dirty="0">
                  <a:solidFill>
                    <a:schemeClr val="accent3"/>
                  </a:solidFill>
                  <a:latin typeface="Arial"/>
                </a:rPr>
                <a:t>Enhancing </a:t>
              </a:r>
              <a:r>
                <a:rPr lang="en-US" sz="1500" b="1" dirty="0">
                  <a:solidFill>
                    <a:schemeClr val="accent3"/>
                  </a:solidFill>
                  <a:latin typeface="Arial"/>
                </a:rPr>
                <a:t>Technology Access</a:t>
              </a:r>
              <a:endParaRPr lang="en-US" sz="1500" dirty="0">
                <a:solidFill>
                  <a:schemeClr val="accent3"/>
                </a:solidFill>
                <a:latin typeface="Arial"/>
              </a:endParaRPr>
            </a:p>
            <a:p>
              <a:pPr marL="285750" indent="-285750">
                <a:spcBef>
                  <a:spcPts val="300"/>
                </a:spcBef>
                <a:spcAft>
                  <a:spcPts val="300"/>
                </a:spcAft>
                <a:buFont typeface="Arial" panose="020B0604020202020204" pitchFamily="34" charset="0"/>
                <a:buChar char="•"/>
                <a:defRPr/>
              </a:pPr>
              <a:r>
                <a:rPr lang="en-US" sz="1500" b="1" dirty="0">
                  <a:solidFill>
                    <a:schemeClr val="accent3"/>
                  </a:solidFill>
                  <a:latin typeface="Arial"/>
                </a:rPr>
                <a:t>Economies of Scale </a:t>
              </a:r>
              <a:r>
                <a:rPr lang="en-US" sz="1500" dirty="0">
                  <a:solidFill>
                    <a:schemeClr val="accent3"/>
                  </a:solidFill>
                  <a:latin typeface="Arial"/>
                </a:rPr>
                <a:t>through global demand aggregation</a:t>
              </a:r>
              <a:endParaRPr lang="en-US" sz="1500" b="1" dirty="0">
                <a:solidFill>
                  <a:schemeClr val="accent3"/>
                </a:solidFill>
                <a:latin typeface="Arial"/>
              </a:endParaRPr>
            </a:p>
          </p:txBody>
        </p:sp>
      </p:grpSp>
      <p:grpSp>
        <p:nvGrpSpPr>
          <p:cNvPr id="65" name="Group 64">
            <a:extLst>
              <a:ext uri="{FF2B5EF4-FFF2-40B4-BE49-F238E27FC236}">
                <a16:creationId xmlns:a16="http://schemas.microsoft.com/office/drawing/2014/main" id="{BE8C31D7-D816-4C6E-AC56-9FB652A15F84}"/>
              </a:ext>
            </a:extLst>
          </p:cNvPr>
          <p:cNvGrpSpPr/>
          <p:nvPr/>
        </p:nvGrpSpPr>
        <p:grpSpPr>
          <a:xfrm>
            <a:off x="6210300" y="3794002"/>
            <a:ext cx="5184644" cy="2333098"/>
            <a:chOff x="166841" y="1409179"/>
            <a:chExt cx="2902295" cy="3967860"/>
          </a:xfrm>
        </p:grpSpPr>
        <p:sp>
          <p:nvSpPr>
            <p:cNvPr id="66" name="Rounded Rectangle 59">
              <a:extLst>
                <a:ext uri="{FF2B5EF4-FFF2-40B4-BE49-F238E27FC236}">
                  <a16:creationId xmlns:a16="http://schemas.microsoft.com/office/drawing/2014/main" id="{4BB13728-23EB-462E-867E-B9AF14C9493D}"/>
                </a:ext>
              </a:extLst>
            </p:cNvPr>
            <p:cNvSpPr/>
            <p:nvPr/>
          </p:nvSpPr>
          <p:spPr>
            <a:xfrm>
              <a:off x="166841" y="1409179"/>
              <a:ext cx="2902294" cy="3967860"/>
            </a:xfrm>
            <a:prstGeom prst="roundRect">
              <a:avLst>
                <a:gd name="adj" fmla="val 2851"/>
              </a:avLst>
            </a:prstGeom>
            <a:solidFill>
              <a:srgbClr val="9B2D1F"/>
            </a:solidFill>
            <a:ln>
              <a:solidFill>
                <a:srgbClr val="9B2D1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54610" tIns="54610" rIns="54610" bIns="54610"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67" name="object 110">
              <a:extLst>
                <a:ext uri="{FF2B5EF4-FFF2-40B4-BE49-F238E27FC236}">
                  <a16:creationId xmlns:a16="http://schemas.microsoft.com/office/drawing/2014/main" id="{AD280E75-3672-44A7-94DB-A6D657C90696}"/>
                </a:ext>
              </a:extLst>
            </p:cNvPr>
            <p:cNvSpPr txBox="1"/>
            <p:nvPr/>
          </p:nvSpPr>
          <p:spPr>
            <a:xfrm>
              <a:off x="778059" y="1563868"/>
              <a:ext cx="2228480" cy="471087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0" marR="8255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b="1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Access to digital Infopedia Platform</a:t>
              </a:r>
            </a:p>
          </p:txBody>
        </p:sp>
        <p:sp>
          <p:nvSpPr>
            <p:cNvPr id="68" name="Rectangle 67">
              <a:extLst>
                <a:ext uri="{FF2B5EF4-FFF2-40B4-BE49-F238E27FC236}">
                  <a16:creationId xmlns:a16="http://schemas.microsoft.com/office/drawing/2014/main" id="{A2C6A2D0-0411-47FA-8AEF-43FBFF5A8AFF}"/>
                </a:ext>
              </a:extLst>
            </p:cNvPr>
            <p:cNvSpPr/>
            <p:nvPr/>
          </p:nvSpPr>
          <p:spPr>
            <a:xfrm>
              <a:off x="166843" y="2344646"/>
              <a:ext cx="2902293" cy="3000588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9B2D1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85750" marR="0" lvl="0" indent="-285750" defTabSz="914400" rtl="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500" i="0" u="none" strike="noStrike" kern="1200" cap="none" spc="0" normalizeH="0" baseline="0" noProof="0" dirty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Infopedia </a:t>
              </a:r>
              <a:r>
                <a:rPr lang="en-US" sz="1500" dirty="0">
                  <a:solidFill>
                    <a:schemeClr val="accent3"/>
                  </a:solidFill>
                  <a:latin typeface="Arial"/>
                </a:rPr>
                <a:t>to</a:t>
              </a:r>
              <a:r>
                <a:rPr kumimoji="0" lang="en-US" sz="1500" i="0" u="none" strike="noStrike" kern="1200" cap="none" spc="0" normalizeH="0" baseline="0" noProof="0" dirty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 enable policy makers &amp; corporate leaders to </a:t>
              </a:r>
              <a:r>
                <a:rPr kumimoji="0" lang="en-US" sz="15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connect</a:t>
              </a:r>
              <a:r>
                <a:rPr lang="en-US" sz="1500" b="1" dirty="0">
                  <a:solidFill>
                    <a:schemeClr val="accent3"/>
                  </a:solidFill>
                  <a:latin typeface="Arial"/>
                </a:rPr>
                <a:t> &amp; </a:t>
              </a:r>
              <a:r>
                <a:rPr kumimoji="0" lang="en-US" sz="15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explore investment opportunities</a:t>
              </a:r>
              <a:r>
                <a:rPr kumimoji="0" lang="en-US" sz="1500" i="0" u="none" strike="noStrike" kern="1200" cap="none" spc="0" normalizeH="0" baseline="0" noProof="0" dirty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; </a:t>
              </a:r>
            </a:p>
            <a:p>
              <a:pPr marL="285750" marR="0" lvl="0" indent="-285750" defTabSz="914400" rtl="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lang="en-US" sz="1500" b="1" dirty="0">
                  <a:solidFill>
                    <a:schemeClr val="accent3"/>
                  </a:solidFill>
                  <a:latin typeface="Arial"/>
                </a:rPr>
                <a:t>Knowledge exchange </a:t>
              </a:r>
              <a:r>
                <a:rPr lang="en-US" sz="1500" dirty="0">
                  <a:solidFill>
                    <a:schemeClr val="accent3"/>
                  </a:solidFill>
                  <a:latin typeface="Arial"/>
                </a:rPr>
                <a:t>through ‘SOLINARS’</a:t>
              </a:r>
              <a:endParaRPr kumimoji="0" lang="en-US" sz="1500" b="1" i="0" u="none" strike="noStrike" kern="120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Arial"/>
              </a:endParaRPr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908BBDBB-8C72-47F4-A1CD-2B5C149BF674}"/>
              </a:ext>
            </a:extLst>
          </p:cNvPr>
          <p:cNvGrpSpPr/>
          <p:nvPr/>
        </p:nvGrpSpPr>
        <p:grpSpPr>
          <a:xfrm>
            <a:off x="577338" y="917914"/>
            <a:ext cx="548045" cy="559108"/>
            <a:chOff x="10625138" y="168275"/>
            <a:chExt cx="1022350" cy="1042988"/>
          </a:xfrm>
        </p:grpSpPr>
        <p:sp>
          <p:nvSpPr>
            <p:cNvPr id="36" name="Freeform 167">
              <a:extLst>
                <a:ext uri="{FF2B5EF4-FFF2-40B4-BE49-F238E27FC236}">
                  <a16:creationId xmlns:a16="http://schemas.microsoft.com/office/drawing/2014/main" id="{22A5077B-A2C4-4B35-87AF-5E1F0F4559DE}"/>
                </a:ext>
              </a:extLst>
            </p:cNvPr>
            <p:cNvSpPr>
              <a:spLocks/>
            </p:cNvSpPr>
            <p:nvPr/>
          </p:nvSpPr>
          <p:spPr bwMode="auto">
            <a:xfrm>
              <a:off x="10850563" y="168275"/>
              <a:ext cx="571500" cy="569913"/>
            </a:xfrm>
            <a:custGeom>
              <a:avLst/>
              <a:gdLst>
                <a:gd name="T0" fmla="*/ 383 w 1437"/>
                <a:gd name="T1" fmla="*/ 1107 h 1435"/>
                <a:gd name="T2" fmla="*/ 197 w 1437"/>
                <a:gd name="T3" fmla="*/ 1222 h 1435"/>
                <a:gd name="T4" fmla="*/ 304 w 1437"/>
                <a:gd name="T5" fmla="*/ 1036 h 1435"/>
                <a:gd name="T6" fmla="*/ 156 w 1437"/>
                <a:gd name="T7" fmla="*/ 1101 h 1435"/>
                <a:gd name="T8" fmla="*/ 263 w 1437"/>
                <a:gd name="T9" fmla="*/ 942 h 1435"/>
                <a:gd name="T10" fmla="*/ 142 w 1437"/>
                <a:gd name="T11" fmla="*/ 931 h 1435"/>
                <a:gd name="T12" fmla="*/ 231 w 1437"/>
                <a:gd name="T13" fmla="*/ 840 h 1435"/>
                <a:gd name="T14" fmla="*/ 0 w 1437"/>
                <a:gd name="T15" fmla="*/ 793 h 1435"/>
                <a:gd name="T16" fmla="*/ 210 w 1437"/>
                <a:gd name="T17" fmla="*/ 707 h 1435"/>
                <a:gd name="T18" fmla="*/ 68 w 1437"/>
                <a:gd name="T19" fmla="*/ 628 h 1435"/>
                <a:gd name="T20" fmla="*/ 229 w 1437"/>
                <a:gd name="T21" fmla="*/ 593 h 1435"/>
                <a:gd name="T22" fmla="*/ 58 w 1437"/>
                <a:gd name="T23" fmla="*/ 430 h 1435"/>
                <a:gd name="T24" fmla="*/ 304 w 1437"/>
                <a:gd name="T25" fmla="*/ 471 h 1435"/>
                <a:gd name="T26" fmla="*/ 228 w 1437"/>
                <a:gd name="T27" fmla="*/ 350 h 1435"/>
                <a:gd name="T28" fmla="*/ 336 w 1437"/>
                <a:gd name="T29" fmla="*/ 384 h 1435"/>
                <a:gd name="T30" fmla="*/ 287 w 1437"/>
                <a:gd name="T31" fmla="*/ 244 h 1435"/>
                <a:gd name="T32" fmla="*/ 436 w 1437"/>
                <a:gd name="T33" fmla="*/ 317 h 1435"/>
                <a:gd name="T34" fmla="*/ 422 w 1437"/>
                <a:gd name="T35" fmla="*/ 176 h 1435"/>
                <a:gd name="T36" fmla="*/ 520 w 1437"/>
                <a:gd name="T37" fmla="*/ 256 h 1435"/>
                <a:gd name="T38" fmla="*/ 579 w 1437"/>
                <a:gd name="T39" fmla="*/ 0 h 1435"/>
                <a:gd name="T40" fmla="*/ 689 w 1437"/>
                <a:gd name="T41" fmla="*/ 212 h 1435"/>
                <a:gd name="T42" fmla="*/ 757 w 1437"/>
                <a:gd name="T43" fmla="*/ 105 h 1435"/>
                <a:gd name="T44" fmla="*/ 790 w 1437"/>
                <a:gd name="T45" fmla="*/ 233 h 1435"/>
                <a:gd name="T46" fmla="*/ 904 w 1437"/>
                <a:gd name="T47" fmla="*/ 81 h 1435"/>
                <a:gd name="T48" fmla="*/ 886 w 1437"/>
                <a:gd name="T49" fmla="*/ 262 h 1435"/>
                <a:gd name="T50" fmla="*/ 1130 w 1437"/>
                <a:gd name="T51" fmla="*/ 106 h 1435"/>
                <a:gd name="T52" fmla="*/ 1029 w 1437"/>
                <a:gd name="T53" fmla="*/ 342 h 1435"/>
                <a:gd name="T54" fmla="*/ 1165 w 1437"/>
                <a:gd name="T55" fmla="*/ 302 h 1435"/>
                <a:gd name="T56" fmla="*/ 1103 w 1437"/>
                <a:gd name="T57" fmla="*/ 409 h 1435"/>
                <a:gd name="T58" fmla="*/ 1245 w 1437"/>
                <a:gd name="T59" fmla="*/ 362 h 1435"/>
                <a:gd name="T60" fmla="*/ 1157 w 1437"/>
                <a:gd name="T61" fmla="*/ 492 h 1435"/>
                <a:gd name="T62" fmla="*/ 1380 w 1437"/>
                <a:gd name="T63" fmla="*/ 432 h 1435"/>
                <a:gd name="T64" fmla="*/ 1196 w 1437"/>
                <a:gd name="T65" fmla="*/ 580 h 1435"/>
                <a:gd name="T66" fmla="*/ 1314 w 1437"/>
                <a:gd name="T67" fmla="*/ 593 h 1435"/>
                <a:gd name="T68" fmla="*/ 1211 w 1437"/>
                <a:gd name="T69" fmla="*/ 658 h 1435"/>
                <a:gd name="T70" fmla="*/ 1395 w 1437"/>
                <a:gd name="T71" fmla="*/ 697 h 1435"/>
                <a:gd name="T72" fmla="*/ 1231 w 1437"/>
                <a:gd name="T73" fmla="*/ 760 h 1435"/>
                <a:gd name="T74" fmla="*/ 1437 w 1437"/>
                <a:gd name="T75" fmla="*/ 848 h 1435"/>
                <a:gd name="T76" fmla="*/ 1193 w 1437"/>
                <a:gd name="T77" fmla="*/ 896 h 1435"/>
                <a:gd name="T78" fmla="*/ 1303 w 1437"/>
                <a:gd name="T79" fmla="*/ 952 h 1435"/>
                <a:gd name="T80" fmla="*/ 1137 w 1437"/>
                <a:gd name="T81" fmla="*/ 966 h 1435"/>
                <a:gd name="T82" fmla="*/ 1266 w 1437"/>
                <a:gd name="T83" fmla="*/ 1121 h 1435"/>
                <a:gd name="T84" fmla="*/ 1069 w 1437"/>
                <a:gd name="T85" fmla="*/ 1064 h 1435"/>
                <a:gd name="T86" fmla="*/ 1129 w 1437"/>
                <a:gd name="T87" fmla="*/ 1217 h 1435"/>
                <a:gd name="T88" fmla="*/ 991 w 1437"/>
                <a:gd name="T89" fmla="*/ 1153 h 1435"/>
                <a:gd name="T90" fmla="*/ 1063 w 1437"/>
                <a:gd name="T91" fmla="*/ 1393 h 1435"/>
                <a:gd name="T92" fmla="*/ 885 w 1437"/>
                <a:gd name="T93" fmla="*/ 1207 h 1435"/>
                <a:gd name="T94" fmla="*/ 881 w 1437"/>
                <a:gd name="T95" fmla="*/ 1338 h 1435"/>
                <a:gd name="T96" fmla="*/ 788 w 1437"/>
                <a:gd name="T97" fmla="*/ 1226 h 1435"/>
                <a:gd name="T98" fmla="*/ 721 w 1437"/>
                <a:gd name="T99" fmla="*/ 1419 h 1435"/>
                <a:gd name="T100" fmla="*/ 704 w 1437"/>
                <a:gd name="T101" fmla="*/ 1230 h 1435"/>
                <a:gd name="T102" fmla="*/ 555 w 1437"/>
                <a:gd name="T103" fmla="*/ 1435 h 1435"/>
                <a:gd name="T104" fmla="*/ 550 w 1437"/>
                <a:gd name="T105" fmla="*/ 1207 h 1435"/>
                <a:gd name="T106" fmla="*/ 432 w 1437"/>
                <a:gd name="T107" fmla="*/ 1348 h 1435"/>
                <a:gd name="T108" fmla="*/ 468 w 1437"/>
                <a:gd name="T109" fmla="*/ 1159 h 1435"/>
                <a:gd name="T110" fmla="*/ 352 w 1437"/>
                <a:gd name="T111" fmla="*/ 1257 h 1435"/>
                <a:gd name="T112" fmla="*/ 383 w 1437"/>
                <a:gd name="T113" fmla="*/ 1104 h 1435"/>
                <a:gd name="T114" fmla="*/ 383 w 1437"/>
                <a:gd name="T115" fmla="*/ 1107 h 1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437" h="1435">
                  <a:moveTo>
                    <a:pt x="383" y="1107"/>
                  </a:moveTo>
                  <a:lnTo>
                    <a:pt x="197" y="1222"/>
                  </a:lnTo>
                  <a:lnTo>
                    <a:pt x="304" y="1036"/>
                  </a:lnTo>
                  <a:lnTo>
                    <a:pt x="156" y="1101"/>
                  </a:lnTo>
                  <a:lnTo>
                    <a:pt x="263" y="942"/>
                  </a:lnTo>
                  <a:lnTo>
                    <a:pt x="142" y="931"/>
                  </a:lnTo>
                  <a:lnTo>
                    <a:pt x="231" y="840"/>
                  </a:lnTo>
                  <a:lnTo>
                    <a:pt x="0" y="793"/>
                  </a:lnTo>
                  <a:lnTo>
                    <a:pt x="210" y="707"/>
                  </a:lnTo>
                  <a:lnTo>
                    <a:pt x="68" y="628"/>
                  </a:lnTo>
                  <a:lnTo>
                    <a:pt x="229" y="593"/>
                  </a:lnTo>
                  <a:lnTo>
                    <a:pt x="58" y="430"/>
                  </a:lnTo>
                  <a:lnTo>
                    <a:pt x="304" y="471"/>
                  </a:lnTo>
                  <a:lnTo>
                    <a:pt x="228" y="350"/>
                  </a:lnTo>
                  <a:lnTo>
                    <a:pt x="336" y="384"/>
                  </a:lnTo>
                  <a:lnTo>
                    <a:pt x="287" y="244"/>
                  </a:lnTo>
                  <a:lnTo>
                    <a:pt x="436" y="317"/>
                  </a:lnTo>
                  <a:lnTo>
                    <a:pt x="422" y="176"/>
                  </a:lnTo>
                  <a:lnTo>
                    <a:pt x="520" y="256"/>
                  </a:lnTo>
                  <a:lnTo>
                    <a:pt x="579" y="0"/>
                  </a:lnTo>
                  <a:lnTo>
                    <a:pt x="689" y="212"/>
                  </a:lnTo>
                  <a:lnTo>
                    <a:pt x="757" y="105"/>
                  </a:lnTo>
                  <a:lnTo>
                    <a:pt x="790" y="233"/>
                  </a:lnTo>
                  <a:lnTo>
                    <a:pt x="904" y="81"/>
                  </a:lnTo>
                  <a:lnTo>
                    <a:pt x="886" y="262"/>
                  </a:lnTo>
                  <a:lnTo>
                    <a:pt x="1130" y="106"/>
                  </a:lnTo>
                  <a:lnTo>
                    <a:pt x="1029" y="342"/>
                  </a:lnTo>
                  <a:lnTo>
                    <a:pt x="1165" y="302"/>
                  </a:lnTo>
                  <a:lnTo>
                    <a:pt x="1103" y="409"/>
                  </a:lnTo>
                  <a:lnTo>
                    <a:pt x="1245" y="362"/>
                  </a:lnTo>
                  <a:lnTo>
                    <a:pt x="1157" y="492"/>
                  </a:lnTo>
                  <a:lnTo>
                    <a:pt x="1380" y="432"/>
                  </a:lnTo>
                  <a:lnTo>
                    <a:pt x="1196" y="580"/>
                  </a:lnTo>
                  <a:lnTo>
                    <a:pt x="1314" y="593"/>
                  </a:lnTo>
                  <a:lnTo>
                    <a:pt x="1211" y="658"/>
                  </a:lnTo>
                  <a:lnTo>
                    <a:pt x="1395" y="697"/>
                  </a:lnTo>
                  <a:lnTo>
                    <a:pt x="1231" y="760"/>
                  </a:lnTo>
                  <a:lnTo>
                    <a:pt x="1437" y="848"/>
                  </a:lnTo>
                  <a:lnTo>
                    <a:pt x="1193" y="896"/>
                  </a:lnTo>
                  <a:lnTo>
                    <a:pt x="1303" y="952"/>
                  </a:lnTo>
                  <a:lnTo>
                    <a:pt x="1137" y="966"/>
                  </a:lnTo>
                  <a:lnTo>
                    <a:pt x="1266" y="1121"/>
                  </a:lnTo>
                  <a:lnTo>
                    <a:pt x="1069" y="1064"/>
                  </a:lnTo>
                  <a:lnTo>
                    <a:pt x="1129" y="1217"/>
                  </a:lnTo>
                  <a:lnTo>
                    <a:pt x="991" y="1153"/>
                  </a:lnTo>
                  <a:lnTo>
                    <a:pt x="1063" y="1393"/>
                  </a:lnTo>
                  <a:lnTo>
                    <a:pt x="885" y="1207"/>
                  </a:lnTo>
                  <a:lnTo>
                    <a:pt x="881" y="1338"/>
                  </a:lnTo>
                  <a:lnTo>
                    <a:pt x="788" y="1226"/>
                  </a:lnTo>
                  <a:lnTo>
                    <a:pt x="721" y="1419"/>
                  </a:lnTo>
                  <a:lnTo>
                    <a:pt x="704" y="1230"/>
                  </a:lnTo>
                  <a:lnTo>
                    <a:pt x="555" y="1435"/>
                  </a:lnTo>
                  <a:lnTo>
                    <a:pt x="550" y="1207"/>
                  </a:lnTo>
                  <a:lnTo>
                    <a:pt x="432" y="1348"/>
                  </a:lnTo>
                  <a:lnTo>
                    <a:pt x="468" y="1159"/>
                  </a:lnTo>
                  <a:lnTo>
                    <a:pt x="352" y="1257"/>
                  </a:lnTo>
                  <a:lnTo>
                    <a:pt x="383" y="1104"/>
                  </a:lnTo>
                  <a:lnTo>
                    <a:pt x="383" y="110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Freeform 168">
              <a:extLst>
                <a:ext uri="{FF2B5EF4-FFF2-40B4-BE49-F238E27FC236}">
                  <a16:creationId xmlns:a16="http://schemas.microsoft.com/office/drawing/2014/main" id="{2E8453C4-6617-42E0-BEAB-946CF8D6710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625138" y="650875"/>
              <a:ext cx="1022350" cy="560388"/>
            </a:xfrm>
            <a:custGeom>
              <a:avLst/>
              <a:gdLst>
                <a:gd name="T0" fmla="*/ 139 w 2579"/>
                <a:gd name="T1" fmla="*/ 1283 h 1411"/>
                <a:gd name="T2" fmla="*/ 333 w 2579"/>
                <a:gd name="T3" fmla="*/ 1137 h 1411"/>
                <a:gd name="T4" fmla="*/ 269 w 2579"/>
                <a:gd name="T5" fmla="*/ 987 h 1411"/>
                <a:gd name="T6" fmla="*/ 145 w 2579"/>
                <a:gd name="T7" fmla="*/ 663 h 1411"/>
                <a:gd name="T8" fmla="*/ 301 w 2579"/>
                <a:gd name="T9" fmla="*/ 486 h 1411"/>
                <a:gd name="T10" fmla="*/ 341 w 2579"/>
                <a:gd name="T11" fmla="*/ 586 h 1411"/>
                <a:gd name="T12" fmla="*/ 515 w 2579"/>
                <a:gd name="T13" fmla="*/ 402 h 1411"/>
                <a:gd name="T14" fmla="*/ 609 w 2579"/>
                <a:gd name="T15" fmla="*/ 422 h 1411"/>
                <a:gd name="T16" fmla="*/ 730 w 2579"/>
                <a:gd name="T17" fmla="*/ 317 h 1411"/>
                <a:gd name="T18" fmla="*/ 791 w 2579"/>
                <a:gd name="T19" fmla="*/ 472 h 1411"/>
                <a:gd name="T20" fmla="*/ 916 w 2579"/>
                <a:gd name="T21" fmla="*/ 789 h 1411"/>
                <a:gd name="T22" fmla="*/ 1040 w 2579"/>
                <a:gd name="T23" fmla="*/ 860 h 1411"/>
                <a:gd name="T24" fmla="*/ 1160 w 2579"/>
                <a:gd name="T25" fmla="*/ 846 h 1411"/>
                <a:gd name="T26" fmla="*/ 1281 w 2579"/>
                <a:gd name="T27" fmla="*/ 841 h 1411"/>
                <a:gd name="T28" fmla="*/ 1402 w 2579"/>
                <a:gd name="T29" fmla="*/ 844 h 1411"/>
                <a:gd name="T30" fmla="*/ 2057 w 2579"/>
                <a:gd name="T31" fmla="*/ 314 h 1411"/>
                <a:gd name="T32" fmla="*/ 2082 w 2579"/>
                <a:gd name="T33" fmla="*/ 315 h 1411"/>
                <a:gd name="T34" fmla="*/ 2338 w 2579"/>
                <a:gd name="T35" fmla="*/ 845 h 1411"/>
                <a:gd name="T36" fmla="*/ 2368 w 2579"/>
                <a:gd name="T37" fmla="*/ 1225 h 1411"/>
                <a:gd name="T38" fmla="*/ 2538 w 2579"/>
                <a:gd name="T39" fmla="*/ 1371 h 1411"/>
                <a:gd name="T40" fmla="*/ 1757 w 2579"/>
                <a:gd name="T41" fmla="*/ 908 h 1411"/>
                <a:gd name="T42" fmla="*/ 1883 w 2579"/>
                <a:gd name="T43" fmla="*/ 950 h 1411"/>
                <a:gd name="T44" fmla="*/ 2062 w 2579"/>
                <a:gd name="T45" fmla="*/ 744 h 1411"/>
                <a:gd name="T46" fmla="*/ 2061 w 2579"/>
                <a:gd name="T47" fmla="*/ 723 h 1411"/>
                <a:gd name="T48" fmla="*/ 2046 w 2579"/>
                <a:gd name="T49" fmla="*/ 709 h 1411"/>
                <a:gd name="T50" fmla="*/ 1831 w 2579"/>
                <a:gd name="T51" fmla="*/ 638 h 1411"/>
                <a:gd name="T52" fmla="*/ 1814 w 2579"/>
                <a:gd name="T53" fmla="*/ 650 h 1411"/>
                <a:gd name="T54" fmla="*/ 2474 w 2579"/>
                <a:gd name="T55" fmla="*/ 545 h 1411"/>
                <a:gd name="T56" fmla="*/ 2568 w 2579"/>
                <a:gd name="T57" fmla="*/ 265 h 1411"/>
                <a:gd name="T58" fmla="*/ 2556 w 2579"/>
                <a:gd name="T59" fmla="*/ 248 h 1411"/>
                <a:gd name="T60" fmla="*/ 2417 w 2579"/>
                <a:gd name="T61" fmla="*/ 201 h 1411"/>
                <a:gd name="T62" fmla="*/ 2399 w 2579"/>
                <a:gd name="T63" fmla="*/ 210 h 1411"/>
                <a:gd name="T64" fmla="*/ 2243 w 2579"/>
                <a:gd name="T65" fmla="*/ 55 h 1411"/>
                <a:gd name="T66" fmla="*/ 2217 w 2579"/>
                <a:gd name="T67" fmla="*/ 25 h 1411"/>
                <a:gd name="T68" fmla="*/ 2186 w 2579"/>
                <a:gd name="T69" fmla="*/ 6 h 1411"/>
                <a:gd name="T70" fmla="*/ 2150 w 2579"/>
                <a:gd name="T71" fmla="*/ 0 h 1411"/>
                <a:gd name="T72" fmla="*/ 2113 w 2579"/>
                <a:gd name="T73" fmla="*/ 10 h 1411"/>
                <a:gd name="T74" fmla="*/ 1425 w 2579"/>
                <a:gd name="T75" fmla="*/ 344 h 1411"/>
                <a:gd name="T76" fmla="*/ 1403 w 2579"/>
                <a:gd name="T77" fmla="*/ 376 h 1411"/>
                <a:gd name="T78" fmla="*/ 1397 w 2579"/>
                <a:gd name="T79" fmla="*/ 410 h 1411"/>
                <a:gd name="T80" fmla="*/ 1404 w 2579"/>
                <a:gd name="T81" fmla="*/ 444 h 1411"/>
                <a:gd name="T82" fmla="*/ 1424 w 2579"/>
                <a:gd name="T83" fmla="*/ 476 h 1411"/>
                <a:gd name="T84" fmla="*/ 1451 w 2579"/>
                <a:gd name="T85" fmla="*/ 498 h 1411"/>
                <a:gd name="T86" fmla="*/ 1485 w 2579"/>
                <a:gd name="T87" fmla="*/ 509 h 1411"/>
                <a:gd name="T88" fmla="*/ 1526 w 2579"/>
                <a:gd name="T89" fmla="*/ 503 h 1411"/>
                <a:gd name="T90" fmla="*/ 2386 w 2579"/>
                <a:gd name="T91" fmla="*/ 809 h 1411"/>
                <a:gd name="T92" fmla="*/ 2413 w 2579"/>
                <a:gd name="T93" fmla="*/ 839 h 1411"/>
                <a:gd name="T94" fmla="*/ 2447 w 2579"/>
                <a:gd name="T95" fmla="*/ 852 h 1411"/>
                <a:gd name="T96" fmla="*/ 2483 w 2579"/>
                <a:gd name="T97" fmla="*/ 852 h 1411"/>
                <a:gd name="T98" fmla="*/ 2516 w 2579"/>
                <a:gd name="T99" fmla="*/ 839 h 1411"/>
                <a:gd name="T100" fmla="*/ 2544 w 2579"/>
                <a:gd name="T101" fmla="*/ 816 h 1411"/>
                <a:gd name="T102" fmla="*/ 2561 w 2579"/>
                <a:gd name="T103" fmla="*/ 786 h 1411"/>
                <a:gd name="T104" fmla="*/ 2564 w 2579"/>
                <a:gd name="T105" fmla="*/ 749 h 1411"/>
                <a:gd name="T106" fmla="*/ 515 w 2579"/>
                <a:gd name="T107" fmla="*/ 1030 h 1411"/>
                <a:gd name="T108" fmla="*/ 587 w 2579"/>
                <a:gd name="T109" fmla="*/ 996 h 1411"/>
                <a:gd name="T110" fmla="*/ 727 w 2579"/>
                <a:gd name="T111" fmla="*/ 939 h 1411"/>
                <a:gd name="T112" fmla="*/ 803 w 2579"/>
                <a:gd name="T113" fmla="*/ 914 h 1411"/>
                <a:gd name="T114" fmla="*/ 756 w 2579"/>
                <a:gd name="T115" fmla="*/ 795 h 1411"/>
                <a:gd name="T116" fmla="*/ 756 w 2579"/>
                <a:gd name="T117" fmla="*/ 795 h 1411"/>
                <a:gd name="T118" fmla="*/ 467 w 2579"/>
                <a:gd name="T119" fmla="*/ 909 h 14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579" h="1411">
                  <a:moveTo>
                    <a:pt x="0" y="1411"/>
                  </a:moveTo>
                  <a:lnTo>
                    <a:pt x="46" y="1367"/>
                  </a:lnTo>
                  <a:lnTo>
                    <a:pt x="91" y="1323"/>
                  </a:lnTo>
                  <a:lnTo>
                    <a:pt x="139" y="1283"/>
                  </a:lnTo>
                  <a:lnTo>
                    <a:pt x="187" y="1243"/>
                  </a:lnTo>
                  <a:lnTo>
                    <a:pt x="234" y="1207"/>
                  </a:lnTo>
                  <a:lnTo>
                    <a:pt x="283" y="1171"/>
                  </a:lnTo>
                  <a:lnTo>
                    <a:pt x="333" y="1137"/>
                  </a:lnTo>
                  <a:lnTo>
                    <a:pt x="383" y="1105"/>
                  </a:lnTo>
                  <a:lnTo>
                    <a:pt x="347" y="1013"/>
                  </a:lnTo>
                  <a:lnTo>
                    <a:pt x="288" y="1035"/>
                  </a:lnTo>
                  <a:lnTo>
                    <a:pt x="269" y="987"/>
                  </a:lnTo>
                  <a:lnTo>
                    <a:pt x="328" y="963"/>
                  </a:lnTo>
                  <a:lnTo>
                    <a:pt x="222" y="696"/>
                  </a:lnTo>
                  <a:lnTo>
                    <a:pt x="166" y="717"/>
                  </a:lnTo>
                  <a:lnTo>
                    <a:pt x="145" y="663"/>
                  </a:lnTo>
                  <a:lnTo>
                    <a:pt x="201" y="641"/>
                  </a:lnTo>
                  <a:lnTo>
                    <a:pt x="161" y="541"/>
                  </a:lnTo>
                  <a:lnTo>
                    <a:pt x="207" y="450"/>
                  </a:lnTo>
                  <a:lnTo>
                    <a:pt x="301" y="486"/>
                  </a:lnTo>
                  <a:lnTo>
                    <a:pt x="311" y="511"/>
                  </a:lnTo>
                  <a:lnTo>
                    <a:pt x="320" y="536"/>
                  </a:lnTo>
                  <a:lnTo>
                    <a:pt x="331" y="561"/>
                  </a:lnTo>
                  <a:lnTo>
                    <a:pt x="341" y="586"/>
                  </a:lnTo>
                  <a:lnTo>
                    <a:pt x="415" y="557"/>
                  </a:lnTo>
                  <a:lnTo>
                    <a:pt x="375" y="457"/>
                  </a:lnTo>
                  <a:lnTo>
                    <a:pt x="421" y="365"/>
                  </a:lnTo>
                  <a:lnTo>
                    <a:pt x="515" y="402"/>
                  </a:lnTo>
                  <a:lnTo>
                    <a:pt x="555" y="502"/>
                  </a:lnTo>
                  <a:lnTo>
                    <a:pt x="630" y="473"/>
                  </a:lnTo>
                  <a:lnTo>
                    <a:pt x="620" y="447"/>
                  </a:lnTo>
                  <a:lnTo>
                    <a:pt x="609" y="422"/>
                  </a:lnTo>
                  <a:lnTo>
                    <a:pt x="599" y="397"/>
                  </a:lnTo>
                  <a:lnTo>
                    <a:pt x="590" y="372"/>
                  </a:lnTo>
                  <a:lnTo>
                    <a:pt x="633" y="282"/>
                  </a:lnTo>
                  <a:lnTo>
                    <a:pt x="730" y="317"/>
                  </a:lnTo>
                  <a:lnTo>
                    <a:pt x="770" y="418"/>
                  </a:lnTo>
                  <a:lnTo>
                    <a:pt x="826" y="396"/>
                  </a:lnTo>
                  <a:lnTo>
                    <a:pt x="848" y="450"/>
                  </a:lnTo>
                  <a:lnTo>
                    <a:pt x="791" y="472"/>
                  </a:lnTo>
                  <a:lnTo>
                    <a:pt x="896" y="740"/>
                  </a:lnTo>
                  <a:lnTo>
                    <a:pt x="953" y="718"/>
                  </a:lnTo>
                  <a:lnTo>
                    <a:pt x="972" y="767"/>
                  </a:lnTo>
                  <a:lnTo>
                    <a:pt x="916" y="789"/>
                  </a:lnTo>
                  <a:lnTo>
                    <a:pt x="950" y="876"/>
                  </a:lnTo>
                  <a:lnTo>
                    <a:pt x="979" y="870"/>
                  </a:lnTo>
                  <a:lnTo>
                    <a:pt x="1010" y="864"/>
                  </a:lnTo>
                  <a:lnTo>
                    <a:pt x="1040" y="860"/>
                  </a:lnTo>
                  <a:lnTo>
                    <a:pt x="1070" y="855"/>
                  </a:lnTo>
                  <a:lnTo>
                    <a:pt x="1100" y="852"/>
                  </a:lnTo>
                  <a:lnTo>
                    <a:pt x="1131" y="848"/>
                  </a:lnTo>
                  <a:lnTo>
                    <a:pt x="1160" y="846"/>
                  </a:lnTo>
                  <a:lnTo>
                    <a:pt x="1190" y="844"/>
                  </a:lnTo>
                  <a:lnTo>
                    <a:pt x="1221" y="842"/>
                  </a:lnTo>
                  <a:lnTo>
                    <a:pt x="1251" y="841"/>
                  </a:lnTo>
                  <a:lnTo>
                    <a:pt x="1281" y="841"/>
                  </a:lnTo>
                  <a:lnTo>
                    <a:pt x="1311" y="841"/>
                  </a:lnTo>
                  <a:lnTo>
                    <a:pt x="1341" y="841"/>
                  </a:lnTo>
                  <a:lnTo>
                    <a:pt x="1372" y="843"/>
                  </a:lnTo>
                  <a:lnTo>
                    <a:pt x="1402" y="844"/>
                  </a:lnTo>
                  <a:lnTo>
                    <a:pt x="1432" y="847"/>
                  </a:lnTo>
                  <a:lnTo>
                    <a:pt x="1532" y="565"/>
                  </a:lnTo>
                  <a:lnTo>
                    <a:pt x="2048" y="318"/>
                  </a:lnTo>
                  <a:lnTo>
                    <a:pt x="2057" y="314"/>
                  </a:lnTo>
                  <a:lnTo>
                    <a:pt x="2065" y="311"/>
                  </a:lnTo>
                  <a:lnTo>
                    <a:pt x="2072" y="311"/>
                  </a:lnTo>
                  <a:lnTo>
                    <a:pt x="2077" y="312"/>
                  </a:lnTo>
                  <a:lnTo>
                    <a:pt x="2082" y="315"/>
                  </a:lnTo>
                  <a:lnTo>
                    <a:pt x="2087" y="320"/>
                  </a:lnTo>
                  <a:lnTo>
                    <a:pt x="2091" y="327"/>
                  </a:lnTo>
                  <a:lnTo>
                    <a:pt x="2094" y="337"/>
                  </a:lnTo>
                  <a:lnTo>
                    <a:pt x="2338" y="845"/>
                  </a:lnTo>
                  <a:lnTo>
                    <a:pt x="2237" y="1131"/>
                  </a:lnTo>
                  <a:lnTo>
                    <a:pt x="2281" y="1160"/>
                  </a:lnTo>
                  <a:lnTo>
                    <a:pt x="2325" y="1191"/>
                  </a:lnTo>
                  <a:lnTo>
                    <a:pt x="2368" y="1225"/>
                  </a:lnTo>
                  <a:lnTo>
                    <a:pt x="2412" y="1259"/>
                  </a:lnTo>
                  <a:lnTo>
                    <a:pt x="2455" y="1295"/>
                  </a:lnTo>
                  <a:lnTo>
                    <a:pt x="2496" y="1332"/>
                  </a:lnTo>
                  <a:lnTo>
                    <a:pt x="2538" y="1371"/>
                  </a:lnTo>
                  <a:lnTo>
                    <a:pt x="2579" y="1411"/>
                  </a:lnTo>
                  <a:lnTo>
                    <a:pt x="0" y="1411"/>
                  </a:lnTo>
                  <a:close/>
                  <a:moveTo>
                    <a:pt x="1725" y="898"/>
                  </a:moveTo>
                  <a:lnTo>
                    <a:pt x="1757" y="908"/>
                  </a:lnTo>
                  <a:lnTo>
                    <a:pt x="1788" y="918"/>
                  </a:lnTo>
                  <a:lnTo>
                    <a:pt x="1820" y="928"/>
                  </a:lnTo>
                  <a:lnTo>
                    <a:pt x="1851" y="938"/>
                  </a:lnTo>
                  <a:lnTo>
                    <a:pt x="1883" y="950"/>
                  </a:lnTo>
                  <a:lnTo>
                    <a:pt x="1913" y="962"/>
                  </a:lnTo>
                  <a:lnTo>
                    <a:pt x="1945" y="975"/>
                  </a:lnTo>
                  <a:lnTo>
                    <a:pt x="1976" y="988"/>
                  </a:lnTo>
                  <a:lnTo>
                    <a:pt x="2062" y="744"/>
                  </a:lnTo>
                  <a:lnTo>
                    <a:pt x="2063" y="739"/>
                  </a:lnTo>
                  <a:lnTo>
                    <a:pt x="2063" y="733"/>
                  </a:lnTo>
                  <a:lnTo>
                    <a:pt x="2062" y="728"/>
                  </a:lnTo>
                  <a:lnTo>
                    <a:pt x="2061" y="723"/>
                  </a:lnTo>
                  <a:lnTo>
                    <a:pt x="2058" y="719"/>
                  </a:lnTo>
                  <a:lnTo>
                    <a:pt x="2054" y="715"/>
                  </a:lnTo>
                  <a:lnTo>
                    <a:pt x="2050" y="711"/>
                  </a:lnTo>
                  <a:lnTo>
                    <a:pt x="2046" y="709"/>
                  </a:lnTo>
                  <a:lnTo>
                    <a:pt x="1846" y="638"/>
                  </a:lnTo>
                  <a:lnTo>
                    <a:pt x="1841" y="637"/>
                  </a:lnTo>
                  <a:lnTo>
                    <a:pt x="1836" y="637"/>
                  </a:lnTo>
                  <a:lnTo>
                    <a:pt x="1831" y="638"/>
                  </a:lnTo>
                  <a:lnTo>
                    <a:pt x="1826" y="640"/>
                  </a:lnTo>
                  <a:lnTo>
                    <a:pt x="1821" y="643"/>
                  </a:lnTo>
                  <a:lnTo>
                    <a:pt x="1817" y="646"/>
                  </a:lnTo>
                  <a:lnTo>
                    <a:pt x="1814" y="650"/>
                  </a:lnTo>
                  <a:lnTo>
                    <a:pt x="1812" y="655"/>
                  </a:lnTo>
                  <a:lnTo>
                    <a:pt x="1725" y="898"/>
                  </a:lnTo>
                  <a:close/>
                  <a:moveTo>
                    <a:pt x="2555" y="718"/>
                  </a:moveTo>
                  <a:lnTo>
                    <a:pt x="2474" y="545"/>
                  </a:lnTo>
                  <a:lnTo>
                    <a:pt x="2567" y="281"/>
                  </a:lnTo>
                  <a:lnTo>
                    <a:pt x="2568" y="276"/>
                  </a:lnTo>
                  <a:lnTo>
                    <a:pt x="2569" y="270"/>
                  </a:lnTo>
                  <a:lnTo>
                    <a:pt x="2568" y="265"/>
                  </a:lnTo>
                  <a:lnTo>
                    <a:pt x="2566" y="260"/>
                  </a:lnTo>
                  <a:lnTo>
                    <a:pt x="2563" y="256"/>
                  </a:lnTo>
                  <a:lnTo>
                    <a:pt x="2560" y="252"/>
                  </a:lnTo>
                  <a:lnTo>
                    <a:pt x="2556" y="248"/>
                  </a:lnTo>
                  <a:lnTo>
                    <a:pt x="2551" y="246"/>
                  </a:lnTo>
                  <a:lnTo>
                    <a:pt x="2428" y="202"/>
                  </a:lnTo>
                  <a:lnTo>
                    <a:pt x="2423" y="201"/>
                  </a:lnTo>
                  <a:lnTo>
                    <a:pt x="2417" y="201"/>
                  </a:lnTo>
                  <a:lnTo>
                    <a:pt x="2412" y="202"/>
                  </a:lnTo>
                  <a:lnTo>
                    <a:pt x="2407" y="203"/>
                  </a:lnTo>
                  <a:lnTo>
                    <a:pt x="2403" y="206"/>
                  </a:lnTo>
                  <a:lnTo>
                    <a:pt x="2399" y="210"/>
                  </a:lnTo>
                  <a:lnTo>
                    <a:pt x="2396" y="214"/>
                  </a:lnTo>
                  <a:lnTo>
                    <a:pt x="2393" y="219"/>
                  </a:lnTo>
                  <a:lnTo>
                    <a:pt x="2360" y="312"/>
                  </a:lnTo>
                  <a:lnTo>
                    <a:pt x="2243" y="55"/>
                  </a:lnTo>
                  <a:lnTo>
                    <a:pt x="2237" y="47"/>
                  </a:lnTo>
                  <a:lnTo>
                    <a:pt x="2232" y="39"/>
                  </a:lnTo>
                  <a:lnTo>
                    <a:pt x="2224" y="32"/>
                  </a:lnTo>
                  <a:lnTo>
                    <a:pt x="2217" y="25"/>
                  </a:lnTo>
                  <a:lnTo>
                    <a:pt x="2210" y="20"/>
                  </a:lnTo>
                  <a:lnTo>
                    <a:pt x="2203" y="14"/>
                  </a:lnTo>
                  <a:lnTo>
                    <a:pt x="2195" y="10"/>
                  </a:lnTo>
                  <a:lnTo>
                    <a:pt x="2186" y="6"/>
                  </a:lnTo>
                  <a:lnTo>
                    <a:pt x="2178" y="4"/>
                  </a:lnTo>
                  <a:lnTo>
                    <a:pt x="2169" y="2"/>
                  </a:lnTo>
                  <a:lnTo>
                    <a:pt x="2160" y="1"/>
                  </a:lnTo>
                  <a:lnTo>
                    <a:pt x="2150" y="0"/>
                  </a:lnTo>
                  <a:lnTo>
                    <a:pt x="2140" y="1"/>
                  </a:lnTo>
                  <a:lnTo>
                    <a:pt x="2131" y="3"/>
                  </a:lnTo>
                  <a:lnTo>
                    <a:pt x="2122" y="6"/>
                  </a:lnTo>
                  <a:lnTo>
                    <a:pt x="2113" y="10"/>
                  </a:lnTo>
                  <a:lnTo>
                    <a:pt x="1452" y="326"/>
                  </a:lnTo>
                  <a:lnTo>
                    <a:pt x="1441" y="332"/>
                  </a:lnTo>
                  <a:lnTo>
                    <a:pt x="1433" y="338"/>
                  </a:lnTo>
                  <a:lnTo>
                    <a:pt x="1425" y="344"/>
                  </a:lnTo>
                  <a:lnTo>
                    <a:pt x="1417" y="351"/>
                  </a:lnTo>
                  <a:lnTo>
                    <a:pt x="1411" y="359"/>
                  </a:lnTo>
                  <a:lnTo>
                    <a:pt x="1407" y="366"/>
                  </a:lnTo>
                  <a:lnTo>
                    <a:pt x="1403" y="376"/>
                  </a:lnTo>
                  <a:lnTo>
                    <a:pt x="1400" y="384"/>
                  </a:lnTo>
                  <a:lnTo>
                    <a:pt x="1398" y="393"/>
                  </a:lnTo>
                  <a:lnTo>
                    <a:pt x="1397" y="401"/>
                  </a:lnTo>
                  <a:lnTo>
                    <a:pt x="1397" y="410"/>
                  </a:lnTo>
                  <a:lnTo>
                    <a:pt x="1398" y="419"/>
                  </a:lnTo>
                  <a:lnTo>
                    <a:pt x="1399" y="427"/>
                  </a:lnTo>
                  <a:lnTo>
                    <a:pt x="1401" y="436"/>
                  </a:lnTo>
                  <a:lnTo>
                    <a:pt x="1404" y="444"/>
                  </a:lnTo>
                  <a:lnTo>
                    <a:pt x="1408" y="454"/>
                  </a:lnTo>
                  <a:lnTo>
                    <a:pt x="1412" y="461"/>
                  </a:lnTo>
                  <a:lnTo>
                    <a:pt x="1417" y="469"/>
                  </a:lnTo>
                  <a:lnTo>
                    <a:pt x="1424" y="476"/>
                  </a:lnTo>
                  <a:lnTo>
                    <a:pt x="1430" y="482"/>
                  </a:lnTo>
                  <a:lnTo>
                    <a:pt x="1436" y="488"/>
                  </a:lnTo>
                  <a:lnTo>
                    <a:pt x="1443" y="493"/>
                  </a:lnTo>
                  <a:lnTo>
                    <a:pt x="1451" y="498"/>
                  </a:lnTo>
                  <a:lnTo>
                    <a:pt x="1459" y="502"/>
                  </a:lnTo>
                  <a:lnTo>
                    <a:pt x="1467" y="505"/>
                  </a:lnTo>
                  <a:lnTo>
                    <a:pt x="1476" y="507"/>
                  </a:lnTo>
                  <a:lnTo>
                    <a:pt x="1485" y="509"/>
                  </a:lnTo>
                  <a:lnTo>
                    <a:pt x="1495" y="509"/>
                  </a:lnTo>
                  <a:lnTo>
                    <a:pt x="1506" y="508"/>
                  </a:lnTo>
                  <a:lnTo>
                    <a:pt x="1515" y="506"/>
                  </a:lnTo>
                  <a:lnTo>
                    <a:pt x="1526" y="503"/>
                  </a:lnTo>
                  <a:lnTo>
                    <a:pt x="1536" y="499"/>
                  </a:lnTo>
                  <a:lnTo>
                    <a:pt x="2107" y="225"/>
                  </a:lnTo>
                  <a:lnTo>
                    <a:pt x="2381" y="799"/>
                  </a:lnTo>
                  <a:lnTo>
                    <a:pt x="2386" y="809"/>
                  </a:lnTo>
                  <a:lnTo>
                    <a:pt x="2392" y="818"/>
                  </a:lnTo>
                  <a:lnTo>
                    <a:pt x="2399" y="826"/>
                  </a:lnTo>
                  <a:lnTo>
                    <a:pt x="2406" y="833"/>
                  </a:lnTo>
                  <a:lnTo>
                    <a:pt x="2413" y="839"/>
                  </a:lnTo>
                  <a:lnTo>
                    <a:pt x="2421" y="844"/>
                  </a:lnTo>
                  <a:lnTo>
                    <a:pt x="2429" y="847"/>
                  </a:lnTo>
                  <a:lnTo>
                    <a:pt x="2438" y="850"/>
                  </a:lnTo>
                  <a:lnTo>
                    <a:pt x="2447" y="852"/>
                  </a:lnTo>
                  <a:lnTo>
                    <a:pt x="2456" y="853"/>
                  </a:lnTo>
                  <a:lnTo>
                    <a:pt x="2465" y="854"/>
                  </a:lnTo>
                  <a:lnTo>
                    <a:pt x="2474" y="853"/>
                  </a:lnTo>
                  <a:lnTo>
                    <a:pt x="2483" y="852"/>
                  </a:lnTo>
                  <a:lnTo>
                    <a:pt x="2491" y="850"/>
                  </a:lnTo>
                  <a:lnTo>
                    <a:pt x="2500" y="847"/>
                  </a:lnTo>
                  <a:lnTo>
                    <a:pt x="2508" y="844"/>
                  </a:lnTo>
                  <a:lnTo>
                    <a:pt x="2516" y="839"/>
                  </a:lnTo>
                  <a:lnTo>
                    <a:pt x="2524" y="835"/>
                  </a:lnTo>
                  <a:lnTo>
                    <a:pt x="2531" y="829"/>
                  </a:lnTo>
                  <a:lnTo>
                    <a:pt x="2538" y="822"/>
                  </a:lnTo>
                  <a:lnTo>
                    <a:pt x="2544" y="816"/>
                  </a:lnTo>
                  <a:lnTo>
                    <a:pt x="2549" y="809"/>
                  </a:lnTo>
                  <a:lnTo>
                    <a:pt x="2554" y="802"/>
                  </a:lnTo>
                  <a:lnTo>
                    <a:pt x="2558" y="794"/>
                  </a:lnTo>
                  <a:lnTo>
                    <a:pt x="2561" y="786"/>
                  </a:lnTo>
                  <a:lnTo>
                    <a:pt x="2563" y="777"/>
                  </a:lnTo>
                  <a:lnTo>
                    <a:pt x="2565" y="768"/>
                  </a:lnTo>
                  <a:lnTo>
                    <a:pt x="2565" y="759"/>
                  </a:lnTo>
                  <a:lnTo>
                    <a:pt x="2564" y="749"/>
                  </a:lnTo>
                  <a:lnTo>
                    <a:pt x="2563" y="738"/>
                  </a:lnTo>
                  <a:lnTo>
                    <a:pt x="2560" y="728"/>
                  </a:lnTo>
                  <a:lnTo>
                    <a:pt x="2555" y="718"/>
                  </a:lnTo>
                  <a:close/>
                  <a:moveTo>
                    <a:pt x="515" y="1030"/>
                  </a:moveTo>
                  <a:lnTo>
                    <a:pt x="533" y="1021"/>
                  </a:lnTo>
                  <a:lnTo>
                    <a:pt x="552" y="1013"/>
                  </a:lnTo>
                  <a:lnTo>
                    <a:pt x="569" y="1004"/>
                  </a:lnTo>
                  <a:lnTo>
                    <a:pt x="587" y="996"/>
                  </a:lnTo>
                  <a:lnTo>
                    <a:pt x="561" y="928"/>
                  </a:lnTo>
                  <a:lnTo>
                    <a:pt x="487" y="957"/>
                  </a:lnTo>
                  <a:lnTo>
                    <a:pt x="515" y="1030"/>
                  </a:lnTo>
                  <a:close/>
                  <a:moveTo>
                    <a:pt x="727" y="939"/>
                  </a:moveTo>
                  <a:lnTo>
                    <a:pt x="746" y="932"/>
                  </a:lnTo>
                  <a:lnTo>
                    <a:pt x="765" y="926"/>
                  </a:lnTo>
                  <a:lnTo>
                    <a:pt x="784" y="920"/>
                  </a:lnTo>
                  <a:lnTo>
                    <a:pt x="803" y="914"/>
                  </a:lnTo>
                  <a:lnTo>
                    <a:pt x="776" y="844"/>
                  </a:lnTo>
                  <a:lnTo>
                    <a:pt x="701" y="873"/>
                  </a:lnTo>
                  <a:lnTo>
                    <a:pt x="727" y="939"/>
                  </a:lnTo>
                  <a:close/>
                  <a:moveTo>
                    <a:pt x="756" y="795"/>
                  </a:moveTo>
                  <a:lnTo>
                    <a:pt x="651" y="527"/>
                  </a:lnTo>
                  <a:lnTo>
                    <a:pt x="576" y="556"/>
                  </a:lnTo>
                  <a:lnTo>
                    <a:pt x="681" y="825"/>
                  </a:lnTo>
                  <a:lnTo>
                    <a:pt x="756" y="795"/>
                  </a:lnTo>
                  <a:close/>
                  <a:moveTo>
                    <a:pt x="541" y="879"/>
                  </a:moveTo>
                  <a:lnTo>
                    <a:pt x="436" y="612"/>
                  </a:lnTo>
                  <a:lnTo>
                    <a:pt x="362" y="640"/>
                  </a:lnTo>
                  <a:lnTo>
                    <a:pt x="467" y="909"/>
                  </a:lnTo>
                  <a:lnTo>
                    <a:pt x="541" y="87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6" name="Freeform 7">
            <a:extLst>
              <a:ext uri="{FF2B5EF4-FFF2-40B4-BE49-F238E27FC236}">
                <a16:creationId xmlns:a16="http://schemas.microsoft.com/office/drawing/2014/main" id="{75C7A8FC-06C1-4D0F-B370-ECF8368C91E7}"/>
              </a:ext>
            </a:extLst>
          </p:cNvPr>
          <p:cNvSpPr>
            <a:spLocks noEditPoints="1"/>
          </p:cNvSpPr>
          <p:nvPr/>
        </p:nvSpPr>
        <p:spPr bwMode="auto">
          <a:xfrm>
            <a:off x="6369240" y="3846859"/>
            <a:ext cx="675209" cy="444340"/>
          </a:xfrm>
          <a:custGeom>
            <a:avLst/>
            <a:gdLst>
              <a:gd name="T0" fmla="*/ 349 w 422"/>
              <a:gd name="T1" fmla="*/ 0 h 308"/>
              <a:gd name="T2" fmla="*/ 160 w 422"/>
              <a:gd name="T3" fmla="*/ 130 h 308"/>
              <a:gd name="T4" fmla="*/ 132 w 422"/>
              <a:gd name="T5" fmla="*/ 116 h 308"/>
              <a:gd name="T6" fmla="*/ 137 w 422"/>
              <a:gd name="T7" fmla="*/ 96 h 308"/>
              <a:gd name="T8" fmla="*/ 152 w 422"/>
              <a:gd name="T9" fmla="*/ 84 h 308"/>
              <a:gd name="T10" fmla="*/ 143 w 422"/>
              <a:gd name="T11" fmla="*/ 71 h 308"/>
              <a:gd name="T12" fmla="*/ 143 w 422"/>
              <a:gd name="T13" fmla="*/ 58 h 308"/>
              <a:gd name="T14" fmla="*/ 150 w 422"/>
              <a:gd name="T15" fmla="*/ 48 h 308"/>
              <a:gd name="T16" fmla="*/ 170 w 422"/>
              <a:gd name="T17" fmla="*/ 44 h 308"/>
              <a:gd name="T18" fmla="*/ 176 w 422"/>
              <a:gd name="T19" fmla="*/ 55 h 308"/>
              <a:gd name="T20" fmla="*/ 173 w 422"/>
              <a:gd name="T21" fmla="*/ 75 h 308"/>
              <a:gd name="T22" fmla="*/ 179 w 422"/>
              <a:gd name="T23" fmla="*/ 92 h 308"/>
              <a:gd name="T24" fmla="*/ 175 w 422"/>
              <a:gd name="T25" fmla="*/ 101 h 308"/>
              <a:gd name="T26" fmla="*/ 165 w 422"/>
              <a:gd name="T27" fmla="*/ 115 h 308"/>
              <a:gd name="T28" fmla="*/ 160 w 422"/>
              <a:gd name="T29" fmla="*/ 130 h 308"/>
              <a:gd name="T30" fmla="*/ 236 w 422"/>
              <a:gd name="T31" fmla="*/ 101 h 308"/>
              <a:gd name="T32" fmla="*/ 249 w 422"/>
              <a:gd name="T33" fmla="*/ 114 h 308"/>
              <a:gd name="T34" fmla="*/ 256 w 422"/>
              <a:gd name="T35" fmla="*/ 141 h 308"/>
              <a:gd name="T36" fmla="*/ 166 w 422"/>
              <a:gd name="T37" fmla="*/ 159 h 308"/>
              <a:gd name="T38" fmla="*/ 167 w 422"/>
              <a:gd name="T39" fmla="*/ 131 h 308"/>
              <a:gd name="T40" fmla="*/ 179 w 422"/>
              <a:gd name="T41" fmla="*/ 107 h 308"/>
              <a:gd name="T42" fmla="*/ 190 w 422"/>
              <a:gd name="T43" fmla="*/ 99 h 308"/>
              <a:gd name="T44" fmla="*/ 185 w 422"/>
              <a:gd name="T45" fmla="*/ 85 h 308"/>
              <a:gd name="T46" fmla="*/ 181 w 422"/>
              <a:gd name="T47" fmla="*/ 64 h 308"/>
              <a:gd name="T48" fmla="*/ 190 w 422"/>
              <a:gd name="T49" fmla="*/ 49 h 308"/>
              <a:gd name="T50" fmla="*/ 205 w 422"/>
              <a:gd name="T51" fmla="*/ 41 h 308"/>
              <a:gd name="T52" fmla="*/ 224 w 422"/>
              <a:gd name="T53" fmla="*/ 44 h 308"/>
              <a:gd name="T54" fmla="*/ 236 w 422"/>
              <a:gd name="T55" fmla="*/ 54 h 308"/>
              <a:gd name="T56" fmla="*/ 242 w 422"/>
              <a:gd name="T57" fmla="*/ 71 h 308"/>
              <a:gd name="T58" fmla="*/ 233 w 422"/>
              <a:gd name="T59" fmla="*/ 91 h 308"/>
              <a:gd name="T60" fmla="*/ 290 w 422"/>
              <a:gd name="T61" fmla="*/ 130 h 308"/>
              <a:gd name="T62" fmla="*/ 290 w 422"/>
              <a:gd name="T63" fmla="*/ 109 h 308"/>
              <a:gd name="T64" fmla="*/ 282 w 422"/>
              <a:gd name="T65" fmla="*/ 91 h 308"/>
              <a:gd name="T66" fmla="*/ 274 w 422"/>
              <a:gd name="T67" fmla="*/ 79 h 308"/>
              <a:gd name="T68" fmla="*/ 281 w 422"/>
              <a:gd name="T69" fmla="*/ 64 h 308"/>
              <a:gd name="T70" fmla="*/ 279 w 422"/>
              <a:gd name="T71" fmla="*/ 54 h 308"/>
              <a:gd name="T72" fmla="*/ 266 w 422"/>
              <a:gd name="T73" fmla="*/ 45 h 308"/>
              <a:gd name="T74" fmla="*/ 247 w 422"/>
              <a:gd name="T75" fmla="*/ 46 h 308"/>
              <a:gd name="T76" fmla="*/ 248 w 422"/>
              <a:gd name="T77" fmla="*/ 61 h 308"/>
              <a:gd name="T78" fmla="*/ 248 w 422"/>
              <a:gd name="T79" fmla="*/ 80 h 308"/>
              <a:gd name="T80" fmla="*/ 239 w 422"/>
              <a:gd name="T81" fmla="*/ 95 h 308"/>
              <a:gd name="T82" fmla="*/ 252 w 422"/>
              <a:gd name="T83" fmla="*/ 105 h 308"/>
              <a:gd name="T84" fmla="*/ 260 w 422"/>
              <a:gd name="T85" fmla="*/ 119 h 308"/>
              <a:gd name="T86" fmla="*/ 422 w 422"/>
              <a:gd name="T87" fmla="*/ 308 h 308"/>
              <a:gd name="T88" fmla="*/ 352 w 422"/>
              <a:gd name="T89" fmla="*/ 208 h 308"/>
              <a:gd name="T90" fmla="*/ 212 w 422"/>
              <a:gd name="T91" fmla="*/ 298 h 308"/>
              <a:gd name="T92" fmla="*/ 239 w 422"/>
              <a:gd name="T93" fmla="*/ 298 h 308"/>
              <a:gd name="T94" fmla="*/ 185 w 422"/>
              <a:gd name="T95" fmla="*/ 295 h 308"/>
              <a:gd name="T96" fmla="*/ 185 w 422"/>
              <a:gd name="T97" fmla="*/ 293 h 308"/>
              <a:gd name="T98" fmla="*/ 238 w 422"/>
              <a:gd name="T99" fmla="*/ 293 h 308"/>
              <a:gd name="T100" fmla="*/ 75 w 422"/>
              <a:gd name="T101" fmla="*/ 225 h 308"/>
              <a:gd name="T102" fmla="*/ 348 w 422"/>
              <a:gd name="T103" fmla="*/ 225 h 308"/>
              <a:gd name="T104" fmla="*/ 53 w 422"/>
              <a:gd name="T105" fmla="*/ 263 h 308"/>
              <a:gd name="T106" fmla="*/ 366 w 422"/>
              <a:gd name="T107" fmla="*/ 256 h 308"/>
              <a:gd name="T108" fmla="*/ 361 w 422"/>
              <a:gd name="T109" fmla="*/ 248 h 308"/>
              <a:gd name="T110" fmla="*/ 66 w 422"/>
              <a:gd name="T111" fmla="*/ 240 h 308"/>
              <a:gd name="T112" fmla="*/ 356 w 422"/>
              <a:gd name="T113" fmla="*/ 240 h 308"/>
              <a:gd name="T114" fmla="*/ 334 w 422"/>
              <a:gd name="T115" fmla="*/ 15 h 3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422" h="308">
                <a:moveTo>
                  <a:pt x="73" y="197"/>
                </a:moveTo>
                <a:lnTo>
                  <a:pt x="73" y="0"/>
                </a:lnTo>
                <a:lnTo>
                  <a:pt x="349" y="0"/>
                </a:lnTo>
                <a:lnTo>
                  <a:pt x="349" y="197"/>
                </a:lnTo>
                <a:lnTo>
                  <a:pt x="73" y="197"/>
                </a:lnTo>
                <a:close/>
                <a:moveTo>
                  <a:pt x="160" y="130"/>
                </a:moveTo>
                <a:lnTo>
                  <a:pt x="132" y="130"/>
                </a:lnTo>
                <a:lnTo>
                  <a:pt x="132" y="122"/>
                </a:lnTo>
                <a:lnTo>
                  <a:pt x="132" y="116"/>
                </a:lnTo>
                <a:lnTo>
                  <a:pt x="132" y="109"/>
                </a:lnTo>
                <a:lnTo>
                  <a:pt x="134" y="102"/>
                </a:lnTo>
                <a:lnTo>
                  <a:pt x="137" y="96"/>
                </a:lnTo>
                <a:lnTo>
                  <a:pt x="140" y="91"/>
                </a:lnTo>
                <a:lnTo>
                  <a:pt x="146" y="87"/>
                </a:lnTo>
                <a:lnTo>
                  <a:pt x="152" y="84"/>
                </a:lnTo>
                <a:lnTo>
                  <a:pt x="148" y="79"/>
                </a:lnTo>
                <a:lnTo>
                  <a:pt x="145" y="75"/>
                </a:lnTo>
                <a:lnTo>
                  <a:pt x="143" y="71"/>
                </a:lnTo>
                <a:lnTo>
                  <a:pt x="141" y="64"/>
                </a:lnTo>
                <a:lnTo>
                  <a:pt x="141" y="61"/>
                </a:lnTo>
                <a:lnTo>
                  <a:pt x="143" y="58"/>
                </a:lnTo>
                <a:lnTo>
                  <a:pt x="145" y="54"/>
                </a:lnTo>
                <a:lnTo>
                  <a:pt x="146" y="52"/>
                </a:lnTo>
                <a:lnTo>
                  <a:pt x="150" y="48"/>
                </a:lnTo>
                <a:lnTo>
                  <a:pt x="157" y="45"/>
                </a:lnTo>
                <a:lnTo>
                  <a:pt x="163" y="44"/>
                </a:lnTo>
                <a:lnTo>
                  <a:pt x="170" y="44"/>
                </a:lnTo>
                <a:lnTo>
                  <a:pt x="175" y="46"/>
                </a:lnTo>
                <a:lnTo>
                  <a:pt x="180" y="50"/>
                </a:lnTo>
                <a:lnTo>
                  <a:pt x="176" y="55"/>
                </a:lnTo>
                <a:lnTo>
                  <a:pt x="174" y="61"/>
                </a:lnTo>
                <a:lnTo>
                  <a:pt x="173" y="67"/>
                </a:lnTo>
                <a:lnTo>
                  <a:pt x="173" y="75"/>
                </a:lnTo>
                <a:lnTo>
                  <a:pt x="174" y="80"/>
                </a:lnTo>
                <a:lnTo>
                  <a:pt x="176" y="87"/>
                </a:lnTo>
                <a:lnTo>
                  <a:pt x="179" y="92"/>
                </a:lnTo>
                <a:lnTo>
                  <a:pt x="184" y="95"/>
                </a:lnTo>
                <a:lnTo>
                  <a:pt x="179" y="99"/>
                </a:lnTo>
                <a:lnTo>
                  <a:pt x="175" y="101"/>
                </a:lnTo>
                <a:lnTo>
                  <a:pt x="172" y="105"/>
                </a:lnTo>
                <a:lnTo>
                  <a:pt x="167" y="109"/>
                </a:lnTo>
                <a:lnTo>
                  <a:pt x="165" y="115"/>
                </a:lnTo>
                <a:lnTo>
                  <a:pt x="162" y="119"/>
                </a:lnTo>
                <a:lnTo>
                  <a:pt x="161" y="125"/>
                </a:lnTo>
                <a:lnTo>
                  <a:pt x="160" y="130"/>
                </a:lnTo>
                <a:close/>
                <a:moveTo>
                  <a:pt x="228" y="95"/>
                </a:moveTo>
                <a:lnTo>
                  <a:pt x="232" y="98"/>
                </a:lnTo>
                <a:lnTo>
                  <a:pt x="236" y="101"/>
                </a:lnTo>
                <a:lnTo>
                  <a:pt x="241" y="104"/>
                </a:lnTo>
                <a:lnTo>
                  <a:pt x="244" y="107"/>
                </a:lnTo>
                <a:lnTo>
                  <a:pt x="249" y="114"/>
                </a:lnTo>
                <a:lnTo>
                  <a:pt x="253" y="122"/>
                </a:lnTo>
                <a:lnTo>
                  <a:pt x="255" y="131"/>
                </a:lnTo>
                <a:lnTo>
                  <a:pt x="256" y="141"/>
                </a:lnTo>
                <a:lnTo>
                  <a:pt x="256" y="150"/>
                </a:lnTo>
                <a:lnTo>
                  <a:pt x="256" y="159"/>
                </a:lnTo>
                <a:lnTo>
                  <a:pt x="166" y="159"/>
                </a:lnTo>
                <a:lnTo>
                  <a:pt x="166" y="150"/>
                </a:lnTo>
                <a:lnTo>
                  <a:pt x="166" y="141"/>
                </a:lnTo>
                <a:lnTo>
                  <a:pt x="167" y="131"/>
                </a:lnTo>
                <a:lnTo>
                  <a:pt x="170" y="122"/>
                </a:lnTo>
                <a:lnTo>
                  <a:pt x="174" y="114"/>
                </a:lnTo>
                <a:lnTo>
                  <a:pt x="179" y="107"/>
                </a:lnTo>
                <a:lnTo>
                  <a:pt x="182" y="104"/>
                </a:lnTo>
                <a:lnTo>
                  <a:pt x="186" y="101"/>
                </a:lnTo>
                <a:lnTo>
                  <a:pt x="190" y="99"/>
                </a:lnTo>
                <a:lnTo>
                  <a:pt x="195" y="95"/>
                </a:lnTo>
                <a:lnTo>
                  <a:pt x="189" y="91"/>
                </a:lnTo>
                <a:lnTo>
                  <a:pt x="185" y="85"/>
                </a:lnTo>
                <a:lnTo>
                  <a:pt x="181" y="78"/>
                </a:lnTo>
                <a:lnTo>
                  <a:pt x="180" y="71"/>
                </a:lnTo>
                <a:lnTo>
                  <a:pt x="181" y="64"/>
                </a:lnTo>
                <a:lnTo>
                  <a:pt x="182" y="59"/>
                </a:lnTo>
                <a:lnTo>
                  <a:pt x="186" y="53"/>
                </a:lnTo>
                <a:lnTo>
                  <a:pt x="190" y="49"/>
                </a:lnTo>
                <a:lnTo>
                  <a:pt x="194" y="46"/>
                </a:lnTo>
                <a:lnTo>
                  <a:pt x="200" y="42"/>
                </a:lnTo>
                <a:lnTo>
                  <a:pt x="205" y="41"/>
                </a:lnTo>
                <a:lnTo>
                  <a:pt x="212" y="40"/>
                </a:lnTo>
                <a:lnTo>
                  <a:pt x="218" y="41"/>
                </a:lnTo>
                <a:lnTo>
                  <a:pt x="224" y="44"/>
                </a:lnTo>
                <a:lnTo>
                  <a:pt x="229" y="46"/>
                </a:lnTo>
                <a:lnTo>
                  <a:pt x="233" y="50"/>
                </a:lnTo>
                <a:lnTo>
                  <a:pt x="236" y="54"/>
                </a:lnTo>
                <a:lnTo>
                  <a:pt x="240" y="60"/>
                </a:lnTo>
                <a:lnTo>
                  <a:pt x="242" y="65"/>
                </a:lnTo>
                <a:lnTo>
                  <a:pt x="242" y="71"/>
                </a:lnTo>
                <a:lnTo>
                  <a:pt x="241" y="78"/>
                </a:lnTo>
                <a:lnTo>
                  <a:pt x="238" y="86"/>
                </a:lnTo>
                <a:lnTo>
                  <a:pt x="233" y="91"/>
                </a:lnTo>
                <a:lnTo>
                  <a:pt x="228" y="95"/>
                </a:lnTo>
                <a:close/>
                <a:moveTo>
                  <a:pt x="263" y="130"/>
                </a:moveTo>
                <a:lnTo>
                  <a:pt x="290" y="130"/>
                </a:lnTo>
                <a:lnTo>
                  <a:pt x="292" y="122"/>
                </a:lnTo>
                <a:lnTo>
                  <a:pt x="292" y="116"/>
                </a:lnTo>
                <a:lnTo>
                  <a:pt x="290" y="109"/>
                </a:lnTo>
                <a:lnTo>
                  <a:pt x="288" y="102"/>
                </a:lnTo>
                <a:lnTo>
                  <a:pt x="286" y="96"/>
                </a:lnTo>
                <a:lnTo>
                  <a:pt x="282" y="91"/>
                </a:lnTo>
                <a:lnTo>
                  <a:pt x="276" y="87"/>
                </a:lnTo>
                <a:lnTo>
                  <a:pt x="270" y="84"/>
                </a:lnTo>
                <a:lnTo>
                  <a:pt x="274" y="79"/>
                </a:lnTo>
                <a:lnTo>
                  <a:pt x="278" y="75"/>
                </a:lnTo>
                <a:lnTo>
                  <a:pt x="280" y="71"/>
                </a:lnTo>
                <a:lnTo>
                  <a:pt x="281" y="64"/>
                </a:lnTo>
                <a:lnTo>
                  <a:pt x="281" y="61"/>
                </a:lnTo>
                <a:lnTo>
                  <a:pt x="280" y="58"/>
                </a:lnTo>
                <a:lnTo>
                  <a:pt x="279" y="54"/>
                </a:lnTo>
                <a:lnTo>
                  <a:pt x="276" y="52"/>
                </a:lnTo>
                <a:lnTo>
                  <a:pt x="272" y="48"/>
                </a:lnTo>
                <a:lnTo>
                  <a:pt x="266" y="45"/>
                </a:lnTo>
                <a:lnTo>
                  <a:pt x="260" y="44"/>
                </a:lnTo>
                <a:lnTo>
                  <a:pt x="254" y="44"/>
                </a:lnTo>
                <a:lnTo>
                  <a:pt x="247" y="46"/>
                </a:lnTo>
                <a:lnTo>
                  <a:pt x="242" y="50"/>
                </a:lnTo>
                <a:lnTo>
                  <a:pt x="246" y="55"/>
                </a:lnTo>
                <a:lnTo>
                  <a:pt x="248" y="61"/>
                </a:lnTo>
                <a:lnTo>
                  <a:pt x="249" y="67"/>
                </a:lnTo>
                <a:lnTo>
                  <a:pt x="249" y="74"/>
                </a:lnTo>
                <a:lnTo>
                  <a:pt x="248" y="80"/>
                </a:lnTo>
                <a:lnTo>
                  <a:pt x="246" y="87"/>
                </a:lnTo>
                <a:lnTo>
                  <a:pt x="243" y="92"/>
                </a:lnTo>
                <a:lnTo>
                  <a:pt x="239" y="95"/>
                </a:lnTo>
                <a:lnTo>
                  <a:pt x="243" y="99"/>
                </a:lnTo>
                <a:lnTo>
                  <a:pt x="247" y="102"/>
                </a:lnTo>
                <a:lnTo>
                  <a:pt x="252" y="105"/>
                </a:lnTo>
                <a:lnTo>
                  <a:pt x="255" y="109"/>
                </a:lnTo>
                <a:lnTo>
                  <a:pt x="258" y="114"/>
                </a:lnTo>
                <a:lnTo>
                  <a:pt x="260" y="119"/>
                </a:lnTo>
                <a:lnTo>
                  <a:pt x="261" y="125"/>
                </a:lnTo>
                <a:lnTo>
                  <a:pt x="263" y="130"/>
                </a:lnTo>
                <a:close/>
                <a:moveTo>
                  <a:pt x="422" y="308"/>
                </a:moveTo>
                <a:lnTo>
                  <a:pt x="0" y="308"/>
                </a:lnTo>
                <a:lnTo>
                  <a:pt x="72" y="208"/>
                </a:lnTo>
                <a:lnTo>
                  <a:pt x="352" y="208"/>
                </a:lnTo>
                <a:lnTo>
                  <a:pt x="422" y="308"/>
                </a:lnTo>
                <a:close/>
                <a:moveTo>
                  <a:pt x="239" y="298"/>
                </a:moveTo>
                <a:lnTo>
                  <a:pt x="212" y="298"/>
                </a:lnTo>
                <a:lnTo>
                  <a:pt x="212" y="295"/>
                </a:lnTo>
                <a:lnTo>
                  <a:pt x="238" y="295"/>
                </a:lnTo>
                <a:lnTo>
                  <a:pt x="239" y="298"/>
                </a:lnTo>
                <a:close/>
                <a:moveTo>
                  <a:pt x="211" y="298"/>
                </a:moveTo>
                <a:lnTo>
                  <a:pt x="184" y="298"/>
                </a:lnTo>
                <a:lnTo>
                  <a:pt x="185" y="295"/>
                </a:lnTo>
                <a:lnTo>
                  <a:pt x="211" y="295"/>
                </a:lnTo>
                <a:lnTo>
                  <a:pt x="211" y="298"/>
                </a:lnTo>
                <a:close/>
                <a:moveTo>
                  <a:pt x="185" y="293"/>
                </a:moveTo>
                <a:lnTo>
                  <a:pt x="188" y="279"/>
                </a:lnTo>
                <a:lnTo>
                  <a:pt x="234" y="279"/>
                </a:lnTo>
                <a:lnTo>
                  <a:pt x="238" y="293"/>
                </a:lnTo>
                <a:lnTo>
                  <a:pt x="185" y="293"/>
                </a:lnTo>
                <a:close/>
                <a:moveTo>
                  <a:pt x="348" y="225"/>
                </a:moveTo>
                <a:lnTo>
                  <a:pt x="75" y="225"/>
                </a:lnTo>
                <a:lnTo>
                  <a:pt x="81" y="216"/>
                </a:lnTo>
                <a:lnTo>
                  <a:pt x="342" y="216"/>
                </a:lnTo>
                <a:lnTo>
                  <a:pt x="348" y="225"/>
                </a:lnTo>
                <a:close/>
                <a:moveTo>
                  <a:pt x="376" y="271"/>
                </a:moveTo>
                <a:lnTo>
                  <a:pt x="45" y="271"/>
                </a:lnTo>
                <a:lnTo>
                  <a:pt x="53" y="263"/>
                </a:lnTo>
                <a:lnTo>
                  <a:pt x="370" y="263"/>
                </a:lnTo>
                <a:lnTo>
                  <a:pt x="376" y="271"/>
                </a:lnTo>
                <a:close/>
                <a:moveTo>
                  <a:pt x="366" y="256"/>
                </a:moveTo>
                <a:lnTo>
                  <a:pt x="56" y="256"/>
                </a:lnTo>
                <a:lnTo>
                  <a:pt x="63" y="248"/>
                </a:lnTo>
                <a:lnTo>
                  <a:pt x="361" y="248"/>
                </a:lnTo>
                <a:lnTo>
                  <a:pt x="366" y="256"/>
                </a:lnTo>
                <a:close/>
                <a:moveTo>
                  <a:pt x="356" y="240"/>
                </a:moveTo>
                <a:lnTo>
                  <a:pt x="66" y="240"/>
                </a:lnTo>
                <a:lnTo>
                  <a:pt x="72" y="233"/>
                </a:lnTo>
                <a:lnTo>
                  <a:pt x="351" y="231"/>
                </a:lnTo>
                <a:lnTo>
                  <a:pt x="356" y="240"/>
                </a:lnTo>
                <a:close/>
                <a:moveTo>
                  <a:pt x="89" y="182"/>
                </a:moveTo>
                <a:lnTo>
                  <a:pt x="334" y="182"/>
                </a:lnTo>
                <a:lnTo>
                  <a:pt x="334" y="15"/>
                </a:lnTo>
                <a:lnTo>
                  <a:pt x="89" y="15"/>
                </a:lnTo>
                <a:lnTo>
                  <a:pt x="89" y="18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grpSp>
        <p:nvGrpSpPr>
          <p:cNvPr id="81" name="Group 80">
            <a:extLst>
              <a:ext uri="{FF2B5EF4-FFF2-40B4-BE49-F238E27FC236}">
                <a16:creationId xmlns:a16="http://schemas.microsoft.com/office/drawing/2014/main" id="{6353DD5A-2C6F-40B4-BD27-BA08D9377655}"/>
              </a:ext>
            </a:extLst>
          </p:cNvPr>
          <p:cNvGrpSpPr/>
          <p:nvPr/>
        </p:nvGrpSpPr>
        <p:grpSpPr>
          <a:xfrm>
            <a:off x="6434248" y="967076"/>
            <a:ext cx="364102" cy="418546"/>
            <a:chOff x="2609961" y="3299618"/>
            <a:chExt cx="407988" cy="366713"/>
          </a:xfrm>
          <a:solidFill>
            <a:schemeClr val="bg1"/>
          </a:solidFill>
        </p:grpSpPr>
        <p:sp>
          <p:nvSpPr>
            <p:cNvPr id="82" name="Freeform 10109">
              <a:extLst>
                <a:ext uri="{FF2B5EF4-FFF2-40B4-BE49-F238E27FC236}">
                  <a16:creationId xmlns:a16="http://schemas.microsoft.com/office/drawing/2014/main" id="{AB7FD83B-EA15-434A-8045-DBE14F36CF5C}"/>
                </a:ext>
              </a:extLst>
            </p:cNvPr>
            <p:cNvSpPr>
              <a:spLocks/>
            </p:cNvSpPr>
            <p:nvPr/>
          </p:nvSpPr>
          <p:spPr bwMode="auto">
            <a:xfrm>
              <a:off x="2856024" y="3447256"/>
              <a:ext cx="61913" cy="101600"/>
            </a:xfrm>
            <a:custGeom>
              <a:avLst/>
              <a:gdLst>
                <a:gd name="T0" fmla="*/ 160 w 160"/>
                <a:gd name="T1" fmla="*/ 0 h 257"/>
                <a:gd name="T2" fmla="*/ 0 w 160"/>
                <a:gd name="T3" fmla="*/ 0 h 257"/>
                <a:gd name="T4" fmla="*/ 0 w 160"/>
                <a:gd name="T5" fmla="*/ 163 h 257"/>
                <a:gd name="T6" fmla="*/ 160 w 160"/>
                <a:gd name="T7" fmla="*/ 257 h 257"/>
                <a:gd name="T8" fmla="*/ 160 w 160"/>
                <a:gd name="T9" fmla="*/ 0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0" h="257">
                  <a:moveTo>
                    <a:pt x="160" y="0"/>
                  </a:moveTo>
                  <a:lnTo>
                    <a:pt x="0" y="0"/>
                  </a:lnTo>
                  <a:lnTo>
                    <a:pt x="0" y="163"/>
                  </a:lnTo>
                  <a:lnTo>
                    <a:pt x="160" y="257"/>
                  </a:lnTo>
                  <a:lnTo>
                    <a:pt x="16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" name="Freeform 10110">
              <a:extLst>
                <a:ext uri="{FF2B5EF4-FFF2-40B4-BE49-F238E27FC236}">
                  <a16:creationId xmlns:a16="http://schemas.microsoft.com/office/drawing/2014/main" id="{10F47D81-B721-4CFE-978D-23E5FF916280}"/>
                </a:ext>
              </a:extLst>
            </p:cNvPr>
            <p:cNvSpPr>
              <a:spLocks/>
            </p:cNvSpPr>
            <p:nvPr/>
          </p:nvSpPr>
          <p:spPr bwMode="auto">
            <a:xfrm>
              <a:off x="2856024" y="3582193"/>
              <a:ext cx="61913" cy="58738"/>
            </a:xfrm>
            <a:custGeom>
              <a:avLst/>
              <a:gdLst>
                <a:gd name="T0" fmla="*/ 0 w 160"/>
                <a:gd name="T1" fmla="*/ 0 h 150"/>
                <a:gd name="T2" fmla="*/ 0 w 160"/>
                <a:gd name="T3" fmla="*/ 150 h 150"/>
                <a:gd name="T4" fmla="*/ 160 w 160"/>
                <a:gd name="T5" fmla="*/ 150 h 150"/>
                <a:gd name="T6" fmla="*/ 160 w 160"/>
                <a:gd name="T7" fmla="*/ 94 h 150"/>
                <a:gd name="T8" fmla="*/ 0 w 160"/>
                <a:gd name="T9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0" h="150">
                  <a:moveTo>
                    <a:pt x="0" y="0"/>
                  </a:moveTo>
                  <a:lnTo>
                    <a:pt x="0" y="150"/>
                  </a:lnTo>
                  <a:lnTo>
                    <a:pt x="160" y="150"/>
                  </a:lnTo>
                  <a:lnTo>
                    <a:pt x="160" y="9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" name="Freeform 10111">
              <a:extLst>
                <a:ext uri="{FF2B5EF4-FFF2-40B4-BE49-F238E27FC236}">
                  <a16:creationId xmlns:a16="http://schemas.microsoft.com/office/drawing/2014/main" id="{FE02F4EC-7EBC-477A-8484-CCC58DD68C77}"/>
                </a:ext>
              </a:extLst>
            </p:cNvPr>
            <p:cNvSpPr>
              <a:spLocks/>
            </p:cNvSpPr>
            <p:nvPr/>
          </p:nvSpPr>
          <p:spPr bwMode="auto">
            <a:xfrm>
              <a:off x="2751249" y="3378993"/>
              <a:ext cx="63500" cy="109538"/>
            </a:xfrm>
            <a:custGeom>
              <a:avLst/>
              <a:gdLst>
                <a:gd name="T0" fmla="*/ 160 w 160"/>
                <a:gd name="T1" fmla="*/ 0 h 276"/>
                <a:gd name="T2" fmla="*/ 0 w 160"/>
                <a:gd name="T3" fmla="*/ 0 h 276"/>
                <a:gd name="T4" fmla="*/ 0 w 160"/>
                <a:gd name="T5" fmla="*/ 183 h 276"/>
                <a:gd name="T6" fmla="*/ 160 w 160"/>
                <a:gd name="T7" fmla="*/ 276 h 276"/>
                <a:gd name="T8" fmla="*/ 160 w 160"/>
                <a:gd name="T9" fmla="*/ 0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0" h="276">
                  <a:moveTo>
                    <a:pt x="160" y="0"/>
                  </a:moveTo>
                  <a:lnTo>
                    <a:pt x="0" y="0"/>
                  </a:lnTo>
                  <a:lnTo>
                    <a:pt x="0" y="183"/>
                  </a:lnTo>
                  <a:lnTo>
                    <a:pt x="160" y="276"/>
                  </a:lnTo>
                  <a:lnTo>
                    <a:pt x="16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" name="Freeform 10112">
              <a:extLst>
                <a:ext uri="{FF2B5EF4-FFF2-40B4-BE49-F238E27FC236}">
                  <a16:creationId xmlns:a16="http://schemas.microsoft.com/office/drawing/2014/main" id="{98DD059C-1CAE-4EA7-9582-2178C49D812B}"/>
                </a:ext>
              </a:extLst>
            </p:cNvPr>
            <p:cNvSpPr>
              <a:spLocks/>
            </p:cNvSpPr>
            <p:nvPr/>
          </p:nvSpPr>
          <p:spPr bwMode="auto">
            <a:xfrm>
              <a:off x="2751249" y="3521868"/>
              <a:ext cx="63500" cy="119063"/>
            </a:xfrm>
            <a:custGeom>
              <a:avLst/>
              <a:gdLst>
                <a:gd name="T0" fmla="*/ 0 w 160"/>
                <a:gd name="T1" fmla="*/ 0 h 302"/>
                <a:gd name="T2" fmla="*/ 0 w 160"/>
                <a:gd name="T3" fmla="*/ 302 h 302"/>
                <a:gd name="T4" fmla="*/ 160 w 160"/>
                <a:gd name="T5" fmla="*/ 302 h 302"/>
                <a:gd name="T6" fmla="*/ 160 w 160"/>
                <a:gd name="T7" fmla="*/ 93 h 302"/>
                <a:gd name="T8" fmla="*/ 0 w 160"/>
                <a:gd name="T9" fmla="*/ 0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0" h="302">
                  <a:moveTo>
                    <a:pt x="0" y="0"/>
                  </a:moveTo>
                  <a:lnTo>
                    <a:pt x="0" y="302"/>
                  </a:lnTo>
                  <a:lnTo>
                    <a:pt x="160" y="302"/>
                  </a:lnTo>
                  <a:lnTo>
                    <a:pt x="160" y="9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" name="Freeform 10113">
              <a:extLst>
                <a:ext uri="{FF2B5EF4-FFF2-40B4-BE49-F238E27FC236}">
                  <a16:creationId xmlns:a16="http://schemas.microsoft.com/office/drawing/2014/main" id="{754C4C62-D41D-4C00-A7DB-12228A22821D}"/>
                </a:ext>
              </a:extLst>
            </p:cNvPr>
            <p:cNvSpPr>
              <a:spLocks/>
            </p:cNvSpPr>
            <p:nvPr/>
          </p:nvSpPr>
          <p:spPr bwMode="auto">
            <a:xfrm>
              <a:off x="2644886" y="3458368"/>
              <a:ext cx="63500" cy="182563"/>
            </a:xfrm>
            <a:custGeom>
              <a:avLst/>
              <a:gdLst>
                <a:gd name="T0" fmla="*/ 0 w 160"/>
                <a:gd name="T1" fmla="*/ 0 h 460"/>
                <a:gd name="T2" fmla="*/ 0 w 160"/>
                <a:gd name="T3" fmla="*/ 460 h 460"/>
                <a:gd name="T4" fmla="*/ 160 w 160"/>
                <a:gd name="T5" fmla="*/ 460 h 460"/>
                <a:gd name="T6" fmla="*/ 160 w 160"/>
                <a:gd name="T7" fmla="*/ 93 h 460"/>
                <a:gd name="T8" fmla="*/ 0 w 160"/>
                <a:gd name="T9" fmla="*/ 0 h 4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0" h="460">
                  <a:moveTo>
                    <a:pt x="0" y="0"/>
                  </a:moveTo>
                  <a:lnTo>
                    <a:pt x="0" y="460"/>
                  </a:lnTo>
                  <a:lnTo>
                    <a:pt x="160" y="460"/>
                  </a:lnTo>
                  <a:lnTo>
                    <a:pt x="160" y="9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" name="Freeform 10114">
              <a:extLst>
                <a:ext uri="{FF2B5EF4-FFF2-40B4-BE49-F238E27FC236}">
                  <a16:creationId xmlns:a16="http://schemas.microsoft.com/office/drawing/2014/main" id="{C7C1E29B-F444-4AA4-8B34-B52485C08B73}"/>
                </a:ext>
              </a:extLst>
            </p:cNvPr>
            <p:cNvSpPr>
              <a:spLocks/>
            </p:cNvSpPr>
            <p:nvPr/>
          </p:nvSpPr>
          <p:spPr bwMode="auto">
            <a:xfrm>
              <a:off x="2644886" y="3299618"/>
              <a:ext cx="63500" cy="127000"/>
            </a:xfrm>
            <a:custGeom>
              <a:avLst/>
              <a:gdLst>
                <a:gd name="T0" fmla="*/ 160 w 160"/>
                <a:gd name="T1" fmla="*/ 0 h 321"/>
                <a:gd name="T2" fmla="*/ 0 w 160"/>
                <a:gd name="T3" fmla="*/ 0 h 321"/>
                <a:gd name="T4" fmla="*/ 0 w 160"/>
                <a:gd name="T5" fmla="*/ 227 h 321"/>
                <a:gd name="T6" fmla="*/ 160 w 160"/>
                <a:gd name="T7" fmla="*/ 321 h 321"/>
                <a:gd name="T8" fmla="*/ 160 w 160"/>
                <a:gd name="T9" fmla="*/ 0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0" h="321">
                  <a:moveTo>
                    <a:pt x="160" y="0"/>
                  </a:moveTo>
                  <a:lnTo>
                    <a:pt x="0" y="0"/>
                  </a:lnTo>
                  <a:lnTo>
                    <a:pt x="0" y="227"/>
                  </a:lnTo>
                  <a:lnTo>
                    <a:pt x="160" y="321"/>
                  </a:lnTo>
                  <a:lnTo>
                    <a:pt x="16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" name="Freeform 10115">
              <a:extLst>
                <a:ext uri="{FF2B5EF4-FFF2-40B4-BE49-F238E27FC236}">
                  <a16:creationId xmlns:a16="http://schemas.microsoft.com/office/drawing/2014/main" id="{DC046E98-2B99-48A5-B0A1-7EB3E2E5AF5E}"/>
                </a:ext>
              </a:extLst>
            </p:cNvPr>
            <p:cNvSpPr>
              <a:spLocks/>
            </p:cNvSpPr>
            <p:nvPr/>
          </p:nvSpPr>
          <p:spPr bwMode="auto">
            <a:xfrm>
              <a:off x="2609961" y="3385343"/>
              <a:ext cx="407988" cy="280988"/>
            </a:xfrm>
            <a:custGeom>
              <a:avLst/>
              <a:gdLst>
                <a:gd name="T0" fmla="*/ 0 w 1029"/>
                <a:gd name="T1" fmla="*/ 0 h 708"/>
                <a:gd name="T2" fmla="*/ 0 w 1029"/>
                <a:gd name="T3" fmla="*/ 89 h 708"/>
                <a:gd name="T4" fmla="*/ 862 w 1029"/>
                <a:gd name="T5" fmla="*/ 598 h 708"/>
                <a:gd name="T6" fmla="*/ 808 w 1029"/>
                <a:gd name="T7" fmla="*/ 708 h 708"/>
                <a:gd name="T8" fmla="*/ 1029 w 1029"/>
                <a:gd name="T9" fmla="*/ 651 h 708"/>
                <a:gd name="T10" fmla="*/ 951 w 1029"/>
                <a:gd name="T11" fmla="*/ 426 h 708"/>
                <a:gd name="T12" fmla="*/ 895 w 1029"/>
                <a:gd name="T13" fmla="*/ 529 h 708"/>
                <a:gd name="T14" fmla="*/ 0 w 1029"/>
                <a:gd name="T15" fmla="*/ 0 h 7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29" h="708">
                  <a:moveTo>
                    <a:pt x="0" y="0"/>
                  </a:moveTo>
                  <a:lnTo>
                    <a:pt x="0" y="89"/>
                  </a:lnTo>
                  <a:lnTo>
                    <a:pt x="862" y="598"/>
                  </a:lnTo>
                  <a:lnTo>
                    <a:pt x="808" y="708"/>
                  </a:lnTo>
                  <a:lnTo>
                    <a:pt x="1029" y="651"/>
                  </a:lnTo>
                  <a:lnTo>
                    <a:pt x="951" y="426"/>
                  </a:lnTo>
                  <a:lnTo>
                    <a:pt x="895" y="529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pic>
        <p:nvPicPr>
          <p:cNvPr id="5" name="Graphic 4" descr="Dollar">
            <a:extLst>
              <a:ext uri="{FF2B5EF4-FFF2-40B4-BE49-F238E27FC236}">
                <a16:creationId xmlns:a16="http://schemas.microsoft.com/office/drawing/2014/main" id="{96CE713A-E79B-4B92-A092-5E77D73694A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84940" y="3840747"/>
            <a:ext cx="440444" cy="440444"/>
          </a:xfrm>
          <a:prstGeom prst="rect">
            <a:avLst/>
          </a:prstGeom>
        </p:spPr>
      </p:pic>
      <p:sp>
        <p:nvSpPr>
          <p:cNvPr id="48" name="CustomShape 10">
            <a:extLst>
              <a:ext uri="{FF2B5EF4-FFF2-40B4-BE49-F238E27FC236}">
                <a16:creationId xmlns:a16="http://schemas.microsoft.com/office/drawing/2014/main" id="{4FE168FF-E2F6-4963-ADAC-839E385FA61F}"/>
              </a:ext>
            </a:extLst>
          </p:cNvPr>
          <p:cNvSpPr/>
          <p:nvPr/>
        </p:nvSpPr>
        <p:spPr>
          <a:xfrm>
            <a:off x="11628798" y="6502750"/>
            <a:ext cx="167940" cy="35129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>
            <a:noAutofit/>
          </a:bodyPr>
          <a:lstStyle/>
          <a:p>
            <a:pPr algn="r">
              <a:lnSpc>
                <a:spcPct val="100000"/>
              </a:lnSpc>
            </a:pPr>
            <a:fld id="{097F6881-2C2B-4FAB-831F-B1F65857E4AC}" type="slidenum">
              <a:rPr lang="en-US" sz="1400" b="1" strike="noStrike" spc="-1">
                <a:solidFill>
                  <a:schemeClr val="bg2"/>
                </a:solidFill>
                <a:latin typeface="+mj-lt"/>
                <a:ea typeface="Microsoft YaHei"/>
              </a:rPr>
              <a:t>5</a:t>
            </a:fld>
            <a:endParaRPr lang="en-US" sz="1400" b="1" strike="noStrike" spc="-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71" name="Title 1">
            <a:extLst>
              <a:ext uri="{FF2B5EF4-FFF2-40B4-BE49-F238E27FC236}">
                <a16:creationId xmlns:a16="http://schemas.microsoft.com/office/drawing/2014/main" id="{DC18DA7A-476B-45EF-8B91-C9006A0DD629}"/>
              </a:ext>
            </a:extLst>
          </p:cNvPr>
          <p:cNvSpPr txBox="1">
            <a:spLocks/>
          </p:cNvSpPr>
          <p:nvPr/>
        </p:nvSpPr>
        <p:spPr>
          <a:xfrm>
            <a:off x="190500" y="177834"/>
            <a:ext cx="11291255" cy="865051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174625" lvl="4">
              <a:lnSpc>
                <a:spcPct val="110000"/>
              </a:lnSpc>
            </a:pPr>
            <a:r>
              <a:rPr lang="en-US" sz="3200" b="1" dirty="0">
                <a:solidFill>
                  <a:srgbClr val="ED7D31">
                    <a:lumMod val="7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Primary Benefits of ISA Membership (3/3)</a:t>
            </a:r>
          </a:p>
        </p:txBody>
      </p:sp>
    </p:spTree>
    <p:extLst>
      <p:ext uri="{BB962C8B-B14F-4D97-AF65-F5344CB8AC3E}">
        <p14:creationId xmlns:p14="http://schemas.microsoft.com/office/powerpoint/2010/main" val="2399882919"/>
      </p:ext>
    </p:extLst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stomShape 10">
            <a:extLst>
              <a:ext uri="{FF2B5EF4-FFF2-40B4-BE49-F238E27FC236}">
                <a16:creationId xmlns:a16="http://schemas.microsoft.com/office/drawing/2014/main" id="{B3A9D622-13FB-41AC-A6AA-730F2CA5F02A}"/>
              </a:ext>
            </a:extLst>
          </p:cNvPr>
          <p:cNvSpPr/>
          <p:nvPr/>
        </p:nvSpPr>
        <p:spPr>
          <a:xfrm>
            <a:off x="11628798" y="6502750"/>
            <a:ext cx="167940" cy="35129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>
            <a:noAutofit/>
          </a:bodyPr>
          <a:lstStyle/>
          <a:p>
            <a:pPr algn="r">
              <a:lnSpc>
                <a:spcPct val="100000"/>
              </a:lnSpc>
            </a:pPr>
            <a:fld id="{097F6881-2C2B-4FAB-831F-B1F65857E4AC}" type="slidenum">
              <a:rPr lang="en-US" sz="1400" b="1" strike="noStrike" spc="-1">
                <a:solidFill>
                  <a:schemeClr val="accent3"/>
                </a:solidFill>
                <a:latin typeface="+mj-lt"/>
                <a:ea typeface="Microsoft YaHei"/>
              </a:rPr>
              <a:t>6</a:t>
            </a:fld>
            <a:endParaRPr lang="en-US" sz="1400" b="1" strike="noStrike" spc="-1" dirty="0">
              <a:solidFill>
                <a:schemeClr val="accent3"/>
              </a:solidFill>
              <a:latin typeface="+mj-lt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13D3FB68-F5F8-4152-AC63-FF9C521E52EE}"/>
              </a:ext>
            </a:extLst>
          </p:cNvPr>
          <p:cNvGrpSpPr/>
          <p:nvPr/>
        </p:nvGrpSpPr>
        <p:grpSpPr>
          <a:xfrm>
            <a:off x="825600" y="1065892"/>
            <a:ext cx="10647643" cy="4606925"/>
            <a:chOff x="825599" y="1422399"/>
            <a:chExt cx="11111911" cy="4606925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F1AFFC5F-B0ED-4BB0-A7D4-96D5F8B061E7}"/>
                </a:ext>
              </a:extLst>
            </p:cNvPr>
            <p:cNvSpPr/>
            <p:nvPr/>
          </p:nvSpPr>
          <p:spPr>
            <a:xfrm>
              <a:off x="825600" y="1422399"/>
              <a:ext cx="1336575" cy="611547"/>
            </a:xfrm>
            <a:prstGeom prst="rect">
              <a:avLst/>
            </a:prstGeom>
            <a:solidFill>
              <a:srgbClr val="F58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72000" rIns="0" bIns="252000" rtlCol="0" anchor="ctr" anchorCtr="0"/>
            <a:lstStyle/>
            <a:p>
              <a:pPr algn="ctr"/>
              <a:r>
                <a:rPr lang="en-US" sz="3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01</a:t>
              </a: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F45680BA-AD9F-429A-9395-D47E608DBAB8}"/>
                </a:ext>
              </a:extLst>
            </p:cNvPr>
            <p:cNvSpPr/>
            <p:nvPr/>
          </p:nvSpPr>
          <p:spPr>
            <a:xfrm>
              <a:off x="825600" y="2409154"/>
              <a:ext cx="1336575" cy="611547"/>
            </a:xfrm>
            <a:prstGeom prst="rect">
              <a:avLst/>
            </a:prstGeom>
            <a:solidFill>
              <a:srgbClr val="F58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72000" rIns="0" bIns="252000" rtlCol="0" anchor="ctr" anchorCtr="0"/>
            <a:lstStyle/>
            <a:p>
              <a:pPr algn="ctr"/>
              <a:r>
                <a:rPr lang="en-US" sz="3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02</a:t>
              </a: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4CF4CB91-2BD8-442F-BCB0-5BE597B3F2A1}"/>
                </a:ext>
              </a:extLst>
            </p:cNvPr>
            <p:cNvSpPr/>
            <p:nvPr/>
          </p:nvSpPr>
          <p:spPr>
            <a:xfrm>
              <a:off x="825600" y="3395909"/>
              <a:ext cx="1336575" cy="611547"/>
            </a:xfrm>
            <a:prstGeom prst="rect">
              <a:avLst/>
            </a:prstGeom>
            <a:solidFill>
              <a:srgbClr val="F58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72000" rIns="0" bIns="252000" rtlCol="0" anchor="ctr" anchorCtr="0"/>
            <a:lstStyle/>
            <a:p>
              <a:pPr algn="ctr"/>
              <a:r>
                <a:rPr lang="en-US" sz="3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03</a:t>
              </a: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5FAAEFD1-3B9F-4868-BC69-B024CF204823}"/>
                </a:ext>
              </a:extLst>
            </p:cNvPr>
            <p:cNvSpPr/>
            <p:nvPr/>
          </p:nvSpPr>
          <p:spPr>
            <a:xfrm>
              <a:off x="825600" y="4382663"/>
              <a:ext cx="1336575" cy="635727"/>
            </a:xfrm>
            <a:prstGeom prst="rect">
              <a:avLst/>
            </a:prstGeom>
            <a:solidFill>
              <a:srgbClr val="F58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72000" rIns="0" bIns="252000" rtlCol="0" anchor="ctr" anchorCtr="0"/>
            <a:lstStyle/>
            <a:p>
              <a:pPr algn="ctr"/>
              <a:r>
                <a:rPr lang="en-US" sz="3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04</a:t>
              </a:r>
            </a:p>
          </p:txBody>
        </p:sp>
        <p:sp>
          <p:nvSpPr>
            <p:cNvPr id="11" name="Parallelogram 10">
              <a:extLst>
                <a:ext uri="{FF2B5EF4-FFF2-40B4-BE49-F238E27FC236}">
                  <a16:creationId xmlns:a16="http://schemas.microsoft.com/office/drawing/2014/main" id="{7CBC9452-6FF3-45B2-874B-99FC7AD3DA0E}"/>
                </a:ext>
              </a:extLst>
            </p:cNvPr>
            <p:cNvSpPr/>
            <p:nvPr/>
          </p:nvSpPr>
          <p:spPr>
            <a:xfrm>
              <a:off x="825600" y="2033946"/>
              <a:ext cx="1332000" cy="375208"/>
            </a:xfrm>
            <a:prstGeom prst="parallelogram">
              <a:avLst>
                <a:gd name="adj" fmla="val 178758"/>
              </a:avLst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54610" tIns="54610" rIns="54610" bIns="54610" rtlCol="0" anchor="ctr"/>
            <a:lstStyle/>
            <a:p>
              <a:endParaRPr lang="en-US" sz="1200" dirty="0" err="1">
                <a:solidFill>
                  <a:schemeClr val="bg1"/>
                </a:solidFill>
              </a:endParaRPr>
            </a:p>
          </p:txBody>
        </p:sp>
        <p:sp>
          <p:nvSpPr>
            <p:cNvPr id="12" name="Parallelogram 11">
              <a:extLst>
                <a:ext uri="{FF2B5EF4-FFF2-40B4-BE49-F238E27FC236}">
                  <a16:creationId xmlns:a16="http://schemas.microsoft.com/office/drawing/2014/main" id="{63F2A39D-58A0-4C70-AF37-165F13BE2D48}"/>
                </a:ext>
              </a:extLst>
            </p:cNvPr>
            <p:cNvSpPr/>
            <p:nvPr/>
          </p:nvSpPr>
          <p:spPr>
            <a:xfrm>
              <a:off x="825599" y="3020700"/>
              <a:ext cx="1332000" cy="375208"/>
            </a:xfrm>
            <a:prstGeom prst="parallelogram">
              <a:avLst>
                <a:gd name="adj" fmla="val 178758"/>
              </a:avLst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54610" tIns="54610" rIns="54610" bIns="54610" rtlCol="0" anchor="ctr"/>
            <a:lstStyle/>
            <a:p>
              <a:endParaRPr lang="en-US" sz="1200" dirty="0" err="1">
                <a:solidFill>
                  <a:schemeClr val="bg1"/>
                </a:solidFill>
              </a:endParaRPr>
            </a:p>
          </p:txBody>
        </p:sp>
        <p:sp>
          <p:nvSpPr>
            <p:cNvPr id="13" name="Parallelogram 12">
              <a:extLst>
                <a:ext uri="{FF2B5EF4-FFF2-40B4-BE49-F238E27FC236}">
                  <a16:creationId xmlns:a16="http://schemas.microsoft.com/office/drawing/2014/main" id="{0A8B0E46-48E0-46CD-85F2-F66B4135A32A}"/>
                </a:ext>
              </a:extLst>
            </p:cNvPr>
            <p:cNvSpPr/>
            <p:nvPr/>
          </p:nvSpPr>
          <p:spPr>
            <a:xfrm>
              <a:off x="825600" y="4007454"/>
              <a:ext cx="1332000" cy="375208"/>
            </a:xfrm>
            <a:prstGeom prst="parallelogram">
              <a:avLst>
                <a:gd name="adj" fmla="val 192064"/>
              </a:avLst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54610" tIns="54610" rIns="54610" bIns="54610" rtlCol="0" anchor="ctr"/>
            <a:lstStyle/>
            <a:p>
              <a:endParaRPr lang="en-US" sz="1200" dirty="0" err="1">
                <a:solidFill>
                  <a:schemeClr val="bg1"/>
                </a:solidFill>
              </a:endParaRP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65BCBA64-7F51-4DC3-9B6A-1DEF8017EC4C}"/>
                </a:ext>
              </a:extLst>
            </p:cNvPr>
            <p:cNvSpPr/>
            <p:nvPr/>
          </p:nvSpPr>
          <p:spPr>
            <a:xfrm>
              <a:off x="825600" y="5393597"/>
              <a:ext cx="1336575" cy="635727"/>
            </a:xfrm>
            <a:prstGeom prst="rect">
              <a:avLst/>
            </a:prstGeom>
            <a:solidFill>
              <a:srgbClr val="F58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72000" rIns="0" bIns="252000" rtlCol="0" anchor="ctr" anchorCtr="0"/>
            <a:lstStyle/>
            <a:p>
              <a:pPr algn="ctr"/>
              <a:r>
                <a:rPr lang="en-US" sz="3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05</a:t>
              </a:r>
            </a:p>
          </p:txBody>
        </p:sp>
        <p:sp>
          <p:nvSpPr>
            <p:cNvPr id="15" name="Parallelogram 14">
              <a:extLst>
                <a:ext uri="{FF2B5EF4-FFF2-40B4-BE49-F238E27FC236}">
                  <a16:creationId xmlns:a16="http://schemas.microsoft.com/office/drawing/2014/main" id="{11376E12-B465-4B7E-876D-54A1035323CA}"/>
                </a:ext>
              </a:extLst>
            </p:cNvPr>
            <p:cNvSpPr/>
            <p:nvPr/>
          </p:nvSpPr>
          <p:spPr>
            <a:xfrm>
              <a:off x="825600" y="5018389"/>
              <a:ext cx="1332000" cy="375208"/>
            </a:xfrm>
            <a:prstGeom prst="parallelogram">
              <a:avLst>
                <a:gd name="adj" fmla="val 192064"/>
              </a:avLst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54610" tIns="54610" rIns="54610" bIns="54610" rtlCol="0" anchor="ctr"/>
            <a:lstStyle/>
            <a:p>
              <a:endParaRPr lang="en-US" sz="1200" dirty="0" err="1">
                <a:solidFill>
                  <a:schemeClr val="bg1"/>
                </a:solidFill>
              </a:endParaRPr>
            </a:p>
          </p:txBody>
        </p:sp>
        <p:sp>
          <p:nvSpPr>
            <p:cNvPr id="16" name="The industry has 10 years of declining margins and has so far focused on an Engine A approach">
              <a:extLst>
                <a:ext uri="{FF2B5EF4-FFF2-40B4-BE49-F238E27FC236}">
                  <a16:creationId xmlns:a16="http://schemas.microsoft.com/office/drawing/2014/main" id="{31932996-7A5A-4C2D-B15D-D6CB88A8F711}"/>
                </a:ext>
              </a:extLst>
            </p:cNvPr>
            <p:cNvSpPr txBox="1"/>
            <p:nvPr/>
          </p:nvSpPr>
          <p:spPr>
            <a:xfrm>
              <a:off x="2465222" y="1568309"/>
              <a:ext cx="7936364" cy="27699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ts val="200"/>
                </a:spcBef>
                <a:defRPr sz="1600">
                  <a:solidFill>
                    <a:srgbClr val="00338D"/>
                  </a:solidFill>
                  <a:latin typeface="+mj-lt"/>
                  <a:ea typeface="+mj-ea"/>
                  <a:cs typeface="+mj-cs"/>
                  <a:sym typeface="Arial"/>
                </a:defRPr>
              </a:lvl1pPr>
            </a:lstStyle>
            <a:p>
              <a:r>
                <a:rPr lang="en-US" sz="1800" dirty="0">
                  <a:solidFill>
                    <a:schemeClr val="tx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Visit the International Solar Alliance (ISA) website </a:t>
              </a:r>
              <a:r>
                <a:rPr lang="en-US" sz="1800" b="1" u="sng" dirty="0">
                  <a:solidFill>
                    <a:schemeClr val="tx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www.isolaralliance.org</a:t>
              </a:r>
            </a:p>
          </p:txBody>
        </p: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2386054F-AAA2-4B39-B730-04F907FFAA56}"/>
                </a:ext>
              </a:extLst>
            </p:cNvPr>
            <p:cNvCxnSpPr>
              <a:stCxn id="11" idx="2"/>
            </p:cNvCxnSpPr>
            <p:nvPr/>
          </p:nvCxnSpPr>
          <p:spPr>
            <a:xfrm>
              <a:off x="1822243" y="2221550"/>
              <a:ext cx="10115267" cy="0"/>
            </a:xfrm>
            <a:prstGeom prst="line">
              <a:avLst/>
            </a:prstGeom>
            <a:ln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31339A44-5709-4016-AE9E-5F305687073F}"/>
                </a:ext>
              </a:extLst>
            </p:cNvPr>
            <p:cNvCxnSpPr/>
            <p:nvPr/>
          </p:nvCxnSpPr>
          <p:spPr>
            <a:xfrm>
              <a:off x="1822242" y="3220054"/>
              <a:ext cx="10019840" cy="0"/>
            </a:xfrm>
            <a:prstGeom prst="line">
              <a:avLst/>
            </a:prstGeom>
            <a:ln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59CFC7D0-33BB-498B-A8AF-9B81051046AE}"/>
                </a:ext>
              </a:extLst>
            </p:cNvPr>
            <p:cNvCxnSpPr/>
            <p:nvPr/>
          </p:nvCxnSpPr>
          <p:spPr>
            <a:xfrm flipV="1">
              <a:off x="1797279" y="4199508"/>
              <a:ext cx="10019840" cy="0"/>
            </a:xfrm>
            <a:prstGeom prst="line">
              <a:avLst/>
            </a:prstGeom>
            <a:ln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ECB39461-EF49-468C-8AB2-38E939AD0CF6}"/>
                </a:ext>
              </a:extLst>
            </p:cNvPr>
            <p:cNvCxnSpPr>
              <a:stCxn id="15" idx="2"/>
            </p:cNvCxnSpPr>
            <p:nvPr/>
          </p:nvCxnSpPr>
          <p:spPr>
            <a:xfrm>
              <a:off x="1797279" y="5205993"/>
              <a:ext cx="10019840" cy="0"/>
            </a:xfrm>
            <a:prstGeom prst="line">
              <a:avLst/>
            </a:prstGeom>
            <a:ln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The industry has 10 years of declining margins and has so far focused on an Engine A approach">
            <a:extLst>
              <a:ext uri="{FF2B5EF4-FFF2-40B4-BE49-F238E27FC236}">
                <a16:creationId xmlns:a16="http://schemas.microsoft.com/office/drawing/2014/main" id="{0F5F22B0-9F73-4A03-9032-D8F7F598BC69}"/>
              </a:ext>
            </a:extLst>
          </p:cNvPr>
          <p:cNvSpPr txBox="1"/>
          <p:nvPr/>
        </p:nvSpPr>
        <p:spPr>
          <a:xfrm>
            <a:off x="2396718" y="2009034"/>
            <a:ext cx="9076523" cy="5539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ts val="200"/>
              </a:spcBef>
              <a:defRPr sz="1600">
                <a:solidFill>
                  <a:srgbClr val="00338D"/>
                </a:solidFill>
                <a:latin typeface="+mj-lt"/>
                <a:ea typeface="+mj-ea"/>
                <a:cs typeface="+mj-cs"/>
                <a:sym typeface="Arial"/>
              </a:defRPr>
            </a:lvl1pPr>
          </a:lstStyle>
          <a:p>
            <a:r>
              <a:rPr lang="en-US" sz="1800" dirty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Go to the </a:t>
            </a:r>
            <a:r>
              <a:rPr lang="en-US" sz="18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Framework Agreement </a:t>
            </a:r>
            <a:r>
              <a:rPr lang="en-US" sz="1800" dirty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tab in the About section and download the ISA Framework Agreement in English or in any of the other UN languages or Hindi</a:t>
            </a:r>
            <a:endParaRPr sz="1800" dirty="0">
              <a:solidFill>
                <a:schemeClr val="tx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The industry has 10 years of declining margins and has so far focused on an Engine A approach">
            <a:extLst>
              <a:ext uri="{FF2B5EF4-FFF2-40B4-BE49-F238E27FC236}">
                <a16:creationId xmlns:a16="http://schemas.microsoft.com/office/drawing/2014/main" id="{A92D225D-C0A7-4781-B028-822BD47DE9AF}"/>
              </a:ext>
            </a:extLst>
          </p:cNvPr>
          <p:cNvSpPr txBox="1"/>
          <p:nvPr/>
        </p:nvSpPr>
        <p:spPr>
          <a:xfrm>
            <a:off x="2396717" y="3154336"/>
            <a:ext cx="9076523" cy="2769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ts val="200"/>
              </a:spcBef>
              <a:defRPr sz="1600">
                <a:solidFill>
                  <a:srgbClr val="00338D"/>
                </a:solidFill>
                <a:latin typeface="+mj-lt"/>
                <a:ea typeface="+mj-ea"/>
                <a:cs typeface="+mj-cs"/>
                <a:sym typeface="Arial"/>
              </a:defRPr>
            </a:lvl1pPr>
          </a:lstStyle>
          <a:p>
            <a:r>
              <a:rPr lang="en-US" sz="1800" dirty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Get the </a:t>
            </a:r>
            <a:r>
              <a:rPr lang="en-US" sz="18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Executive approval</a:t>
            </a:r>
            <a:r>
              <a:rPr lang="en-US" sz="1800" dirty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for signing and ratifying the ISA Framework Agreement</a:t>
            </a:r>
          </a:p>
        </p:txBody>
      </p:sp>
      <p:sp>
        <p:nvSpPr>
          <p:cNvPr id="23" name="The industry has 10 years of declining margins and has so far focused on an Engine A approach">
            <a:extLst>
              <a:ext uri="{FF2B5EF4-FFF2-40B4-BE49-F238E27FC236}">
                <a16:creationId xmlns:a16="http://schemas.microsoft.com/office/drawing/2014/main" id="{DB8D3B4D-8731-4AAB-9AC6-10FF01E12EE0}"/>
              </a:ext>
            </a:extLst>
          </p:cNvPr>
          <p:cNvSpPr txBox="1"/>
          <p:nvPr/>
        </p:nvSpPr>
        <p:spPr>
          <a:xfrm>
            <a:off x="2396717" y="3930745"/>
            <a:ext cx="9076521" cy="83099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ts val="200"/>
              </a:spcBef>
              <a:defRPr sz="1600">
                <a:solidFill>
                  <a:srgbClr val="00338D"/>
                </a:solidFill>
                <a:latin typeface="+mj-lt"/>
                <a:ea typeface="+mj-ea"/>
                <a:cs typeface="+mj-cs"/>
                <a:sym typeface="Arial"/>
              </a:defRPr>
            </a:lvl1pPr>
          </a:lstStyle>
          <a:p>
            <a:r>
              <a:rPr lang="en-US" sz="1800" dirty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Thereafter get </a:t>
            </a:r>
            <a:r>
              <a:rPr lang="en-US" sz="18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approval of the Cabinet/Parliament </a:t>
            </a:r>
            <a:r>
              <a:rPr lang="en-US" sz="1800" dirty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or any other competent body </a:t>
            </a:r>
            <a:r>
              <a:rPr lang="en-US" sz="1800" dirty="0" err="1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authorised</a:t>
            </a:r>
            <a:r>
              <a:rPr lang="en-US" sz="1800" dirty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to approve the ratification of ISA FA through the concerned Ministry/Department</a:t>
            </a:r>
          </a:p>
        </p:txBody>
      </p:sp>
      <p:sp>
        <p:nvSpPr>
          <p:cNvPr id="25" name="The industry has 10 years of declining margins and has so far focused on an Engine A approach">
            <a:extLst>
              <a:ext uri="{FF2B5EF4-FFF2-40B4-BE49-F238E27FC236}">
                <a16:creationId xmlns:a16="http://schemas.microsoft.com/office/drawing/2014/main" id="{1CC02DC1-BEB3-4D44-909A-A3765389CAE9}"/>
              </a:ext>
            </a:extLst>
          </p:cNvPr>
          <p:cNvSpPr txBox="1"/>
          <p:nvPr/>
        </p:nvSpPr>
        <p:spPr>
          <a:xfrm>
            <a:off x="2396719" y="4992957"/>
            <a:ext cx="9400019" cy="83099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ts val="200"/>
              </a:spcBef>
              <a:defRPr sz="1600">
                <a:solidFill>
                  <a:srgbClr val="00338D"/>
                </a:solidFill>
                <a:latin typeface="+mj-lt"/>
                <a:ea typeface="+mj-ea"/>
                <a:cs typeface="+mj-cs"/>
                <a:sym typeface="Arial"/>
              </a:defRPr>
            </a:lvl1pPr>
          </a:lstStyle>
          <a:p>
            <a:r>
              <a:rPr lang="en-US" sz="1800" dirty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After Parliament/Cabinet approval the formal Instrument of </a:t>
            </a:r>
            <a:r>
              <a:rPr lang="en-US" sz="18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ratification needs to be deposited</a:t>
            </a:r>
            <a:r>
              <a:rPr lang="en-US" sz="1800" dirty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through a formal Note </a:t>
            </a:r>
            <a:r>
              <a:rPr lang="en-US" sz="1800" dirty="0" err="1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Verbale</a:t>
            </a:r>
            <a:r>
              <a:rPr lang="en-US" sz="1800" dirty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with Ministry of External Affairs, </a:t>
            </a:r>
            <a:r>
              <a:rPr lang="en-US" sz="1800" dirty="0" err="1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GoI</a:t>
            </a:r>
            <a:r>
              <a:rPr lang="en-US" sz="1800" dirty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- the depository of the Framework Agreement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DBC2F8A2-7DA1-47FE-99D7-8D0722796277}"/>
              </a:ext>
            </a:extLst>
          </p:cNvPr>
          <p:cNvSpPr txBox="1">
            <a:spLocks/>
          </p:cNvSpPr>
          <p:nvPr/>
        </p:nvSpPr>
        <p:spPr>
          <a:xfrm>
            <a:off x="190500" y="177834"/>
            <a:ext cx="11291255" cy="865051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174625" lvl="4">
              <a:lnSpc>
                <a:spcPct val="110000"/>
              </a:lnSpc>
            </a:pPr>
            <a:r>
              <a:rPr lang="en-US" sz="3200" b="1" dirty="0">
                <a:solidFill>
                  <a:srgbClr val="ED7D31">
                    <a:lumMod val="7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How to become a Member</a:t>
            </a:r>
          </a:p>
        </p:txBody>
      </p:sp>
    </p:spTree>
    <p:extLst>
      <p:ext uri="{BB962C8B-B14F-4D97-AF65-F5344CB8AC3E}">
        <p14:creationId xmlns:p14="http://schemas.microsoft.com/office/powerpoint/2010/main" val="4200619073"/>
      </p:ext>
    </p:extLst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C70E2BB-FAEC-40D6-A1B8-5EF2F569611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917" r="3275" b="16465"/>
          <a:stretch/>
        </p:blipFill>
        <p:spPr>
          <a:xfrm>
            <a:off x="10766" y="4068687"/>
            <a:ext cx="4044163" cy="2627890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5814485-4871-4EE7-8147-8A565A6E84D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1631"/>
          <a:stretch/>
        </p:blipFill>
        <p:spPr>
          <a:xfrm>
            <a:off x="8374743" y="4068605"/>
            <a:ext cx="3806491" cy="2627890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9C47631-67AE-44CF-BE5E-B66F016AE8A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778"/>
          <a:stretch/>
        </p:blipFill>
        <p:spPr>
          <a:xfrm>
            <a:off x="0" y="41942"/>
            <a:ext cx="7000210" cy="3078363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</p:pic>
      <p:pic>
        <p:nvPicPr>
          <p:cNvPr id="7" name="Picture 4" descr="C:\Users\Maadan\Desktop\ISA JPEG\solar ALLIANCE1.jpg">
            <a:extLst>
              <a:ext uri="{FF2B5EF4-FFF2-40B4-BE49-F238E27FC236}">
                <a16:creationId xmlns:a16="http://schemas.microsoft.com/office/drawing/2014/main" id="{894E1011-5C77-4073-AFB7-968A26E474D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2772" y="47010"/>
            <a:ext cx="4799228" cy="3073295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Image preview">
            <a:extLst>
              <a:ext uri="{FF2B5EF4-FFF2-40B4-BE49-F238E27FC236}">
                <a16:creationId xmlns:a16="http://schemas.microsoft.com/office/drawing/2014/main" id="{3266D54F-6DD0-40FE-858B-49702EBBD2E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62" b="1453"/>
          <a:stretch/>
        </p:blipFill>
        <p:spPr bwMode="auto">
          <a:xfrm>
            <a:off x="4328887" y="4068605"/>
            <a:ext cx="3891129" cy="2624328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Slide Number Placeholder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en-US" smtClean="0"/>
              <a:t>7</a:t>
            </a:fld>
            <a:endParaRPr lang="en-US" dirty="0"/>
          </a:p>
        </p:txBody>
      </p:sp>
      <p:sp>
        <p:nvSpPr>
          <p:cNvPr id="8" name="CustomShape 11">
            <a:extLst>
              <a:ext uri="{FF2B5EF4-FFF2-40B4-BE49-F238E27FC236}">
                <a16:creationId xmlns:a16="http://schemas.microsoft.com/office/drawing/2014/main" id="{2F102EAF-4E29-4854-B8DD-7C136EE009C8}"/>
              </a:ext>
            </a:extLst>
          </p:cNvPr>
          <p:cNvSpPr/>
          <p:nvPr/>
        </p:nvSpPr>
        <p:spPr>
          <a:xfrm>
            <a:off x="0" y="3151039"/>
            <a:ext cx="12181234" cy="799371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59940" tIns="30060" rIns="59940" bIns="3006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none" spc="-1" normalizeH="0" baseline="0" noProof="0" dirty="0">
                <a:ln>
                  <a:noFill/>
                </a:ln>
                <a:solidFill>
                  <a:srgbClr val="E38424"/>
                </a:solidFill>
                <a:effectLst/>
                <a:uLnTx/>
                <a:uFillTx/>
                <a:latin typeface="Arial" panose="020B0604020202020204" pitchFamily="34" charset="0"/>
                <a:ea typeface="Microsoft YaHei"/>
                <a:cs typeface="Arial" panose="020B0604020202020204" pitchFamily="34" charset="0"/>
              </a:rPr>
              <a:t>THANK YOU</a:t>
            </a:r>
            <a:endParaRPr kumimoji="0" lang="en-US" sz="4800" b="0" i="0" u="none" strike="noStrike" kern="1200" cap="none" spc="-1" normalizeH="0" baseline="0" noProof="0" dirty="0">
              <a:ln>
                <a:noFill/>
              </a:ln>
              <a:solidFill>
                <a:srgbClr val="E38424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7813817"/>
      </p:ext>
    </p:extLst>
  </p:cSld>
  <p:clrMapOvr>
    <a:masterClrMapping/>
  </p:clrMapOvr>
  <p:transition spd="med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Default Theme">
  <a:themeElements>
    <a:clrScheme name="Default Theme">
      <a:dk1>
        <a:srgbClr val="7F7F7F"/>
      </a:dk1>
      <a:lt1>
        <a:srgbClr val="FFFFFF"/>
      </a:lt1>
      <a:dk2>
        <a:srgbClr val="A7A7A7"/>
      </a:dk2>
      <a:lt2>
        <a:srgbClr val="535353"/>
      </a:lt2>
      <a:accent1>
        <a:srgbClr val="707070"/>
      </a:accent1>
      <a:accent2>
        <a:srgbClr val="ECE1D7"/>
      </a:accent2>
      <a:accent3>
        <a:srgbClr val="545557"/>
      </a:accent3>
      <a:accent4>
        <a:srgbClr val="91969B"/>
      </a:accent4>
      <a:accent5>
        <a:srgbClr val="4B5050"/>
      </a:accent5>
      <a:accent6>
        <a:srgbClr val="515457"/>
      </a:accent6>
      <a:hlink>
        <a:srgbClr val="0000FF"/>
      </a:hlink>
      <a:folHlink>
        <a:srgbClr val="FF00FF"/>
      </a:folHlink>
    </a:clrScheme>
    <a:fontScheme name="Default Theme">
      <a:majorFont>
        <a:latin typeface="Helvetica"/>
        <a:ea typeface="Helvetica"/>
        <a:cs typeface="Helvetica"/>
      </a:majorFont>
      <a:minorFont>
        <a:latin typeface="Calibri Light"/>
        <a:ea typeface="Calibri Light"/>
        <a:cs typeface="Calibri Light"/>
      </a:minorFont>
    </a:fontScheme>
    <a:fmtScheme name="Default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rgbClr val="000000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1828433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600" b="0" i="0" u="none" strike="noStrike" cap="none" spc="0" normalizeH="0" baseline="0">
            <a:ln>
              <a:noFill/>
            </a:ln>
            <a:solidFill>
              <a:srgbClr val="7F7F7F"/>
            </a:solidFill>
            <a:effectLst/>
            <a:uFillTx/>
            <a:latin typeface="Lato Light"/>
            <a:ea typeface="Lato Light"/>
            <a:cs typeface="Lato Light"/>
            <a:sym typeface="Lato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1828433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600" b="0" i="0" u="none" strike="noStrike" cap="none" spc="0" normalizeH="0" baseline="0">
            <a:ln>
              <a:noFill/>
            </a:ln>
            <a:solidFill>
              <a:srgbClr val="7F7F7F"/>
            </a:solidFill>
            <a:effectLst/>
            <a:uFillTx/>
            <a:latin typeface="Lato Light"/>
            <a:ea typeface="Lato Light"/>
            <a:cs typeface="Lato Light"/>
            <a:sym typeface="Lato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355</TotalTime>
  <Words>631</Words>
  <Application>Microsoft Office PowerPoint</Application>
  <PresentationFormat>Widescreen</PresentationFormat>
  <Paragraphs>83</Paragraphs>
  <Slides>7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7</vt:i4>
      </vt:variant>
    </vt:vector>
  </HeadingPairs>
  <TitlesOfParts>
    <vt:vector size="15" baseType="lpstr">
      <vt:lpstr>Arial</vt:lpstr>
      <vt:lpstr>Calibri</vt:lpstr>
      <vt:lpstr>Calibri Light</vt:lpstr>
      <vt:lpstr>Helvetica</vt:lpstr>
      <vt:lpstr>KPMG Extralight</vt:lpstr>
      <vt:lpstr>Montserrat Hairline</vt:lpstr>
      <vt:lpstr>Office Theme</vt:lpstr>
      <vt:lpstr>1_Default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Usashi Banerjee</cp:lastModifiedBy>
  <cp:revision>120</cp:revision>
  <cp:lastPrinted>2020-03-03T09:47:49Z</cp:lastPrinted>
  <dcterms:created xsi:type="dcterms:W3CDTF">2020-02-18T20:27:05Z</dcterms:created>
  <dcterms:modified xsi:type="dcterms:W3CDTF">2021-01-28T12:32:51Z</dcterms:modified>
</cp:coreProperties>
</file>