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3978" r:id="rId2"/>
  </p:sldMasterIdLst>
  <p:notesMasterIdLst>
    <p:notesMasterId r:id="rId19"/>
  </p:notesMasterIdLst>
  <p:handoutMasterIdLst>
    <p:handoutMasterId r:id="rId20"/>
  </p:handoutMasterIdLst>
  <p:sldIdLst>
    <p:sldId id="713" r:id="rId3"/>
    <p:sldId id="714" r:id="rId4"/>
    <p:sldId id="716" r:id="rId5"/>
    <p:sldId id="735" r:id="rId6"/>
    <p:sldId id="741" r:id="rId7"/>
    <p:sldId id="744" r:id="rId8"/>
    <p:sldId id="710" r:id="rId9"/>
    <p:sldId id="738" r:id="rId10"/>
    <p:sldId id="709" r:id="rId11"/>
    <p:sldId id="708" r:id="rId12"/>
    <p:sldId id="742" r:id="rId13"/>
    <p:sldId id="743" r:id="rId14"/>
    <p:sldId id="720" r:id="rId15"/>
    <p:sldId id="721" r:id="rId16"/>
    <p:sldId id="731" r:id="rId17"/>
    <p:sldId id="730" r:id="rId18"/>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003" userDrawn="1">
          <p15:clr>
            <a:srgbClr val="A4A3A4"/>
          </p15:clr>
        </p15:guide>
        <p15:guide id="2" pos="2282" userDrawn="1">
          <p15:clr>
            <a:srgbClr val="A4A3A4"/>
          </p15:clr>
        </p15:guide>
        <p15:guide id="3" orient="horz" pos="3127" userDrawn="1">
          <p15:clr>
            <a:srgbClr val="A4A3A4"/>
          </p15:clr>
        </p15:guide>
        <p15:guide id="4"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P" initials="H" lastIdx="3" clrIdx="0"/>
  <p:cmAuthor id="1" name="Aishwarya Patankar" initials="AP" lastIdx="1" clrIdx="1">
    <p:extLst>
      <p:ext uri="{19B8F6BF-5375-455C-9EA6-DF929625EA0E}">
        <p15:presenceInfo xmlns:p15="http://schemas.microsoft.com/office/powerpoint/2012/main" userId="Aishwarya Patank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39393"/>
    <a:srgbClr val="9B4A1D"/>
    <a:srgbClr val="41AB5D"/>
    <a:srgbClr val="228544"/>
    <a:srgbClr val="FFFF33"/>
    <a:srgbClr val="E223B8"/>
    <a:srgbClr val="A6BDDB"/>
    <a:srgbClr val="4EB3D3"/>
    <a:srgbClr val="8EEC31"/>
    <a:srgbClr val="810F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595" autoAdjust="0"/>
  </p:normalViewPr>
  <p:slideViewPr>
    <p:cSldViewPr showGuides="1">
      <p:cViewPr>
        <p:scale>
          <a:sx n="70" d="100"/>
          <a:sy n="70" d="100"/>
        </p:scale>
        <p:origin x="1158" y="60"/>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1" d="100"/>
          <a:sy n="51" d="100"/>
        </p:scale>
        <p:origin x="2970" y="90"/>
      </p:cViewPr>
      <p:guideLst>
        <p:guide orient="horz" pos="3003"/>
        <p:guide pos="2282"/>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053374-014D-4394-ABCA-7105EACEB96E}" type="doc">
      <dgm:prSet loTypeId="urn:microsoft.com/office/officeart/2009/layout/CircleArrowProcess" loCatId="process" qsTypeId="urn:microsoft.com/office/officeart/2005/8/quickstyle/simple3" qsCatId="simple" csTypeId="urn:microsoft.com/office/officeart/2005/8/colors/accent1_2" csCatId="accent1" phldr="1"/>
      <dgm:spPr/>
      <dgm:t>
        <a:bodyPr/>
        <a:lstStyle/>
        <a:p>
          <a:endParaRPr lang="en-US"/>
        </a:p>
      </dgm:t>
    </dgm:pt>
    <dgm:pt modelId="{C0540EE2-D0D1-4703-B124-942190861639}">
      <dgm:prSet phldrT="[Text]" custT="1"/>
      <dgm:spPr/>
      <dgm:t>
        <a:bodyPr/>
        <a:lstStyle/>
        <a:p>
          <a:r>
            <a:rPr lang="en-US" sz="1000" dirty="0" smtClean="0">
              <a:latin typeface="Book Antiqua" panose="02040602050305030304" pitchFamily="18" charset="0"/>
            </a:rPr>
            <a:t>Receive Application</a:t>
          </a:r>
          <a:endParaRPr lang="en-US" sz="1000" dirty="0">
            <a:latin typeface="Book Antiqua" panose="02040602050305030304" pitchFamily="18" charset="0"/>
          </a:endParaRPr>
        </a:p>
      </dgm:t>
    </dgm:pt>
    <dgm:pt modelId="{6272D20E-5416-4C4B-8E9D-6A6175C48897}" type="parTrans" cxnId="{7DB7ABC8-68FE-4609-BE7F-96605F6C1663}">
      <dgm:prSet/>
      <dgm:spPr/>
      <dgm:t>
        <a:bodyPr/>
        <a:lstStyle/>
        <a:p>
          <a:endParaRPr lang="en-US"/>
        </a:p>
      </dgm:t>
    </dgm:pt>
    <dgm:pt modelId="{F1B26F18-C03C-4EA8-A2FC-E2A6767E8480}" type="sibTrans" cxnId="{7DB7ABC8-68FE-4609-BE7F-96605F6C1663}">
      <dgm:prSet/>
      <dgm:spPr/>
      <dgm:t>
        <a:bodyPr/>
        <a:lstStyle/>
        <a:p>
          <a:endParaRPr lang="en-US"/>
        </a:p>
      </dgm:t>
    </dgm:pt>
    <dgm:pt modelId="{06998D73-002C-48E0-8128-D6D03DF72B0F}">
      <dgm:prSet phldrT="[Text]" custT="1"/>
      <dgm:spPr/>
      <dgm:t>
        <a:bodyPr/>
        <a:lstStyle/>
        <a:p>
          <a:r>
            <a:rPr lang="en-US" sz="1000" dirty="0" smtClean="0">
              <a:latin typeface="Book Antiqua" panose="02040602050305030304" pitchFamily="18" charset="0"/>
            </a:rPr>
            <a:t>Technical Feasibility Approval</a:t>
          </a:r>
          <a:endParaRPr lang="en-US" sz="1000" dirty="0">
            <a:latin typeface="Book Antiqua" panose="02040602050305030304" pitchFamily="18" charset="0"/>
          </a:endParaRPr>
        </a:p>
      </dgm:t>
    </dgm:pt>
    <dgm:pt modelId="{0D6F002D-B8D4-4232-9AA6-3B2CE4A96FC0}" type="parTrans" cxnId="{6F75C752-0650-4FE0-B89D-1DB1D97A5570}">
      <dgm:prSet/>
      <dgm:spPr/>
      <dgm:t>
        <a:bodyPr/>
        <a:lstStyle/>
        <a:p>
          <a:endParaRPr lang="en-US"/>
        </a:p>
      </dgm:t>
    </dgm:pt>
    <dgm:pt modelId="{4F29A379-9F5B-4649-BCAA-73EDD059A73A}" type="sibTrans" cxnId="{6F75C752-0650-4FE0-B89D-1DB1D97A5570}">
      <dgm:prSet/>
      <dgm:spPr/>
      <dgm:t>
        <a:bodyPr/>
        <a:lstStyle/>
        <a:p>
          <a:endParaRPr lang="en-US"/>
        </a:p>
      </dgm:t>
    </dgm:pt>
    <dgm:pt modelId="{7E430D5D-9E18-4520-89F8-72A38B232476}">
      <dgm:prSet phldrT="[Text]" custT="1"/>
      <dgm:spPr/>
      <dgm:t>
        <a:bodyPr/>
        <a:lstStyle/>
        <a:p>
          <a:r>
            <a:rPr lang="en-US" sz="1000" dirty="0" smtClean="0">
              <a:latin typeface="Book Antiqua" panose="02040602050305030304" pitchFamily="18" charset="0"/>
            </a:rPr>
            <a:t>Sign Interconnection Agreement</a:t>
          </a:r>
          <a:endParaRPr lang="en-US" sz="1000" dirty="0">
            <a:latin typeface="Book Antiqua" panose="02040602050305030304" pitchFamily="18" charset="0"/>
          </a:endParaRPr>
        </a:p>
      </dgm:t>
    </dgm:pt>
    <dgm:pt modelId="{0C8DE86A-CF5A-4F2F-A92B-97927A2794E4}" type="parTrans" cxnId="{9C75D557-2AE4-4D21-9D7F-9B2A325845D9}">
      <dgm:prSet/>
      <dgm:spPr/>
      <dgm:t>
        <a:bodyPr/>
        <a:lstStyle/>
        <a:p>
          <a:endParaRPr lang="en-US"/>
        </a:p>
      </dgm:t>
    </dgm:pt>
    <dgm:pt modelId="{1ECC9C9D-F2AC-45FD-A20B-71E185D84488}" type="sibTrans" cxnId="{9C75D557-2AE4-4D21-9D7F-9B2A325845D9}">
      <dgm:prSet/>
      <dgm:spPr/>
      <dgm:t>
        <a:bodyPr/>
        <a:lstStyle/>
        <a:p>
          <a:endParaRPr lang="en-US"/>
        </a:p>
      </dgm:t>
    </dgm:pt>
    <dgm:pt modelId="{9ECFFEE1-6D34-4B88-96A8-AAE9383DD68C}">
      <dgm:prSet phldrT="[Text]" custT="1"/>
      <dgm:spPr/>
      <dgm:t>
        <a:bodyPr/>
        <a:lstStyle/>
        <a:p>
          <a:r>
            <a:rPr lang="en-US" sz="1000" dirty="0" smtClean="0">
              <a:latin typeface="Book Antiqua" panose="02040602050305030304" pitchFamily="18" charset="0"/>
            </a:rPr>
            <a:t>Meter Procurement and Testing</a:t>
          </a:r>
          <a:endParaRPr lang="en-US" sz="1000" dirty="0">
            <a:latin typeface="Book Antiqua" panose="02040602050305030304" pitchFamily="18" charset="0"/>
          </a:endParaRPr>
        </a:p>
      </dgm:t>
    </dgm:pt>
    <dgm:pt modelId="{CBDBEA4C-A214-44B6-9D4B-423945ED0073}" type="parTrans" cxnId="{9D20CBF0-918A-4813-B35F-6F8BC4CC40D1}">
      <dgm:prSet/>
      <dgm:spPr/>
      <dgm:t>
        <a:bodyPr/>
        <a:lstStyle/>
        <a:p>
          <a:endParaRPr lang="en-US"/>
        </a:p>
      </dgm:t>
    </dgm:pt>
    <dgm:pt modelId="{B1540AB0-CE2F-4AB2-A0F2-026D19749473}" type="sibTrans" cxnId="{9D20CBF0-918A-4813-B35F-6F8BC4CC40D1}">
      <dgm:prSet/>
      <dgm:spPr/>
      <dgm:t>
        <a:bodyPr/>
        <a:lstStyle/>
        <a:p>
          <a:endParaRPr lang="en-US"/>
        </a:p>
      </dgm:t>
    </dgm:pt>
    <dgm:pt modelId="{4A2E1459-5CB6-431A-BDFE-DC17CB60F5AA}">
      <dgm:prSet phldrT="[Text]" custT="1"/>
      <dgm:spPr/>
      <dgm:t>
        <a:bodyPr/>
        <a:lstStyle/>
        <a:p>
          <a:r>
            <a:rPr lang="en-US" sz="1000" dirty="0" smtClean="0">
              <a:latin typeface="Book Antiqua" panose="02040602050305030304" pitchFamily="18" charset="0"/>
            </a:rPr>
            <a:t>Verify Documents and Conduct Site Visit</a:t>
          </a:r>
          <a:endParaRPr lang="en-US" sz="1000" dirty="0">
            <a:latin typeface="Book Antiqua" panose="02040602050305030304" pitchFamily="18" charset="0"/>
          </a:endParaRPr>
        </a:p>
      </dgm:t>
    </dgm:pt>
    <dgm:pt modelId="{971B4DD8-9F8A-4E9D-8C48-1AF345408702}" type="parTrans" cxnId="{7EB7C9B1-6765-4ED1-A0A0-6E1214466F98}">
      <dgm:prSet/>
      <dgm:spPr/>
      <dgm:t>
        <a:bodyPr/>
        <a:lstStyle/>
        <a:p>
          <a:endParaRPr lang="en-US"/>
        </a:p>
      </dgm:t>
    </dgm:pt>
    <dgm:pt modelId="{61A5EAD1-707F-45D5-A48E-1AC6E9611243}" type="sibTrans" cxnId="{7EB7C9B1-6765-4ED1-A0A0-6E1214466F98}">
      <dgm:prSet/>
      <dgm:spPr/>
      <dgm:t>
        <a:bodyPr/>
        <a:lstStyle/>
        <a:p>
          <a:endParaRPr lang="en-US"/>
        </a:p>
      </dgm:t>
    </dgm:pt>
    <dgm:pt modelId="{00AAA9E6-30F4-46FD-8982-715DE56C26BC}">
      <dgm:prSet phldrT="[Text]" custT="1"/>
      <dgm:spPr/>
      <dgm:t>
        <a:bodyPr/>
        <a:lstStyle/>
        <a:p>
          <a:r>
            <a:rPr lang="en-US" sz="900" dirty="0" smtClean="0">
              <a:latin typeface="Book Antiqua" panose="02040602050305030304" pitchFamily="18" charset="0"/>
            </a:rPr>
            <a:t>Synchronization of the System</a:t>
          </a:r>
          <a:endParaRPr lang="en-US" sz="900" dirty="0">
            <a:latin typeface="Book Antiqua" panose="02040602050305030304" pitchFamily="18" charset="0"/>
          </a:endParaRPr>
        </a:p>
      </dgm:t>
    </dgm:pt>
    <dgm:pt modelId="{C86E973A-0DA6-456B-A02F-AC51BF9707E6}" type="parTrans" cxnId="{2541F844-6DC4-433E-9B45-2D2B15615688}">
      <dgm:prSet/>
      <dgm:spPr/>
      <dgm:t>
        <a:bodyPr/>
        <a:lstStyle/>
        <a:p>
          <a:endParaRPr lang="en-US"/>
        </a:p>
      </dgm:t>
    </dgm:pt>
    <dgm:pt modelId="{04FF44A3-862F-49D1-BC09-5A7A94E49F2B}" type="sibTrans" cxnId="{2541F844-6DC4-433E-9B45-2D2B15615688}">
      <dgm:prSet/>
      <dgm:spPr/>
      <dgm:t>
        <a:bodyPr/>
        <a:lstStyle/>
        <a:p>
          <a:endParaRPr lang="en-US"/>
        </a:p>
      </dgm:t>
    </dgm:pt>
    <dgm:pt modelId="{6EDEDDDE-BF11-4528-AA4E-A687BC03137F}" type="pres">
      <dgm:prSet presAssocID="{36053374-014D-4394-ABCA-7105EACEB96E}" presName="Name0" presStyleCnt="0">
        <dgm:presLayoutVars>
          <dgm:chMax val="7"/>
          <dgm:chPref val="7"/>
          <dgm:dir/>
          <dgm:animLvl val="lvl"/>
        </dgm:presLayoutVars>
      </dgm:prSet>
      <dgm:spPr/>
      <dgm:t>
        <a:bodyPr/>
        <a:lstStyle/>
        <a:p>
          <a:endParaRPr lang="en-US"/>
        </a:p>
      </dgm:t>
    </dgm:pt>
    <dgm:pt modelId="{C7D3E900-D951-4161-A1FC-9DD05DEDA97D}" type="pres">
      <dgm:prSet presAssocID="{C0540EE2-D0D1-4703-B124-942190861639}" presName="Accent1" presStyleCnt="0"/>
      <dgm:spPr/>
    </dgm:pt>
    <dgm:pt modelId="{FDB6337B-5A0E-42A7-AB54-8B888345D521}" type="pres">
      <dgm:prSet presAssocID="{C0540EE2-D0D1-4703-B124-942190861639}" presName="Accent" presStyleLbl="node1" presStyleIdx="0" presStyleCnt="6"/>
      <dgm:spPr/>
    </dgm:pt>
    <dgm:pt modelId="{13AB3486-5B52-4BB6-825F-9F684BD18A7F}" type="pres">
      <dgm:prSet presAssocID="{C0540EE2-D0D1-4703-B124-942190861639}" presName="Parent1" presStyleLbl="revTx" presStyleIdx="0" presStyleCnt="6" custScaleX="136508" custScaleY="144429" custLinFactNeighborY="-21693">
        <dgm:presLayoutVars>
          <dgm:chMax val="1"/>
          <dgm:chPref val="1"/>
          <dgm:bulletEnabled val="1"/>
        </dgm:presLayoutVars>
      </dgm:prSet>
      <dgm:spPr/>
      <dgm:t>
        <a:bodyPr/>
        <a:lstStyle/>
        <a:p>
          <a:endParaRPr lang="en-US"/>
        </a:p>
      </dgm:t>
    </dgm:pt>
    <dgm:pt modelId="{0ACC4E80-B887-42D1-ACF7-2E66256199FF}" type="pres">
      <dgm:prSet presAssocID="{06998D73-002C-48E0-8128-D6D03DF72B0F}" presName="Accent2" presStyleCnt="0"/>
      <dgm:spPr/>
    </dgm:pt>
    <dgm:pt modelId="{C20AA7D9-EEA6-45F3-B640-B2F7B749ED07}" type="pres">
      <dgm:prSet presAssocID="{06998D73-002C-48E0-8128-D6D03DF72B0F}" presName="Accent" presStyleLbl="node1" presStyleIdx="1" presStyleCnt="6"/>
      <dgm:spPr/>
    </dgm:pt>
    <dgm:pt modelId="{9B274DB4-BEE5-4C04-8F51-2D7A79804943}" type="pres">
      <dgm:prSet presAssocID="{06998D73-002C-48E0-8128-D6D03DF72B0F}" presName="Parent2" presStyleLbl="revTx" presStyleIdx="1" presStyleCnt="6" custScaleX="136508" custScaleY="144429" custLinFactNeighborY="-15193">
        <dgm:presLayoutVars>
          <dgm:chMax val="1"/>
          <dgm:chPref val="1"/>
          <dgm:bulletEnabled val="1"/>
        </dgm:presLayoutVars>
      </dgm:prSet>
      <dgm:spPr/>
      <dgm:t>
        <a:bodyPr/>
        <a:lstStyle/>
        <a:p>
          <a:endParaRPr lang="en-US"/>
        </a:p>
      </dgm:t>
    </dgm:pt>
    <dgm:pt modelId="{03189321-75A0-4D4D-9A2C-8AB3C417B82C}" type="pres">
      <dgm:prSet presAssocID="{7E430D5D-9E18-4520-89F8-72A38B232476}" presName="Accent3" presStyleCnt="0"/>
      <dgm:spPr/>
    </dgm:pt>
    <dgm:pt modelId="{ADA56C92-24B9-4240-84E5-12E2097D2CA0}" type="pres">
      <dgm:prSet presAssocID="{7E430D5D-9E18-4520-89F8-72A38B232476}" presName="Accent" presStyleLbl="node1" presStyleIdx="2" presStyleCnt="6"/>
      <dgm:spPr/>
    </dgm:pt>
    <dgm:pt modelId="{58536A86-AC64-4A44-B787-5A383C046882}" type="pres">
      <dgm:prSet presAssocID="{7E430D5D-9E18-4520-89F8-72A38B232476}" presName="Parent3" presStyleLbl="revTx" presStyleIdx="2" presStyleCnt="6" custScaleX="171682" custScaleY="144429" custLinFactNeighborX="-14668" custLinFactNeighborY="-8557">
        <dgm:presLayoutVars>
          <dgm:chMax val="1"/>
          <dgm:chPref val="1"/>
          <dgm:bulletEnabled val="1"/>
        </dgm:presLayoutVars>
      </dgm:prSet>
      <dgm:spPr/>
      <dgm:t>
        <a:bodyPr/>
        <a:lstStyle/>
        <a:p>
          <a:endParaRPr lang="en-US"/>
        </a:p>
      </dgm:t>
    </dgm:pt>
    <dgm:pt modelId="{8B0EAF44-56B4-47FA-BC39-13D51F5ADD6F}" type="pres">
      <dgm:prSet presAssocID="{9ECFFEE1-6D34-4B88-96A8-AAE9383DD68C}" presName="Accent4" presStyleCnt="0"/>
      <dgm:spPr/>
    </dgm:pt>
    <dgm:pt modelId="{4819F9C6-CC38-4A41-9FCA-DD0D05290F7B}" type="pres">
      <dgm:prSet presAssocID="{9ECFFEE1-6D34-4B88-96A8-AAE9383DD68C}" presName="Accent" presStyleLbl="node1" presStyleIdx="3" presStyleCnt="6"/>
      <dgm:spPr/>
    </dgm:pt>
    <dgm:pt modelId="{ABBF21B2-0214-4524-9443-81317A5210C5}" type="pres">
      <dgm:prSet presAssocID="{9ECFFEE1-6D34-4B88-96A8-AAE9383DD68C}" presName="Parent4" presStyleLbl="revTx" presStyleIdx="3" presStyleCnt="6" custScaleX="136508" custScaleY="144429" custLinFactNeighborX="6282" custLinFactNeighborY="-21426">
        <dgm:presLayoutVars>
          <dgm:chMax val="1"/>
          <dgm:chPref val="1"/>
          <dgm:bulletEnabled val="1"/>
        </dgm:presLayoutVars>
      </dgm:prSet>
      <dgm:spPr/>
      <dgm:t>
        <a:bodyPr/>
        <a:lstStyle/>
        <a:p>
          <a:endParaRPr lang="en-US"/>
        </a:p>
      </dgm:t>
    </dgm:pt>
    <dgm:pt modelId="{65FF63D0-9514-4AD6-B1A0-E57D4D4BC2EA}" type="pres">
      <dgm:prSet presAssocID="{4A2E1459-5CB6-431A-BDFE-DC17CB60F5AA}" presName="Accent5" presStyleCnt="0"/>
      <dgm:spPr/>
    </dgm:pt>
    <dgm:pt modelId="{86A864AA-8CC6-4D4E-A000-C80FD7A288A0}" type="pres">
      <dgm:prSet presAssocID="{4A2E1459-5CB6-431A-BDFE-DC17CB60F5AA}" presName="Accent" presStyleLbl="node1" presStyleIdx="4" presStyleCnt="6"/>
      <dgm:spPr/>
    </dgm:pt>
    <dgm:pt modelId="{760EB858-A86B-468A-A9DF-BAFE0700E23A}" type="pres">
      <dgm:prSet presAssocID="{4A2E1459-5CB6-431A-BDFE-DC17CB60F5AA}" presName="Parent5" presStyleLbl="revTx" presStyleIdx="4" presStyleCnt="6" custScaleX="136508" custScaleY="144429" custLinFactNeighborX="3665" custLinFactNeighborY="-14654">
        <dgm:presLayoutVars>
          <dgm:chMax val="1"/>
          <dgm:chPref val="1"/>
          <dgm:bulletEnabled val="1"/>
        </dgm:presLayoutVars>
      </dgm:prSet>
      <dgm:spPr/>
      <dgm:t>
        <a:bodyPr/>
        <a:lstStyle/>
        <a:p>
          <a:endParaRPr lang="en-US"/>
        </a:p>
      </dgm:t>
    </dgm:pt>
    <dgm:pt modelId="{A1FD1772-C865-458D-8A4E-5A1A5E8E40AC}" type="pres">
      <dgm:prSet presAssocID="{00AAA9E6-30F4-46FD-8982-715DE56C26BC}" presName="Accent6" presStyleCnt="0"/>
      <dgm:spPr/>
    </dgm:pt>
    <dgm:pt modelId="{D1423351-FAF4-4B04-85EB-F71692D89026}" type="pres">
      <dgm:prSet presAssocID="{00AAA9E6-30F4-46FD-8982-715DE56C26BC}" presName="Accent" presStyleLbl="node1" presStyleIdx="5" presStyleCnt="6"/>
      <dgm:spPr/>
    </dgm:pt>
    <dgm:pt modelId="{412B04CA-C60E-4DE2-8F05-6A423CE7C44E}" type="pres">
      <dgm:prSet presAssocID="{00AAA9E6-30F4-46FD-8982-715DE56C26BC}" presName="Parent6" presStyleLbl="revTx" presStyleIdx="5" presStyleCnt="6" custScaleX="136508" custScaleY="144429" custLinFactNeighborX="14938" custLinFactNeighborY="-8154">
        <dgm:presLayoutVars>
          <dgm:chMax val="1"/>
          <dgm:chPref val="1"/>
          <dgm:bulletEnabled val="1"/>
        </dgm:presLayoutVars>
      </dgm:prSet>
      <dgm:spPr/>
      <dgm:t>
        <a:bodyPr/>
        <a:lstStyle/>
        <a:p>
          <a:endParaRPr lang="en-US"/>
        </a:p>
      </dgm:t>
    </dgm:pt>
  </dgm:ptLst>
  <dgm:cxnLst>
    <dgm:cxn modelId="{0962E744-3659-4DF6-8DEB-770DB6EDB2F3}" type="presOf" srcId="{9ECFFEE1-6D34-4B88-96A8-AAE9383DD68C}" destId="{ABBF21B2-0214-4524-9443-81317A5210C5}" srcOrd="0" destOrd="0" presId="urn:microsoft.com/office/officeart/2009/layout/CircleArrowProcess"/>
    <dgm:cxn modelId="{7DB7ABC8-68FE-4609-BE7F-96605F6C1663}" srcId="{36053374-014D-4394-ABCA-7105EACEB96E}" destId="{C0540EE2-D0D1-4703-B124-942190861639}" srcOrd="0" destOrd="0" parTransId="{6272D20E-5416-4C4B-8E9D-6A6175C48897}" sibTransId="{F1B26F18-C03C-4EA8-A2FC-E2A6767E8480}"/>
    <dgm:cxn modelId="{CD71491B-EF9A-4E80-87DE-61E09486ACA4}" type="presOf" srcId="{C0540EE2-D0D1-4703-B124-942190861639}" destId="{13AB3486-5B52-4BB6-825F-9F684BD18A7F}" srcOrd="0" destOrd="0" presId="urn:microsoft.com/office/officeart/2009/layout/CircleArrowProcess"/>
    <dgm:cxn modelId="{5B82664B-7C62-46E2-BF43-C424BAE61D54}" type="presOf" srcId="{7E430D5D-9E18-4520-89F8-72A38B232476}" destId="{58536A86-AC64-4A44-B787-5A383C046882}" srcOrd="0" destOrd="0" presId="urn:microsoft.com/office/officeart/2009/layout/CircleArrowProcess"/>
    <dgm:cxn modelId="{4EC7F8A3-5761-4072-8313-E3C8187C2E69}" type="presOf" srcId="{36053374-014D-4394-ABCA-7105EACEB96E}" destId="{6EDEDDDE-BF11-4528-AA4E-A687BC03137F}" srcOrd="0" destOrd="0" presId="urn:microsoft.com/office/officeart/2009/layout/CircleArrowProcess"/>
    <dgm:cxn modelId="{FFDA65C5-3CD9-419C-ABF5-0616F310B0CC}" type="presOf" srcId="{06998D73-002C-48E0-8128-D6D03DF72B0F}" destId="{9B274DB4-BEE5-4C04-8F51-2D7A79804943}" srcOrd="0" destOrd="0" presId="urn:microsoft.com/office/officeart/2009/layout/CircleArrowProcess"/>
    <dgm:cxn modelId="{8FEC5288-A739-4737-A15A-B387C5DB3DD4}" type="presOf" srcId="{4A2E1459-5CB6-431A-BDFE-DC17CB60F5AA}" destId="{760EB858-A86B-468A-A9DF-BAFE0700E23A}" srcOrd="0" destOrd="0" presId="urn:microsoft.com/office/officeart/2009/layout/CircleArrowProcess"/>
    <dgm:cxn modelId="{9D20CBF0-918A-4813-B35F-6F8BC4CC40D1}" srcId="{36053374-014D-4394-ABCA-7105EACEB96E}" destId="{9ECFFEE1-6D34-4B88-96A8-AAE9383DD68C}" srcOrd="3" destOrd="0" parTransId="{CBDBEA4C-A214-44B6-9D4B-423945ED0073}" sibTransId="{B1540AB0-CE2F-4AB2-A0F2-026D19749473}"/>
    <dgm:cxn modelId="{9C75D557-2AE4-4D21-9D7F-9B2A325845D9}" srcId="{36053374-014D-4394-ABCA-7105EACEB96E}" destId="{7E430D5D-9E18-4520-89F8-72A38B232476}" srcOrd="2" destOrd="0" parTransId="{0C8DE86A-CF5A-4F2F-A92B-97927A2794E4}" sibTransId="{1ECC9C9D-F2AC-45FD-A20B-71E185D84488}"/>
    <dgm:cxn modelId="{2541F844-6DC4-433E-9B45-2D2B15615688}" srcId="{36053374-014D-4394-ABCA-7105EACEB96E}" destId="{00AAA9E6-30F4-46FD-8982-715DE56C26BC}" srcOrd="5" destOrd="0" parTransId="{C86E973A-0DA6-456B-A02F-AC51BF9707E6}" sibTransId="{04FF44A3-862F-49D1-BC09-5A7A94E49F2B}"/>
    <dgm:cxn modelId="{1300699B-0087-4993-8FE7-8E99DA545B62}" type="presOf" srcId="{00AAA9E6-30F4-46FD-8982-715DE56C26BC}" destId="{412B04CA-C60E-4DE2-8F05-6A423CE7C44E}" srcOrd="0" destOrd="0" presId="urn:microsoft.com/office/officeart/2009/layout/CircleArrowProcess"/>
    <dgm:cxn modelId="{7EB7C9B1-6765-4ED1-A0A0-6E1214466F98}" srcId="{36053374-014D-4394-ABCA-7105EACEB96E}" destId="{4A2E1459-5CB6-431A-BDFE-DC17CB60F5AA}" srcOrd="4" destOrd="0" parTransId="{971B4DD8-9F8A-4E9D-8C48-1AF345408702}" sibTransId="{61A5EAD1-707F-45D5-A48E-1AC6E9611243}"/>
    <dgm:cxn modelId="{6F75C752-0650-4FE0-B89D-1DB1D97A5570}" srcId="{36053374-014D-4394-ABCA-7105EACEB96E}" destId="{06998D73-002C-48E0-8128-D6D03DF72B0F}" srcOrd="1" destOrd="0" parTransId="{0D6F002D-B8D4-4232-9AA6-3B2CE4A96FC0}" sibTransId="{4F29A379-9F5B-4649-BCAA-73EDD059A73A}"/>
    <dgm:cxn modelId="{F35E909D-540B-49E0-8518-126707479BD7}" type="presParOf" srcId="{6EDEDDDE-BF11-4528-AA4E-A687BC03137F}" destId="{C7D3E900-D951-4161-A1FC-9DD05DEDA97D}" srcOrd="0" destOrd="0" presId="urn:microsoft.com/office/officeart/2009/layout/CircleArrowProcess"/>
    <dgm:cxn modelId="{C7A2AC53-6A53-43DA-B485-8AF2F771DF47}" type="presParOf" srcId="{C7D3E900-D951-4161-A1FC-9DD05DEDA97D}" destId="{FDB6337B-5A0E-42A7-AB54-8B888345D521}" srcOrd="0" destOrd="0" presId="urn:microsoft.com/office/officeart/2009/layout/CircleArrowProcess"/>
    <dgm:cxn modelId="{649A9225-DD55-4753-A9F0-160B0B518BEA}" type="presParOf" srcId="{6EDEDDDE-BF11-4528-AA4E-A687BC03137F}" destId="{13AB3486-5B52-4BB6-825F-9F684BD18A7F}" srcOrd="1" destOrd="0" presId="urn:microsoft.com/office/officeart/2009/layout/CircleArrowProcess"/>
    <dgm:cxn modelId="{8C0FECAC-C99E-4F64-AA55-01F76F2A8DB4}" type="presParOf" srcId="{6EDEDDDE-BF11-4528-AA4E-A687BC03137F}" destId="{0ACC4E80-B887-42D1-ACF7-2E66256199FF}" srcOrd="2" destOrd="0" presId="urn:microsoft.com/office/officeart/2009/layout/CircleArrowProcess"/>
    <dgm:cxn modelId="{DFE183FB-ED48-4948-8607-0B20D87DCE2E}" type="presParOf" srcId="{0ACC4E80-B887-42D1-ACF7-2E66256199FF}" destId="{C20AA7D9-EEA6-45F3-B640-B2F7B749ED07}" srcOrd="0" destOrd="0" presId="urn:microsoft.com/office/officeart/2009/layout/CircleArrowProcess"/>
    <dgm:cxn modelId="{ADD944C3-30EC-4B44-A1AD-EE985B25E5F7}" type="presParOf" srcId="{6EDEDDDE-BF11-4528-AA4E-A687BC03137F}" destId="{9B274DB4-BEE5-4C04-8F51-2D7A79804943}" srcOrd="3" destOrd="0" presId="urn:microsoft.com/office/officeart/2009/layout/CircleArrowProcess"/>
    <dgm:cxn modelId="{AD739830-0429-49A0-875E-A0333CCD3917}" type="presParOf" srcId="{6EDEDDDE-BF11-4528-AA4E-A687BC03137F}" destId="{03189321-75A0-4D4D-9A2C-8AB3C417B82C}" srcOrd="4" destOrd="0" presId="urn:microsoft.com/office/officeart/2009/layout/CircleArrowProcess"/>
    <dgm:cxn modelId="{D0E0275C-80D1-4EE1-B376-75D896FCBEAA}" type="presParOf" srcId="{03189321-75A0-4D4D-9A2C-8AB3C417B82C}" destId="{ADA56C92-24B9-4240-84E5-12E2097D2CA0}" srcOrd="0" destOrd="0" presId="urn:microsoft.com/office/officeart/2009/layout/CircleArrowProcess"/>
    <dgm:cxn modelId="{DA01CD01-840E-4DA7-8544-6E704FB09540}" type="presParOf" srcId="{6EDEDDDE-BF11-4528-AA4E-A687BC03137F}" destId="{58536A86-AC64-4A44-B787-5A383C046882}" srcOrd="5" destOrd="0" presId="urn:microsoft.com/office/officeart/2009/layout/CircleArrowProcess"/>
    <dgm:cxn modelId="{13155A30-4EA5-435E-A30C-738F10859CA0}" type="presParOf" srcId="{6EDEDDDE-BF11-4528-AA4E-A687BC03137F}" destId="{8B0EAF44-56B4-47FA-BC39-13D51F5ADD6F}" srcOrd="6" destOrd="0" presId="urn:microsoft.com/office/officeart/2009/layout/CircleArrowProcess"/>
    <dgm:cxn modelId="{F264D2D2-68CB-4BAB-BBC5-5C61DE2140C4}" type="presParOf" srcId="{8B0EAF44-56B4-47FA-BC39-13D51F5ADD6F}" destId="{4819F9C6-CC38-4A41-9FCA-DD0D05290F7B}" srcOrd="0" destOrd="0" presId="urn:microsoft.com/office/officeart/2009/layout/CircleArrowProcess"/>
    <dgm:cxn modelId="{DCEC8EF8-EC93-420F-BDAD-064432D3CDF5}" type="presParOf" srcId="{6EDEDDDE-BF11-4528-AA4E-A687BC03137F}" destId="{ABBF21B2-0214-4524-9443-81317A5210C5}" srcOrd="7" destOrd="0" presId="urn:microsoft.com/office/officeart/2009/layout/CircleArrowProcess"/>
    <dgm:cxn modelId="{6145F71F-7529-4CDD-A442-86BAB472566F}" type="presParOf" srcId="{6EDEDDDE-BF11-4528-AA4E-A687BC03137F}" destId="{65FF63D0-9514-4AD6-B1A0-E57D4D4BC2EA}" srcOrd="8" destOrd="0" presId="urn:microsoft.com/office/officeart/2009/layout/CircleArrowProcess"/>
    <dgm:cxn modelId="{6CD5F49E-A412-410C-992A-0A64CE54C810}" type="presParOf" srcId="{65FF63D0-9514-4AD6-B1A0-E57D4D4BC2EA}" destId="{86A864AA-8CC6-4D4E-A000-C80FD7A288A0}" srcOrd="0" destOrd="0" presId="urn:microsoft.com/office/officeart/2009/layout/CircleArrowProcess"/>
    <dgm:cxn modelId="{A56B8766-292C-4DF8-9FA2-5E3CAB73A78F}" type="presParOf" srcId="{6EDEDDDE-BF11-4528-AA4E-A687BC03137F}" destId="{760EB858-A86B-468A-A9DF-BAFE0700E23A}" srcOrd="9" destOrd="0" presId="urn:microsoft.com/office/officeart/2009/layout/CircleArrowProcess"/>
    <dgm:cxn modelId="{080FD1E0-2978-4A65-8199-874D9BAFFB65}" type="presParOf" srcId="{6EDEDDDE-BF11-4528-AA4E-A687BC03137F}" destId="{A1FD1772-C865-458D-8A4E-5A1A5E8E40AC}" srcOrd="10" destOrd="0" presId="urn:microsoft.com/office/officeart/2009/layout/CircleArrowProcess"/>
    <dgm:cxn modelId="{C5D67A23-6F0A-458F-86DD-05D6C7FDDE1D}" type="presParOf" srcId="{A1FD1772-C865-458D-8A4E-5A1A5E8E40AC}" destId="{D1423351-FAF4-4B04-85EB-F71692D89026}" srcOrd="0" destOrd="0" presId="urn:microsoft.com/office/officeart/2009/layout/CircleArrowProcess"/>
    <dgm:cxn modelId="{A49F6421-1E68-460B-87AF-A684F9417533}" type="presParOf" srcId="{6EDEDDDE-BF11-4528-AA4E-A687BC03137F}" destId="{412B04CA-C60E-4DE2-8F05-6A423CE7C44E}" srcOrd="11"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B6337B-5A0E-42A7-AB54-8B888345D521}">
      <dsp:nvSpPr>
        <dsp:cNvPr id="0" name=""/>
        <dsp:cNvSpPr/>
      </dsp:nvSpPr>
      <dsp:spPr>
        <a:xfrm>
          <a:off x="1901521" y="0"/>
          <a:ext cx="1203343" cy="1203473"/>
        </a:xfrm>
        <a:prstGeom prst="circularArrow">
          <a:avLst>
            <a:gd name="adj1" fmla="val 10980"/>
            <a:gd name="adj2" fmla="val 1142322"/>
            <a:gd name="adj3" fmla="val 4500000"/>
            <a:gd name="adj4" fmla="val 10800000"/>
            <a:gd name="adj5" fmla="val 125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3AB3486-5B52-4BB6-825F-9F684BD18A7F}">
      <dsp:nvSpPr>
        <dsp:cNvPr id="0" name=""/>
        <dsp:cNvSpPr/>
      </dsp:nvSpPr>
      <dsp:spPr>
        <a:xfrm>
          <a:off x="2044618" y="288466"/>
          <a:ext cx="916697" cy="484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latin typeface="Book Antiqua" panose="02040602050305030304" pitchFamily="18" charset="0"/>
            </a:rPr>
            <a:t>Receive Application</a:t>
          </a:r>
          <a:endParaRPr lang="en-US" sz="1000" kern="1200" dirty="0">
            <a:latin typeface="Book Antiqua" panose="02040602050305030304" pitchFamily="18" charset="0"/>
          </a:endParaRPr>
        </a:p>
      </dsp:txBody>
      <dsp:txXfrm>
        <a:off x="2044618" y="288466"/>
        <a:ext cx="916697" cy="484623"/>
      </dsp:txXfrm>
    </dsp:sp>
    <dsp:sp modelId="{C20AA7D9-EEA6-45F3-B640-B2F7B749ED07}">
      <dsp:nvSpPr>
        <dsp:cNvPr id="0" name=""/>
        <dsp:cNvSpPr/>
      </dsp:nvSpPr>
      <dsp:spPr>
        <a:xfrm>
          <a:off x="1567221" y="691688"/>
          <a:ext cx="1203343" cy="1203473"/>
        </a:xfrm>
        <a:prstGeom prst="leftCircularArrow">
          <a:avLst>
            <a:gd name="adj1" fmla="val 10980"/>
            <a:gd name="adj2" fmla="val 1142322"/>
            <a:gd name="adj3" fmla="val 6300000"/>
            <a:gd name="adj4" fmla="val 18900000"/>
            <a:gd name="adj5" fmla="val 125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B274DB4-BEE5-4C04-8F51-2D7A79804943}">
      <dsp:nvSpPr>
        <dsp:cNvPr id="0" name=""/>
        <dsp:cNvSpPr/>
      </dsp:nvSpPr>
      <dsp:spPr>
        <a:xfrm>
          <a:off x="1708964" y="1003338"/>
          <a:ext cx="916697" cy="484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latin typeface="Book Antiqua" panose="02040602050305030304" pitchFamily="18" charset="0"/>
            </a:rPr>
            <a:t>Technical Feasibility Approval</a:t>
          </a:r>
          <a:endParaRPr lang="en-US" sz="1000" kern="1200" dirty="0">
            <a:latin typeface="Book Antiqua" panose="02040602050305030304" pitchFamily="18" charset="0"/>
          </a:endParaRPr>
        </a:p>
      </dsp:txBody>
      <dsp:txXfrm>
        <a:off x="1708964" y="1003338"/>
        <a:ext cx="916697" cy="484623"/>
      </dsp:txXfrm>
    </dsp:sp>
    <dsp:sp modelId="{ADA56C92-24B9-4240-84E5-12E2097D2CA0}">
      <dsp:nvSpPr>
        <dsp:cNvPr id="0" name=""/>
        <dsp:cNvSpPr/>
      </dsp:nvSpPr>
      <dsp:spPr>
        <a:xfrm>
          <a:off x="1901521" y="1385665"/>
          <a:ext cx="1203343" cy="1203473"/>
        </a:xfrm>
        <a:prstGeom prst="circularArrow">
          <a:avLst>
            <a:gd name="adj1" fmla="val 10980"/>
            <a:gd name="adj2" fmla="val 1142322"/>
            <a:gd name="adj3" fmla="val 4500000"/>
            <a:gd name="adj4" fmla="val 13500000"/>
            <a:gd name="adj5" fmla="val 125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58536A86-AC64-4A44-B787-5A383C046882}">
      <dsp:nvSpPr>
        <dsp:cNvPr id="0" name=""/>
        <dsp:cNvSpPr/>
      </dsp:nvSpPr>
      <dsp:spPr>
        <a:xfrm>
          <a:off x="1828015" y="1718209"/>
          <a:ext cx="1152903" cy="484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latin typeface="Book Antiqua" panose="02040602050305030304" pitchFamily="18" charset="0"/>
            </a:rPr>
            <a:t>Sign Interconnection Agreement</a:t>
          </a:r>
          <a:endParaRPr lang="en-US" sz="1000" kern="1200" dirty="0">
            <a:latin typeface="Book Antiqua" panose="02040602050305030304" pitchFamily="18" charset="0"/>
          </a:endParaRPr>
        </a:p>
      </dsp:txBody>
      <dsp:txXfrm>
        <a:off x="1828015" y="1718209"/>
        <a:ext cx="1152903" cy="484623"/>
      </dsp:txXfrm>
    </dsp:sp>
    <dsp:sp modelId="{4819F9C6-CC38-4A41-9FCA-DD0D05290F7B}">
      <dsp:nvSpPr>
        <dsp:cNvPr id="0" name=""/>
        <dsp:cNvSpPr/>
      </dsp:nvSpPr>
      <dsp:spPr>
        <a:xfrm>
          <a:off x="1567221" y="2078727"/>
          <a:ext cx="1203343" cy="1203473"/>
        </a:xfrm>
        <a:prstGeom prst="leftCircularArrow">
          <a:avLst>
            <a:gd name="adj1" fmla="val 10980"/>
            <a:gd name="adj2" fmla="val 1142322"/>
            <a:gd name="adj3" fmla="val 6300000"/>
            <a:gd name="adj4" fmla="val 18900000"/>
            <a:gd name="adj5" fmla="val 125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BBF21B2-0214-4524-9443-81317A5210C5}">
      <dsp:nvSpPr>
        <dsp:cNvPr id="0" name=""/>
        <dsp:cNvSpPr/>
      </dsp:nvSpPr>
      <dsp:spPr>
        <a:xfrm>
          <a:off x="1751150" y="2368090"/>
          <a:ext cx="916697" cy="484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latin typeface="Book Antiqua" panose="02040602050305030304" pitchFamily="18" charset="0"/>
            </a:rPr>
            <a:t>Meter Procurement and Testing</a:t>
          </a:r>
          <a:endParaRPr lang="en-US" sz="1000" kern="1200" dirty="0">
            <a:latin typeface="Book Antiqua" panose="02040602050305030304" pitchFamily="18" charset="0"/>
          </a:endParaRPr>
        </a:p>
      </dsp:txBody>
      <dsp:txXfrm>
        <a:off x="1751150" y="2368090"/>
        <a:ext cx="916697" cy="484623"/>
      </dsp:txXfrm>
    </dsp:sp>
    <dsp:sp modelId="{86A864AA-8CC6-4D4E-A000-C80FD7A288A0}">
      <dsp:nvSpPr>
        <dsp:cNvPr id="0" name=""/>
        <dsp:cNvSpPr/>
      </dsp:nvSpPr>
      <dsp:spPr>
        <a:xfrm>
          <a:off x="1901521" y="2770873"/>
          <a:ext cx="1203343" cy="1203473"/>
        </a:xfrm>
        <a:prstGeom prst="circularArrow">
          <a:avLst>
            <a:gd name="adj1" fmla="val 10980"/>
            <a:gd name="adj2" fmla="val 1142322"/>
            <a:gd name="adj3" fmla="val 4500000"/>
            <a:gd name="adj4" fmla="val 13500000"/>
            <a:gd name="adj5" fmla="val 125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60EB858-A86B-468A-A9DF-BAFE0700E23A}">
      <dsp:nvSpPr>
        <dsp:cNvPr id="0" name=""/>
        <dsp:cNvSpPr/>
      </dsp:nvSpPr>
      <dsp:spPr>
        <a:xfrm>
          <a:off x="2069230" y="3082959"/>
          <a:ext cx="916697" cy="484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latin typeface="Book Antiqua" panose="02040602050305030304" pitchFamily="18" charset="0"/>
            </a:rPr>
            <a:t>Verify Documents and Conduct Site Visit</a:t>
          </a:r>
          <a:endParaRPr lang="en-US" sz="1000" kern="1200" dirty="0">
            <a:latin typeface="Book Antiqua" panose="02040602050305030304" pitchFamily="18" charset="0"/>
          </a:endParaRPr>
        </a:p>
      </dsp:txBody>
      <dsp:txXfrm>
        <a:off x="2069230" y="3082959"/>
        <a:ext cx="916697" cy="484623"/>
      </dsp:txXfrm>
    </dsp:sp>
    <dsp:sp modelId="{D1423351-FAF4-4B04-85EB-F71692D89026}">
      <dsp:nvSpPr>
        <dsp:cNvPr id="0" name=""/>
        <dsp:cNvSpPr/>
      </dsp:nvSpPr>
      <dsp:spPr>
        <a:xfrm>
          <a:off x="1652997" y="3543129"/>
          <a:ext cx="1033823" cy="1034557"/>
        </a:xfrm>
        <a:prstGeom prst="blockArc">
          <a:avLst>
            <a:gd name="adj1" fmla="val 0"/>
            <a:gd name="adj2" fmla="val 18900000"/>
            <a:gd name="adj3" fmla="val 1274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12B04CA-C60E-4DE2-8F05-6A423CE7C44E}">
      <dsp:nvSpPr>
        <dsp:cNvPr id="0" name=""/>
        <dsp:cNvSpPr/>
      </dsp:nvSpPr>
      <dsp:spPr>
        <a:xfrm>
          <a:off x="1809278" y="3797831"/>
          <a:ext cx="916697" cy="4846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latin typeface="Book Antiqua" panose="02040602050305030304" pitchFamily="18" charset="0"/>
            </a:rPr>
            <a:t>Synchronization of the System</a:t>
          </a:r>
          <a:endParaRPr lang="en-US" sz="900" kern="1200" dirty="0">
            <a:latin typeface="Book Antiqua" panose="02040602050305030304" pitchFamily="18" charset="0"/>
          </a:endParaRPr>
        </a:p>
      </dsp:txBody>
      <dsp:txXfrm>
        <a:off x="1809278" y="3797831"/>
        <a:ext cx="916697" cy="48462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5955" cy="495675"/>
          </a:xfrm>
          <a:prstGeom prst="rect">
            <a:avLst/>
          </a:prstGeom>
        </p:spPr>
        <p:txBody>
          <a:bodyPr vert="horz" lIns="90699" tIns="45350" rIns="90699" bIns="45350" rtlCol="0"/>
          <a:lstStyle>
            <a:lvl1pPr algn="l">
              <a:defRPr sz="1200"/>
            </a:lvl1pPr>
          </a:lstStyle>
          <a:p>
            <a:endParaRPr lang="en-GB"/>
          </a:p>
        </p:txBody>
      </p:sp>
      <p:sp>
        <p:nvSpPr>
          <p:cNvPr id="3" name="Date Placeholder 2"/>
          <p:cNvSpPr>
            <a:spLocks noGrp="1"/>
          </p:cNvSpPr>
          <p:nvPr>
            <p:ph type="dt" sz="quarter" idx="1"/>
          </p:nvPr>
        </p:nvSpPr>
        <p:spPr>
          <a:xfrm>
            <a:off x="3850246" y="2"/>
            <a:ext cx="2945955" cy="495675"/>
          </a:xfrm>
          <a:prstGeom prst="rect">
            <a:avLst/>
          </a:prstGeom>
        </p:spPr>
        <p:txBody>
          <a:bodyPr vert="horz" lIns="90699" tIns="45350" rIns="90699" bIns="45350" rtlCol="0"/>
          <a:lstStyle>
            <a:lvl1pPr algn="r">
              <a:defRPr sz="1200"/>
            </a:lvl1pPr>
          </a:lstStyle>
          <a:p>
            <a:fld id="{F3A93F8D-581D-4F45-B7E9-80554863AE96}" type="datetimeFigureOut">
              <a:rPr lang="en-GB" smtClean="0"/>
              <a:t>25/07/2018</a:t>
            </a:fld>
            <a:endParaRPr lang="en-GB"/>
          </a:p>
        </p:txBody>
      </p:sp>
      <p:sp>
        <p:nvSpPr>
          <p:cNvPr id="4" name="Footer Placeholder 3"/>
          <p:cNvSpPr>
            <a:spLocks noGrp="1"/>
          </p:cNvSpPr>
          <p:nvPr>
            <p:ph type="ftr" sz="quarter" idx="2"/>
          </p:nvPr>
        </p:nvSpPr>
        <p:spPr>
          <a:xfrm>
            <a:off x="0" y="9429323"/>
            <a:ext cx="2945955" cy="495675"/>
          </a:xfrm>
          <a:prstGeom prst="rect">
            <a:avLst/>
          </a:prstGeom>
        </p:spPr>
        <p:txBody>
          <a:bodyPr vert="horz" lIns="90699" tIns="45350" rIns="90699" bIns="45350" rtlCol="0" anchor="b"/>
          <a:lstStyle>
            <a:lvl1pPr algn="l">
              <a:defRPr sz="1200"/>
            </a:lvl1pPr>
          </a:lstStyle>
          <a:p>
            <a:endParaRPr lang="en-GB"/>
          </a:p>
        </p:txBody>
      </p:sp>
      <p:sp>
        <p:nvSpPr>
          <p:cNvPr id="5" name="Slide Number Placeholder 4"/>
          <p:cNvSpPr>
            <a:spLocks noGrp="1"/>
          </p:cNvSpPr>
          <p:nvPr>
            <p:ph type="sldNum" sz="quarter" idx="3"/>
          </p:nvPr>
        </p:nvSpPr>
        <p:spPr>
          <a:xfrm>
            <a:off x="3850246" y="9429323"/>
            <a:ext cx="2945955" cy="495675"/>
          </a:xfrm>
          <a:prstGeom prst="rect">
            <a:avLst/>
          </a:prstGeom>
        </p:spPr>
        <p:txBody>
          <a:bodyPr vert="horz" lIns="90699" tIns="45350" rIns="90699" bIns="45350" rtlCol="0" anchor="b"/>
          <a:lstStyle>
            <a:lvl1pPr algn="r">
              <a:defRPr sz="1200"/>
            </a:lvl1pPr>
          </a:lstStyle>
          <a:p>
            <a:fld id="{B2898C1C-F31E-48DC-A003-39F1C88917B6}" type="slidenum">
              <a:rPr lang="en-GB" smtClean="0"/>
              <a:t>‹#›</a:t>
            </a:fld>
            <a:endParaRPr lang="en-GB"/>
          </a:p>
        </p:txBody>
      </p:sp>
    </p:spTree>
    <p:extLst>
      <p:ext uri="{BB962C8B-B14F-4D97-AF65-F5344CB8AC3E}">
        <p14:creationId xmlns:p14="http://schemas.microsoft.com/office/powerpoint/2010/main" val="165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5870" tIns="47935" rIns="95870" bIns="47935" rtlCol="0"/>
          <a:lstStyle>
            <a:lvl1pPr algn="l" fontAlgn="auto">
              <a:spcBef>
                <a:spcPts val="0"/>
              </a:spcBef>
              <a:spcAft>
                <a:spcPts val="0"/>
              </a:spcAft>
              <a:defRPr sz="1300">
                <a:latin typeface="+mn-lt"/>
                <a:cs typeface="+mn-cs"/>
              </a:defRPr>
            </a:lvl1pPr>
          </a:lstStyle>
          <a:p>
            <a:pPr>
              <a:defRPr/>
            </a:pPr>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5870" tIns="47935" rIns="95870" bIns="47935" rtlCol="0"/>
          <a:lstStyle>
            <a:lvl1pPr algn="r" fontAlgn="auto">
              <a:spcBef>
                <a:spcPts val="0"/>
              </a:spcBef>
              <a:spcAft>
                <a:spcPts val="0"/>
              </a:spcAft>
              <a:defRPr sz="1300">
                <a:latin typeface="+mn-lt"/>
                <a:cs typeface="+mn-cs"/>
              </a:defRPr>
            </a:lvl1pPr>
          </a:lstStyle>
          <a:p>
            <a:pPr>
              <a:defRPr/>
            </a:pPr>
            <a:fld id="{F10C6360-75E2-430F-B7FF-AAB0EBB999A2}" type="datetimeFigureOut">
              <a:rPr lang="en-US"/>
              <a:pPr>
                <a:defRPr/>
              </a:pPr>
              <a:t>7/25/2018</a:t>
            </a:fld>
            <a:endParaRPr lang="en-GB" dirty="0"/>
          </a:p>
        </p:txBody>
      </p:sp>
      <p:sp>
        <p:nvSpPr>
          <p:cNvPr id="4" name="Slide Image Placeholder 3"/>
          <p:cNvSpPr>
            <a:spLocks noGrp="1" noRot="1" noChangeAspect="1"/>
          </p:cNvSpPr>
          <p:nvPr>
            <p:ph type="sldImg" idx="2"/>
          </p:nvPr>
        </p:nvSpPr>
        <p:spPr>
          <a:xfrm>
            <a:off x="712788" y="746125"/>
            <a:ext cx="5372100" cy="3721100"/>
          </a:xfrm>
          <a:prstGeom prst="rect">
            <a:avLst/>
          </a:prstGeom>
          <a:noFill/>
          <a:ln w="12700">
            <a:solidFill>
              <a:prstClr val="black"/>
            </a:solidFill>
          </a:ln>
        </p:spPr>
        <p:txBody>
          <a:bodyPr vert="horz" lIns="95870" tIns="47935" rIns="95870" bIns="47935" rtlCol="0" anchor="ctr"/>
          <a:lstStyle/>
          <a:p>
            <a:pPr lvl="0"/>
            <a:endParaRPr lang="en-GB" noProof="0"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5870" tIns="47935" rIns="95870" bIns="4793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28583"/>
            <a:ext cx="2945659" cy="496332"/>
          </a:xfrm>
          <a:prstGeom prst="rect">
            <a:avLst/>
          </a:prstGeom>
        </p:spPr>
        <p:txBody>
          <a:bodyPr vert="horz" lIns="95870" tIns="47935" rIns="95870" bIns="47935" rtlCol="0" anchor="b"/>
          <a:lstStyle>
            <a:lvl1pPr algn="l" fontAlgn="auto">
              <a:spcBef>
                <a:spcPts val="0"/>
              </a:spcBef>
              <a:spcAft>
                <a:spcPts val="0"/>
              </a:spcAft>
              <a:defRPr sz="13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wrap="square" lIns="95870" tIns="47935" rIns="95870" bIns="47935" numCol="1" anchor="b" anchorCtr="0" compatLnSpc="1">
            <a:prstTxWarp prst="textNoShape">
              <a:avLst/>
            </a:prstTxWarp>
          </a:bodyPr>
          <a:lstStyle>
            <a:lvl1pPr algn="r">
              <a:defRPr sz="1300">
                <a:latin typeface="Calibri" panose="020F0502020204030204" pitchFamily="34" charset="0"/>
              </a:defRPr>
            </a:lvl1pPr>
          </a:lstStyle>
          <a:p>
            <a:fld id="{68A65B45-DEFD-4F7A-AB17-5FCE47000CB0}" type="slidenum">
              <a:rPr lang="en-GB" altLang="en-US"/>
              <a:pPr/>
              <a:t>‹#›</a:t>
            </a:fld>
            <a:endParaRPr lang="en-GB" altLang="en-US"/>
          </a:p>
        </p:txBody>
      </p:sp>
    </p:spTree>
    <p:extLst>
      <p:ext uri="{BB962C8B-B14F-4D97-AF65-F5344CB8AC3E}">
        <p14:creationId xmlns:p14="http://schemas.microsoft.com/office/powerpoint/2010/main" val="1772331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2717800" y="522288"/>
            <a:ext cx="3770313" cy="26114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6656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76432" indent="-298627" eaLnBrk="0" hangingPunct="0">
              <a:defRPr>
                <a:solidFill>
                  <a:schemeClr val="tx1"/>
                </a:solidFill>
                <a:latin typeface="Arial" panose="020B0604020202020204" pitchFamily="34" charset="0"/>
                <a:cs typeface="Arial" panose="020B0604020202020204" pitchFamily="34" charset="0"/>
              </a:defRPr>
            </a:lvl2pPr>
            <a:lvl3pPr marL="1194510" indent="-238902" eaLnBrk="0" hangingPunct="0">
              <a:defRPr>
                <a:solidFill>
                  <a:schemeClr val="tx1"/>
                </a:solidFill>
                <a:latin typeface="Arial" panose="020B0604020202020204" pitchFamily="34" charset="0"/>
                <a:cs typeface="Arial" panose="020B0604020202020204" pitchFamily="34" charset="0"/>
              </a:defRPr>
            </a:lvl3pPr>
            <a:lvl4pPr marL="1672315" indent="-238902" eaLnBrk="0" hangingPunct="0">
              <a:defRPr>
                <a:solidFill>
                  <a:schemeClr val="tx1"/>
                </a:solidFill>
                <a:latin typeface="Arial" panose="020B0604020202020204" pitchFamily="34" charset="0"/>
                <a:cs typeface="Arial" panose="020B0604020202020204" pitchFamily="34" charset="0"/>
              </a:defRPr>
            </a:lvl4pPr>
            <a:lvl5pPr marL="2150119" indent="-238902" eaLnBrk="0" hangingPunct="0">
              <a:defRPr>
                <a:solidFill>
                  <a:schemeClr val="tx1"/>
                </a:solidFill>
                <a:latin typeface="Arial" panose="020B0604020202020204" pitchFamily="34" charset="0"/>
                <a:cs typeface="Arial" panose="020B0604020202020204" pitchFamily="34" charset="0"/>
              </a:defRPr>
            </a:lvl5pPr>
            <a:lvl6pPr marL="2627923" indent="-23890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105726" indent="-23890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583530" indent="-23890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061335" indent="-238902"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906993" eaLnBrk="1" fontAlgn="auto" hangingPunct="1">
              <a:spcBef>
                <a:spcPts val="0"/>
              </a:spcBef>
              <a:spcAft>
                <a:spcPts val="0"/>
              </a:spcAft>
              <a:defRPr/>
            </a:pPr>
            <a:fld id="{E2F2642C-C4B8-4159-9CD5-F6F9D6D76EC6}" type="slidenum">
              <a:rPr lang="en-GB" altLang="en-US">
                <a:solidFill>
                  <a:prstClr val="black"/>
                </a:solidFill>
                <a:latin typeface="Calibri" panose="020F0502020204030204" pitchFamily="34" charset="0"/>
              </a:rPr>
              <a:pPr defTabSz="906993" eaLnBrk="1" fontAlgn="auto" hangingPunct="1">
                <a:spcBef>
                  <a:spcPts val="0"/>
                </a:spcBef>
                <a:spcAft>
                  <a:spcPts val="0"/>
                </a:spcAft>
                <a:defRPr/>
              </a:pPr>
              <a:t>2</a:t>
            </a:fld>
            <a:endParaRPr lang="en-GB" altLang="en-US" dirty="0">
              <a:solidFill>
                <a:prstClr val="black"/>
              </a:solidFill>
              <a:latin typeface="Calibri" panose="020F0502020204030204" pitchFamily="34" charset="0"/>
            </a:endParaRPr>
          </a:p>
        </p:txBody>
      </p:sp>
    </p:spTree>
    <p:extLst>
      <p:ext uri="{BB962C8B-B14F-4D97-AF65-F5344CB8AC3E}">
        <p14:creationId xmlns:p14="http://schemas.microsoft.com/office/powerpoint/2010/main" val="1204353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453497" fontAlgn="auto">
              <a:spcBef>
                <a:spcPts val="0"/>
              </a:spcBef>
              <a:spcAft>
                <a:spcPts val="0"/>
              </a:spcAft>
              <a:defRPr/>
            </a:pPr>
            <a:fld id="{824A558B-E4E9-A94A-B9C1-029E46A76ABA}" type="slidenum">
              <a:rPr lang="en-US" sz="1200">
                <a:solidFill>
                  <a:prstClr val="black"/>
                </a:solidFill>
                <a:latin typeface="Calibri"/>
                <a:cs typeface="+mn-cs"/>
              </a:rPr>
              <a:pPr defTabSz="453497" fontAlgn="auto">
                <a:spcBef>
                  <a:spcPts val="0"/>
                </a:spcBef>
                <a:spcAft>
                  <a:spcPts val="0"/>
                </a:spcAft>
                <a:defRPr/>
              </a:pPr>
              <a:t>14</a:t>
            </a:fld>
            <a:endParaRPr lang="en-US" sz="1200" dirty="0">
              <a:solidFill>
                <a:prstClr val="black"/>
              </a:solidFill>
              <a:latin typeface="Calibri"/>
              <a:cs typeface="+mn-cs"/>
            </a:endParaRPr>
          </a:p>
        </p:txBody>
      </p:sp>
    </p:spTree>
    <p:extLst>
      <p:ext uri="{BB962C8B-B14F-4D97-AF65-F5344CB8AC3E}">
        <p14:creationId xmlns:p14="http://schemas.microsoft.com/office/powerpoint/2010/main" val="2182380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83972"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82772" indent="-301066" eaLnBrk="0" hangingPunct="0">
              <a:defRPr>
                <a:solidFill>
                  <a:schemeClr val="tx1"/>
                </a:solidFill>
                <a:latin typeface="Arial" panose="020B0604020202020204" pitchFamily="34" charset="0"/>
                <a:cs typeface="Arial" panose="020B0604020202020204" pitchFamily="34" charset="0"/>
              </a:defRPr>
            </a:lvl2pPr>
            <a:lvl3pPr marL="1204265" indent="-240853" eaLnBrk="0" hangingPunct="0">
              <a:defRPr>
                <a:solidFill>
                  <a:schemeClr val="tx1"/>
                </a:solidFill>
                <a:latin typeface="Arial" panose="020B0604020202020204" pitchFamily="34" charset="0"/>
                <a:cs typeface="Arial" panose="020B0604020202020204" pitchFamily="34" charset="0"/>
              </a:defRPr>
            </a:lvl3pPr>
            <a:lvl4pPr marL="1685971" indent="-240853" eaLnBrk="0" hangingPunct="0">
              <a:defRPr>
                <a:solidFill>
                  <a:schemeClr val="tx1"/>
                </a:solidFill>
                <a:latin typeface="Arial" panose="020B0604020202020204" pitchFamily="34" charset="0"/>
                <a:cs typeface="Arial" panose="020B0604020202020204" pitchFamily="34" charset="0"/>
              </a:defRPr>
            </a:lvl4pPr>
            <a:lvl5pPr marL="2167677" indent="-240853" eaLnBrk="0" hangingPunct="0">
              <a:defRPr>
                <a:solidFill>
                  <a:schemeClr val="tx1"/>
                </a:solidFill>
                <a:latin typeface="Arial" panose="020B0604020202020204" pitchFamily="34" charset="0"/>
                <a:cs typeface="Arial" panose="020B0604020202020204" pitchFamily="34" charset="0"/>
              </a:defRPr>
            </a:lvl5pPr>
            <a:lvl6pPr marL="2649383" indent="-24085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131088" indent="-24085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612794" indent="-24085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4094500" indent="-24085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9E26736-656F-4023-868B-9A643ABDFE58}" type="slidenum">
              <a:rPr kumimoji="0" lang="en-GB" altLang="en-US" sz="1300" b="0" i="0" u="none" strike="noStrike" kern="1200" cap="none" spc="0" normalizeH="0" baseline="0" noProof="0">
                <a:ln>
                  <a:noFill/>
                </a:ln>
                <a:solidFill>
                  <a:srgbClr val="000000"/>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altLang="en-US" sz="1300" b="0" i="0" u="none" strike="noStrike" kern="1200" cap="none" spc="0" normalizeH="0" baseline="0" noProof="0" dirty="0">
              <a:ln>
                <a:noFill/>
              </a:ln>
              <a:solidFill>
                <a:srgbClr val="00000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4319812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b="22963"/>
          <a:stretch>
            <a:fillRect/>
          </a:stretch>
        </p:blipFill>
        <p:spPr bwMode="auto">
          <a:xfrm>
            <a:off x="381006" y="38100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http://www.enfragy.com/wp-content/themes/enfragy/images/logo.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048500" y="323850"/>
            <a:ext cx="28575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742950" y="2130446"/>
            <a:ext cx="8420100" cy="1470025"/>
          </a:xfrm>
        </p:spPr>
        <p:txBody>
          <a:bodyPr>
            <a:normAutofit/>
          </a:bodyPr>
          <a:lstStyle>
            <a:lvl1pPr algn="ctr">
              <a:defRPr sz="3000"/>
            </a:lvl1pPr>
          </a:lstStyle>
          <a:p>
            <a:r>
              <a:rPr lang="en-US" dirty="0"/>
              <a:t>Click to edit Master title style</a:t>
            </a:r>
            <a:endParaRPr lang="en-GB"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6" name="Date Placeholder 3"/>
          <p:cNvSpPr>
            <a:spLocks noGrp="1"/>
          </p:cNvSpPr>
          <p:nvPr>
            <p:ph type="dt" sz="half" idx="10"/>
          </p:nvPr>
        </p:nvSpPr>
        <p:spPr/>
        <p:txBody>
          <a:bodyPr/>
          <a:lstStyle>
            <a:lvl1pPr>
              <a:defRPr/>
            </a:lvl1pPr>
          </a:lstStyle>
          <a:p>
            <a:pPr>
              <a:defRPr/>
            </a:pPr>
            <a:fld id="{12800571-72FE-4ADE-846B-C701713120CA}" type="datetime1">
              <a:rPr lang="en-US" smtClean="0"/>
              <a:t>7/25/2018</a:t>
            </a:fld>
            <a:endParaRPr lang="en-GB" dirty="0"/>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fld id="{5DD77DEB-4E03-469B-9FEB-09E58FB2DBE3}" type="slidenum">
              <a:rPr lang="en-GB" altLang="en-US"/>
              <a:pPr/>
              <a:t>‹#›</a:t>
            </a:fld>
            <a:endParaRPr lang="en-GB" altLang="en-US"/>
          </a:p>
        </p:txBody>
      </p:sp>
    </p:spTree>
    <p:extLst>
      <p:ext uri="{BB962C8B-B14F-4D97-AF65-F5344CB8AC3E}">
        <p14:creationId xmlns:p14="http://schemas.microsoft.com/office/powerpoint/2010/main" val="2236414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600" y="76200"/>
            <a:ext cx="6781800" cy="914400"/>
          </a:xfr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a:spLocks noGrp="1"/>
          </p:cNvSpPr>
          <p:nvPr>
            <p:ph type="dt" sz="half" idx="10"/>
          </p:nvPr>
        </p:nvSpPr>
        <p:spPr/>
        <p:txBody>
          <a:bodyPr/>
          <a:lstStyle>
            <a:lvl1pPr>
              <a:defRPr/>
            </a:lvl1pPr>
          </a:lstStyle>
          <a:p>
            <a:pPr>
              <a:defRPr/>
            </a:pPr>
            <a:fld id="{4264A5B1-6320-4AD3-BF68-EF5DAD4E74BC}" type="datetime1">
              <a:rPr lang="en-US" smtClean="0"/>
              <a:t>7/25/2018</a:t>
            </a:fld>
            <a:endParaRPr lang="en-GB" dirty="0"/>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fld id="{502DAEB5-9A3B-48A0-9886-DCCD7409BD12}" type="slidenum">
              <a:rPr lang="en-GB" altLang="en-US"/>
              <a:pPr/>
              <a:t>‹#›</a:t>
            </a:fld>
            <a:endParaRPr lang="en-GB" altLang="en-US"/>
          </a:p>
        </p:txBody>
      </p:sp>
    </p:spTree>
    <p:extLst>
      <p:ext uri="{BB962C8B-B14F-4D97-AF65-F5344CB8AC3E}">
        <p14:creationId xmlns:p14="http://schemas.microsoft.com/office/powerpoint/2010/main" val="2465794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7168831" y="1295400"/>
            <a:ext cx="2508572" cy="5105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228600" y="1295400"/>
            <a:ext cx="6788150" cy="5105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a:spLocks noGrp="1"/>
          </p:cNvSpPr>
          <p:nvPr>
            <p:ph type="dt" sz="half" idx="10"/>
          </p:nvPr>
        </p:nvSpPr>
        <p:spPr/>
        <p:txBody>
          <a:bodyPr/>
          <a:lstStyle>
            <a:lvl1pPr>
              <a:defRPr/>
            </a:lvl1pPr>
          </a:lstStyle>
          <a:p>
            <a:pPr>
              <a:defRPr/>
            </a:pPr>
            <a:fld id="{9020DBCB-3F2E-4B3C-9B9F-7DFD269DAD6F}" type="datetime1">
              <a:rPr lang="en-US" smtClean="0"/>
              <a:t>7/25/2018</a:t>
            </a:fld>
            <a:endParaRPr lang="en-GB" dirty="0"/>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fld id="{6AEB38ED-2ACB-40F2-9666-BA63F5264784}" type="slidenum">
              <a:rPr lang="en-GB" altLang="en-US"/>
              <a:pPr/>
              <a:t>‹#›</a:t>
            </a:fld>
            <a:endParaRPr lang="en-GB" altLang="en-US"/>
          </a:p>
        </p:txBody>
      </p:sp>
    </p:spTree>
    <p:extLst>
      <p:ext uri="{BB962C8B-B14F-4D97-AF65-F5344CB8AC3E}">
        <p14:creationId xmlns:p14="http://schemas.microsoft.com/office/powerpoint/2010/main" val="1541171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b="22963"/>
          <a:stretch>
            <a:fillRect/>
          </a:stretch>
        </p:blipFill>
        <p:spPr bwMode="auto">
          <a:xfrm>
            <a:off x="228607" y="3643313"/>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8"/>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28611" y="4633933"/>
            <a:ext cx="3635375"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userDrawn="1"/>
        </p:nvSpPr>
        <p:spPr>
          <a:xfrm>
            <a:off x="3657600" y="2249507"/>
            <a:ext cx="2514600" cy="646331"/>
          </a:xfrm>
          <a:prstGeom prst="rect">
            <a:avLst/>
          </a:prstGeom>
          <a:noFill/>
        </p:spPr>
        <p:txBody>
          <a:bodyPr>
            <a:spAutoFit/>
          </a:bodyPr>
          <a:lstStyle/>
          <a:p>
            <a:pPr fontAlgn="auto">
              <a:spcBef>
                <a:spcPts val="0"/>
              </a:spcBef>
              <a:spcAft>
                <a:spcPts val="0"/>
              </a:spcAft>
              <a:defRPr/>
            </a:pPr>
            <a:r>
              <a:rPr lang="en-US" sz="3600" b="1" dirty="0">
                <a:solidFill>
                  <a:schemeClr val="accent1"/>
                </a:solidFill>
                <a:latin typeface="Book Antiqua" pitchFamily="18" charset="0"/>
                <a:cs typeface="+mn-cs"/>
              </a:rPr>
              <a:t>Thank You</a:t>
            </a:r>
            <a:endParaRPr lang="en-GB" b="1" dirty="0">
              <a:solidFill>
                <a:schemeClr val="accent1"/>
              </a:solidFill>
              <a:latin typeface="Book Antiqua" pitchFamily="18" charset="0"/>
              <a:cs typeface="+mn-cs"/>
            </a:endParaRPr>
          </a:p>
        </p:txBody>
      </p:sp>
      <p:sp>
        <p:nvSpPr>
          <p:cNvPr id="5" name="TextBox 4"/>
          <p:cNvSpPr txBox="1"/>
          <p:nvPr userDrawn="1"/>
        </p:nvSpPr>
        <p:spPr>
          <a:xfrm>
            <a:off x="152400" y="4876800"/>
            <a:ext cx="2514600" cy="1492250"/>
          </a:xfrm>
          <a:prstGeom prst="rect">
            <a:avLst/>
          </a:prstGeom>
          <a:noFill/>
        </p:spPr>
        <p:txBody>
          <a:bodyPr>
            <a:spAutoFit/>
          </a:bodyPr>
          <a:lstStyle/>
          <a:p>
            <a:pPr fontAlgn="auto">
              <a:lnSpc>
                <a:spcPct val="150000"/>
              </a:lnSpc>
              <a:spcBef>
                <a:spcPts val="0"/>
              </a:spcBef>
              <a:spcAft>
                <a:spcPts val="0"/>
              </a:spcAft>
              <a:defRPr/>
            </a:pPr>
            <a:r>
              <a:rPr lang="en-US" sz="1400" b="1" dirty="0">
                <a:solidFill>
                  <a:schemeClr val="accent1"/>
                </a:solidFill>
                <a:latin typeface="Book Antiqua" pitchFamily="18" charset="0"/>
                <a:cs typeface="+mn-cs"/>
              </a:rPr>
              <a:t>Mumbai (Regd. Office):</a:t>
            </a:r>
            <a:endParaRPr lang="en-US" dirty="0">
              <a:latin typeface="+mn-lt"/>
              <a:cs typeface="+mn-cs"/>
            </a:endParaRPr>
          </a:p>
          <a:p>
            <a:pPr fontAlgn="auto">
              <a:spcBef>
                <a:spcPts val="0"/>
              </a:spcBef>
              <a:spcAft>
                <a:spcPts val="0"/>
              </a:spcAft>
              <a:defRPr/>
            </a:pPr>
            <a:r>
              <a:rPr lang="en-US" sz="1400" dirty="0">
                <a:latin typeface="Book Antiqua" pitchFamily="18" charset="0"/>
                <a:cs typeface="+mn-cs"/>
              </a:rPr>
              <a:t>801, Crystal Plaza,</a:t>
            </a:r>
            <a:br>
              <a:rPr lang="en-US" sz="1400" dirty="0">
                <a:latin typeface="Book Antiqua" pitchFamily="18" charset="0"/>
                <a:cs typeface="+mn-cs"/>
              </a:rPr>
            </a:br>
            <a:r>
              <a:rPr lang="en-US" sz="1400" dirty="0">
                <a:latin typeface="Book Antiqua" pitchFamily="18" charset="0"/>
                <a:cs typeface="+mn-cs"/>
              </a:rPr>
              <a:t>158, CST Road,</a:t>
            </a:r>
            <a:br>
              <a:rPr lang="en-US" sz="1400" dirty="0">
                <a:latin typeface="Book Antiqua" pitchFamily="18" charset="0"/>
                <a:cs typeface="+mn-cs"/>
              </a:rPr>
            </a:br>
            <a:r>
              <a:rPr lang="en-US" sz="1400" dirty="0">
                <a:latin typeface="Book Antiqua" pitchFamily="18" charset="0"/>
                <a:cs typeface="+mn-cs"/>
              </a:rPr>
              <a:t>Kalina, Santacruz (E),</a:t>
            </a:r>
          </a:p>
          <a:p>
            <a:pPr fontAlgn="auto">
              <a:spcBef>
                <a:spcPts val="0"/>
              </a:spcBef>
              <a:spcAft>
                <a:spcPts val="0"/>
              </a:spcAft>
              <a:defRPr/>
            </a:pPr>
            <a:r>
              <a:rPr lang="en-US" sz="1400" dirty="0">
                <a:latin typeface="Book Antiqua" pitchFamily="18" charset="0"/>
                <a:cs typeface="+mn-cs"/>
              </a:rPr>
              <a:t>Mumbai – 400 098</a:t>
            </a:r>
          </a:p>
          <a:p>
            <a:pPr fontAlgn="auto">
              <a:spcBef>
                <a:spcPts val="0"/>
              </a:spcBef>
              <a:spcAft>
                <a:spcPts val="0"/>
              </a:spcAft>
              <a:defRPr/>
            </a:pPr>
            <a:r>
              <a:rPr lang="en-US" sz="1400" dirty="0">
                <a:latin typeface="Book Antiqua" pitchFamily="18" charset="0"/>
                <a:cs typeface="+mn-cs"/>
              </a:rPr>
              <a:t>Tel: +(91) 22 4057 0200</a:t>
            </a:r>
            <a:endParaRPr lang="en-GB" sz="1400" dirty="0">
              <a:latin typeface="Book Antiqua" pitchFamily="18" charset="0"/>
              <a:cs typeface="+mn-cs"/>
            </a:endParaRPr>
          </a:p>
        </p:txBody>
      </p:sp>
      <p:sp>
        <p:nvSpPr>
          <p:cNvPr id="6" name="TextBox 5"/>
          <p:cNvSpPr txBox="1"/>
          <p:nvPr userDrawn="1"/>
        </p:nvSpPr>
        <p:spPr>
          <a:xfrm>
            <a:off x="3124205" y="4876809"/>
            <a:ext cx="2438400" cy="1384995"/>
          </a:xfrm>
          <a:prstGeom prst="rect">
            <a:avLst/>
          </a:prstGeom>
          <a:noFill/>
        </p:spPr>
        <p:txBody>
          <a:bodyPr>
            <a:spAutoFit/>
          </a:bodyPr>
          <a:lstStyle/>
          <a:p>
            <a:pPr fontAlgn="auto">
              <a:lnSpc>
                <a:spcPct val="150000"/>
              </a:lnSpc>
              <a:spcBef>
                <a:spcPts val="0"/>
              </a:spcBef>
              <a:spcAft>
                <a:spcPts val="0"/>
              </a:spcAft>
              <a:defRPr/>
            </a:pPr>
            <a:r>
              <a:rPr lang="en-US" sz="1400" b="1" dirty="0">
                <a:solidFill>
                  <a:schemeClr val="accent1"/>
                </a:solidFill>
                <a:latin typeface="Book Antiqua" pitchFamily="18" charset="0"/>
                <a:cs typeface="+mn-cs"/>
              </a:rPr>
              <a:t>Delhi:</a:t>
            </a:r>
            <a:endParaRPr lang="en-US" sz="1600" b="1" dirty="0">
              <a:solidFill>
                <a:schemeClr val="accent1"/>
              </a:solidFill>
              <a:latin typeface="Book Antiqua" pitchFamily="18" charset="0"/>
              <a:cs typeface="+mn-cs"/>
            </a:endParaRPr>
          </a:p>
          <a:p>
            <a:pPr fontAlgn="auto">
              <a:lnSpc>
                <a:spcPct val="150000"/>
              </a:lnSpc>
              <a:spcBef>
                <a:spcPts val="0"/>
              </a:spcBef>
              <a:spcAft>
                <a:spcPts val="0"/>
              </a:spcAft>
              <a:defRPr/>
            </a:pPr>
            <a:r>
              <a:rPr lang="en-US" sz="1400" dirty="0">
                <a:latin typeface="Book Antiqua" pitchFamily="18" charset="0"/>
                <a:cs typeface="+mn-cs"/>
              </a:rPr>
              <a:t>704, Bhikaji Cama Bhawan,</a:t>
            </a:r>
            <a:endParaRPr lang="en-GB" sz="1400" dirty="0">
              <a:latin typeface="Book Antiqua" pitchFamily="18" charset="0"/>
              <a:cs typeface="+mn-cs"/>
            </a:endParaRPr>
          </a:p>
          <a:p>
            <a:pPr fontAlgn="auto">
              <a:spcBef>
                <a:spcPts val="0"/>
              </a:spcBef>
              <a:spcAft>
                <a:spcPts val="0"/>
              </a:spcAft>
              <a:defRPr/>
            </a:pPr>
            <a:r>
              <a:rPr lang="en-US" sz="1400" dirty="0">
                <a:latin typeface="Book Antiqua" pitchFamily="18" charset="0"/>
                <a:cs typeface="+mn-cs"/>
              </a:rPr>
              <a:t>Bhikaji Cama Place,</a:t>
            </a:r>
            <a:endParaRPr lang="en-GB" sz="1400" dirty="0">
              <a:latin typeface="Book Antiqua" pitchFamily="18" charset="0"/>
              <a:cs typeface="+mn-cs"/>
            </a:endParaRPr>
          </a:p>
          <a:p>
            <a:pPr fontAlgn="auto">
              <a:spcBef>
                <a:spcPts val="0"/>
              </a:spcBef>
              <a:spcAft>
                <a:spcPts val="0"/>
              </a:spcAft>
              <a:defRPr/>
            </a:pPr>
            <a:r>
              <a:rPr lang="en-US" sz="1400" dirty="0">
                <a:latin typeface="Book Antiqua" pitchFamily="18" charset="0"/>
                <a:cs typeface="+mn-cs"/>
              </a:rPr>
              <a:t>New Delhi - 110066</a:t>
            </a:r>
            <a:br>
              <a:rPr lang="en-US" sz="1400" dirty="0">
                <a:latin typeface="Book Antiqua" pitchFamily="18" charset="0"/>
                <a:cs typeface="+mn-cs"/>
              </a:rPr>
            </a:br>
            <a:r>
              <a:rPr lang="en-US" sz="1400" dirty="0">
                <a:latin typeface="Book Antiqua" pitchFamily="18" charset="0"/>
                <a:cs typeface="+mn-cs"/>
              </a:rPr>
              <a:t>Tel: +(91) 11 2616 5220</a:t>
            </a:r>
            <a:endParaRPr lang="en-GB" sz="1400" dirty="0">
              <a:latin typeface="Book Antiqua" pitchFamily="18" charset="0"/>
              <a:cs typeface="+mn-cs"/>
            </a:endParaRPr>
          </a:p>
        </p:txBody>
      </p:sp>
      <p:sp>
        <p:nvSpPr>
          <p:cNvPr id="7" name="TextBox 6"/>
          <p:cNvSpPr txBox="1"/>
          <p:nvPr userDrawn="1"/>
        </p:nvSpPr>
        <p:spPr>
          <a:xfrm>
            <a:off x="6019800" y="4800610"/>
            <a:ext cx="3429000" cy="1708160"/>
          </a:xfrm>
          <a:prstGeom prst="rect">
            <a:avLst/>
          </a:prstGeom>
          <a:noFill/>
        </p:spPr>
        <p:txBody>
          <a:bodyPr>
            <a:spAutoFit/>
          </a:bodyPr>
          <a:lstStyle/>
          <a:p>
            <a:pPr fontAlgn="auto">
              <a:lnSpc>
                <a:spcPct val="150000"/>
              </a:lnSpc>
              <a:spcBef>
                <a:spcPts val="0"/>
              </a:spcBef>
              <a:spcAft>
                <a:spcPts val="0"/>
              </a:spcAft>
              <a:defRPr/>
            </a:pPr>
            <a:r>
              <a:rPr lang="en-US" sz="1400" b="1" dirty="0">
                <a:solidFill>
                  <a:schemeClr val="accent1"/>
                </a:solidFill>
                <a:latin typeface="Book Antiqua" pitchFamily="18" charset="0"/>
                <a:cs typeface="+mn-cs"/>
              </a:rPr>
              <a:t>Contact:</a:t>
            </a:r>
            <a:endParaRPr lang="en-US" sz="1200" b="1" dirty="0">
              <a:solidFill>
                <a:schemeClr val="accent1"/>
              </a:solidFill>
              <a:latin typeface="Book Antiqua" pitchFamily="18" charset="0"/>
              <a:cs typeface="+mn-cs"/>
            </a:endParaRPr>
          </a:p>
          <a:p>
            <a:pPr fontAlgn="auto">
              <a:spcBef>
                <a:spcPts val="0"/>
              </a:spcBef>
              <a:spcAft>
                <a:spcPts val="0"/>
              </a:spcAft>
              <a:defRPr/>
            </a:pPr>
            <a:r>
              <a:rPr lang="en-US" sz="1400" dirty="0">
                <a:latin typeface="Book Antiqua" pitchFamily="18" charset="0"/>
                <a:cs typeface="+mn-cs"/>
              </a:rPr>
              <a:t>Balawant Joshi	+(91) </a:t>
            </a:r>
            <a:r>
              <a:rPr lang="en-GB" sz="1400" dirty="0">
                <a:latin typeface="Book Antiqua" pitchFamily="18" charset="0"/>
                <a:cs typeface="+mn-cs"/>
              </a:rPr>
              <a:t>98214 21630</a:t>
            </a:r>
            <a:br>
              <a:rPr lang="en-GB" sz="1400" dirty="0">
                <a:latin typeface="Book Antiqua" pitchFamily="18" charset="0"/>
                <a:cs typeface="+mn-cs"/>
              </a:rPr>
            </a:br>
            <a:r>
              <a:rPr lang="en-GB" sz="1400" dirty="0">
                <a:latin typeface="Book Antiqua" pitchFamily="18" charset="0"/>
                <a:cs typeface="+mn-cs"/>
              </a:rPr>
              <a:t>Ajit Pandit		+(91) </a:t>
            </a:r>
            <a:r>
              <a:rPr lang="en-US" sz="1400" dirty="0">
                <a:latin typeface="Book Antiqua" pitchFamily="18" charset="0"/>
                <a:cs typeface="+mn-cs"/>
              </a:rPr>
              <a:t>98211 08222</a:t>
            </a:r>
          </a:p>
          <a:p>
            <a:pPr fontAlgn="auto">
              <a:spcBef>
                <a:spcPts val="0"/>
              </a:spcBef>
              <a:spcAft>
                <a:spcPts val="0"/>
              </a:spcAft>
              <a:defRPr/>
            </a:pPr>
            <a:r>
              <a:rPr lang="en-US" sz="1400" dirty="0">
                <a:latin typeface="Book Antiqua" pitchFamily="18" charset="0"/>
                <a:cs typeface="+mn-cs"/>
              </a:rPr>
              <a:t>Rajiv Shukla                   +(91) 9324213638</a:t>
            </a:r>
            <a:br>
              <a:rPr lang="en-US" sz="1400" dirty="0">
                <a:latin typeface="Book Antiqua" pitchFamily="18" charset="0"/>
                <a:cs typeface="+mn-cs"/>
              </a:rPr>
            </a:br>
            <a:r>
              <a:rPr lang="en-US" sz="1400" dirty="0">
                <a:latin typeface="Book Antiqua" pitchFamily="18" charset="0"/>
                <a:cs typeface="+mn-cs"/>
              </a:rPr>
              <a:t/>
            </a:r>
            <a:br>
              <a:rPr lang="en-US" sz="1400" dirty="0">
                <a:latin typeface="Book Antiqua" pitchFamily="18" charset="0"/>
                <a:cs typeface="+mn-cs"/>
              </a:rPr>
            </a:br>
            <a:r>
              <a:rPr lang="en-US" sz="1400" b="1" dirty="0">
                <a:solidFill>
                  <a:schemeClr val="accent1"/>
                </a:solidFill>
                <a:latin typeface="Book Antiqua" pitchFamily="18" charset="0"/>
                <a:cs typeface="+mn-cs"/>
              </a:rPr>
              <a:t>Email: </a:t>
            </a:r>
            <a:br>
              <a:rPr lang="en-US" sz="1400" b="1" dirty="0">
                <a:solidFill>
                  <a:schemeClr val="accent1"/>
                </a:solidFill>
                <a:latin typeface="Book Antiqua" pitchFamily="18" charset="0"/>
                <a:cs typeface="+mn-cs"/>
              </a:rPr>
            </a:br>
            <a:r>
              <a:rPr lang="en-US" sz="1400" dirty="0">
                <a:latin typeface="Book Antiqua" pitchFamily="18" charset="0"/>
                <a:cs typeface="+mn-cs"/>
              </a:rPr>
              <a:t>contact@idaminfra.com</a:t>
            </a:r>
            <a:endParaRPr lang="en-GB" sz="1400" b="1" dirty="0">
              <a:latin typeface="Book Antiqua" pitchFamily="18" charset="0"/>
              <a:cs typeface="+mn-cs"/>
            </a:endParaRPr>
          </a:p>
        </p:txBody>
      </p:sp>
    </p:spTree>
    <p:extLst>
      <p:ext uri="{BB962C8B-B14F-4D97-AF65-F5344CB8AC3E}">
        <p14:creationId xmlns:p14="http://schemas.microsoft.com/office/powerpoint/2010/main" val="1679636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Red/Gray 1 Content">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743279" y="903318"/>
            <a:ext cx="8420100" cy="610653"/>
          </a:xfrm>
          <a:prstGeom prst="rect">
            <a:avLst/>
          </a:prstGeom>
        </p:spPr>
        <p:txBody>
          <a:bodyPr rtlCol="0"/>
          <a:lstStyle>
            <a:lvl1pPr>
              <a:defRPr>
                <a:solidFill>
                  <a:srgbClr val="0067B9"/>
                </a:solidFill>
              </a:defRPr>
            </a:lvl1pPr>
          </a:lstStyle>
          <a:p>
            <a:r>
              <a:rPr lang="en-US" dirty="0"/>
              <a:t>CLICK TO EDIT MASTER TITLE STYLE</a:t>
            </a:r>
          </a:p>
        </p:txBody>
      </p:sp>
      <p:sp>
        <p:nvSpPr>
          <p:cNvPr id="13" name="Text Placeholder 2"/>
          <p:cNvSpPr>
            <a:spLocks noGrp="1"/>
          </p:cNvSpPr>
          <p:nvPr>
            <p:ph idx="1"/>
          </p:nvPr>
        </p:nvSpPr>
        <p:spPr>
          <a:xfrm>
            <a:off x="742950" y="1715549"/>
            <a:ext cx="8420100" cy="4233230"/>
          </a:xfrm>
          <a:prstGeom prst="rect">
            <a:avLst/>
          </a:prstGeom>
        </p:spPr>
        <p:txBody>
          <a:bodyPr rtlCol="0">
            <a:normAutofit/>
          </a:bodyPr>
          <a:lstStyle>
            <a:lvl1pPr marL="249363" marR="0" indent="-249363" algn="l" defTabSz="495285" rtl="0" eaLnBrk="1" fontAlgn="auto" latinLnBrk="0" hangingPunct="1">
              <a:lnSpc>
                <a:spcPct val="100000"/>
              </a:lnSpc>
              <a:spcBef>
                <a:spcPts val="0"/>
              </a:spcBef>
              <a:spcAft>
                <a:spcPts val="867"/>
              </a:spcAft>
              <a:buClrTx/>
              <a:buSzTx/>
              <a:buFont typeface="Arial"/>
              <a:buChar char="•"/>
              <a:tabLst/>
              <a:defRPr/>
            </a:lvl1pPr>
          </a:lstStyle>
          <a:p>
            <a:pPr lvl="0"/>
            <a:r>
              <a:rPr lang="en-US" noProof="0"/>
              <a:t>Click to edit Master text styles</a:t>
            </a:r>
          </a:p>
          <a:p>
            <a:pPr lvl="1"/>
            <a:r>
              <a:rPr lang="en-US" noProof="0"/>
              <a:t>Second level</a:t>
            </a:r>
          </a:p>
        </p:txBody>
      </p:sp>
      <p:sp>
        <p:nvSpPr>
          <p:cNvPr id="4" name="Date Placeholder 3"/>
          <p:cNvSpPr>
            <a:spLocks noGrp="1"/>
          </p:cNvSpPr>
          <p:nvPr>
            <p:ph type="dt" sz="half" idx="10"/>
          </p:nvPr>
        </p:nvSpPr>
        <p:spPr>
          <a:xfrm>
            <a:off x="165100" y="6408639"/>
            <a:ext cx="2311400" cy="245679"/>
          </a:xfrm>
        </p:spPr>
        <p:txBody>
          <a:bodyPr rtlCol="0"/>
          <a:lstStyle>
            <a:lvl1pPr algn="l" fontAlgn="auto">
              <a:spcBef>
                <a:spcPts val="0"/>
              </a:spcBef>
              <a:spcAft>
                <a:spcPts val="0"/>
              </a:spcAft>
              <a:defRPr sz="650" b="0" i="0">
                <a:solidFill>
                  <a:srgbClr val="6C6463"/>
                </a:solidFill>
                <a:latin typeface="Gill Sans MT"/>
                <a:ea typeface="+mn-ea"/>
                <a:cs typeface="Gill Sans MT"/>
              </a:defRPr>
            </a:lvl1pPr>
          </a:lstStyle>
          <a:p>
            <a:pPr>
              <a:defRPr/>
            </a:pPr>
            <a:fld id="{A67991D7-5DC5-4BCA-8C69-E8BC6AB5F69A}" type="datetime1">
              <a:rPr lang="en-US" smtClean="0"/>
              <a:t>7/25/2018</a:t>
            </a:fld>
            <a:endParaRPr lang="en-US"/>
          </a:p>
        </p:txBody>
      </p:sp>
      <p:sp>
        <p:nvSpPr>
          <p:cNvPr id="5" name="Footer Placeholder 4"/>
          <p:cNvSpPr>
            <a:spLocks noGrp="1"/>
          </p:cNvSpPr>
          <p:nvPr>
            <p:ph type="ftr" sz="quarter" idx="11"/>
          </p:nvPr>
        </p:nvSpPr>
        <p:spPr>
          <a:xfrm>
            <a:off x="3384550" y="6408639"/>
            <a:ext cx="3136900" cy="245679"/>
          </a:xfrm>
        </p:spPr>
        <p:txBody>
          <a:bodyPr/>
          <a:lstStyle>
            <a:lvl1pPr algn="ctr">
              <a:defRPr sz="650" b="0" i="0">
                <a:solidFill>
                  <a:srgbClr val="6C6463"/>
                </a:solidFill>
                <a:latin typeface="Gill Sans MT"/>
                <a:cs typeface="Gill Sans MT"/>
              </a:defRPr>
            </a:lvl1pPr>
          </a:lstStyle>
          <a:p>
            <a:pPr>
              <a:defRPr/>
            </a:pPr>
            <a:endParaRPr lang="en-US"/>
          </a:p>
        </p:txBody>
      </p:sp>
      <p:sp>
        <p:nvSpPr>
          <p:cNvPr id="6" name="Slide Number Placeholder 5"/>
          <p:cNvSpPr>
            <a:spLocks noGrp="1"/>
          </p:cNvSpPr>
          <p:nvPr>
            <p:ph type="sldNum" sz="quarter" idx="12"/>
          </p:nvPr>
        </p:nvSpPr>
        <p:spPr>
          <a:xfrm>
            <a:off x="7429500" y="6408639"/>
            <a:ext cx="2311400" cy="245679"/>
          </a:xfrm>
        </p:spPr>
        <p:txBody>
          <a:bodyPr/>
          <a:lstStyle>
            <a:lvl1pPr>
              <a:defRPr/>
            </a:lvl1pPr>
          </a:lstStyle>
          <a:p>
            <a:pPr>
              <a:defRPr/>
            </a:pPr>
            <a:fld id="{947DC5A5-5F5A-4AA5-982D-F1FF99464891}" type="slidenum">
              <a:rPr lang="en-US" altLang="en-US"/>
              <a:pPr>
                <a:defRPr/>
              </a:pPr>
              <a:t>‹#›</a:t>
            </a:fld>
            <a:endParaRPr lang="en-US" altLang="en-US"/>
          </a:p>
        </p:txBody>
      </p:sp>
    </p:spTree>
    <p:extLst>
      <p:ext uri="{BB962C8B-B14F-4D97-AF65-F5344CB8AC3E}">
        <p14:creationId xmlns:p14="http://schemas.microsoft.com/office/powerpoint/2010/main" val="322215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495285" rtl="0" eaLnBrk="1" fontAlgn="auto" latinLnBrk="0" hangingPunct="1">
              <a:lnSpc>
                <a:spcPct val="100000"/>
              </a:lnSpc>
              <a:spcBef>
                <a:spcPct val="20000"/>
              </a:spcBef>
              <a:spcAft>
                <a:spcPts val="0"/>
              </a:spcAft>
              <a:buClrTx/>
              <a:buSzTx/>
              <a:buFont typeface="Arial"/>
              <a:buNone/>
              <a:tabLst/>
              <a:defRPr sz="1300">
                <a:solidFill>
                  <a:srgbClr val="6C6463"/>
                </a:solidFill>
              </a:defRPr>
            </a:lvl1pPr>
          </a:lstStyle>
          <a:p>
            <a:pPr lvl="0"/>
            <a:r>
              <a:rPr lang="en-US" noProof="0"/>
              <a:t>Click icon to add picture</a:t>
            </a:r>
            <a:endParaRPr lang="en-US" noProof="0" dirty="0"/>
          </a:p>
        </p:txBody>
      </p:sp>
      <p:sp>
        <p:nvSpPr>
          <p:cNvPr id="14" name="Content Placeholder 2"/>
          <p:cNvSpPr>
            <a:spLocks noGrp="1"/>
          </p:cNvSpPr>
          <p:nvPr>
            <p:ph idx="1"/>
          </p:nvPr>
        </p:nvSpPr>
        <p:spPr>
          <a:xfrm>
            <a:off x="742950" y="2219505"/>
            <a:ext cx="3962400" cy="3729274"/>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a:solidFill>
                  <a:srgbClr val="FFFFFF"/>
                </a:solidFill>
              </a:defRPr>
            </a:lvl5pPr>
          </a:lstStyle>
          <a:p>
            <a:pPr lvl="0"/>
            <a:r>
              <a:rPr lang="en-US" dirty="0"/>
              <a:t>Click to edit Master text styles</a:t>
            </a:r>
          </a:p>
          <a:p>
            <a:pPr lvl="1"/>
            <a:r>
              <a:rPr lang="en-US" dirty="0"/>
              <a:t>Second level</a:t>
            </a:r>
          </a:p>
        </p:txBody>
      </p:sp>
      <p:sp>
        <p:nvSpPr>
          <p:cNvPr id="13" name="Text Placeholder 4"/>
          <p:cNvSpPr>
            <a:spLocks noGrp="1"/>
          </p:cNvSpPr>
          <p:nvPr>
            <p:ph type="body" sz="quarter" idx="12"/>
          </p:nvPr>
        </p:nvSpPr>
        <p:spPr>
          <a:xfrm rot="16200000">
            <a:off x="8269273" y="1479101"/>
            <a:ext cx="2743200" cy="192360"/>
          </a:xfrm>
        </p:spPr>
        <p:txBody>
          <a:bodyPr>
            <a:spAutoFit/>
          </a:bodyPr>
          <a:lstStyle>
            <a:lvl1pPr marL="0" indent="0" algn="r">
              <a:buNone/>
              <a:defRPr sz="650" baseline="0">
                <a:solidFill>
                  <a:srgbClr val="FFFFFF"/>
                </a:solidFill>
              </a:defRPr>
            </a:lvl1pPr>
            <a:lvl2pPr marL="249362" indent="0">
              <a:buNone/>
              <a:defRPr sz="1950">
                <a:solidFill>
                  <a:schemeClr val="bg1"/>
                </a:solidFill>
              </a:defRPr>
            </a:lvl2pPr>
            <a:lvl3pPr marL="498724" indent="0">
              <a:buNone/>
              <a:defRPr sz="1733">
                <a:solidFill>
                  <a:schemeClr val="bg1"/>
                </a:solidFill>
              </a:defRPr>
            </a:lvl3pPr>
            <a:lvl4pPr marL="741207" indent="0">
              <a:buNone/>
              <a:defRPr sz="1517">
                <a:solidFill>
                  <a:schemeClr val="bg1"/>
                </a:solidFill>
              </a:defRPr>
            </a:lvl4pPr>
            <a:lvl5pPr marL="1110951" indent="0">
              <a:buNone/>
              <a:defRPr sz="1300">
                <a:solidFill>
                  <a:schemeClr val="bg1"/>
                </a:solidFill>
              </a:defRPr>
            </a:lvl5pPr>
          </a:lstStyle>
          <a:p>
            <a:pPr lvl="0"/>
            <a:r>
              <a:rPr lang="en-US"/>
              <a:t>Click to edit Master text styles</a:t>
            </a:r>
          </a:p>
        </p:txBody>
      </p:sp>
      <p:sp>
        <p:nvSpPr>
          <p:cNvPr id="21" name="Title 1"/>
          <p:cNvSpPr>
            <a:spLocks noGrp="1"/>
          </p:cNvSpPr>
          <p:nvPr>
            <p:ph type="title"/>
          </p:nvPr>
        </p:nvSpPr>
        <p:spPr>
          <a:xfrm>
            <a:off x="742950" y="897751"/>
            <a:ext cx="3962400" cy="1099175"/>
          </a:xfrm>
        </p:spPr>
        <p:txBody>
          <a:bodyPr/>
          <a:lstStyle>
            <a:lvl1pPr>
              <a:defRPr>
                <a:solidFill>
                  <a:srgbClr val="BA0C2F"/>
                </a:solidFill>
              </a:defRPr>
            </a:lvl1pPr>
          </a:lstStyle>
          <a:p>
            <a:r>
              <a:rPr lang="en-US"/>
              <a:t>Click to edit Master title style</a:t>
            </a:r>
            <a:endParaRPr lang="en-US" dirty="0"/>
          </a:p>
        </p:txBody>
      </p:sp>
      <p:sp>
        <p:nvSpPr>
          <p:cNvPr id="6" name="Date Placeholder 3"/>
          <p:cNvSpPr>
            <a:spLocks noGrp="1"/>
          </p:cNvSpPr>
          <p:nvPr>
            <p:ph type="dt" sz="half" idx="13"/>
          </p:nvPr>
        </p:nvSpPr>
        <p:spPr>
          <a:xfrm>
            <a:off x="165100" y="6408639"/>
            <a:ext cx="2311400" cy="245679"/>
          </a:xfrm>
        </p:spPr>
        <p:txBody>
          <a:bodyPr rtlCol="0"/>
          <a:lstStyle>
            <a:lvl1pPr algn="l" fontAlgn="auto">
              <a:spcBef>
                <a:spcPts val="0"/>
              </a:spcBef>
              <a:spcAft>
                <a:spcPts val="0"/>
              </a:spcAft>
              <a:defRPr sz="650" b="0" i="0">
                <a:solidFill>
                  <a:srgbClr val="6C6463"/>
                </a:solidFill>
                <a:latin typeface="Gill Sans MT"/>
                <a:ea typeface="+mn-ea"/>
                <a:cs typeface="Gill Sans MT"/>
              </a:defRPr>
            </a:lvl1pPr>
          </a:lstStyle>
          <a:p>
            <a:pPr>
              <a:defRPr/>
            </a:pPr>
            <a:fld id="{16E0FFCD-84FA-40E3-BC71-0974A7154352}" type="datetime1">
              <a:rPr lang="en-US" smtClean="0"/>
              <a:t>7/25/2018</a:t>
            </a:fld>
            <a:endParaRPr lang="en-US"/>
          </a:p>
        </p:txBody>
      </p:sp>
      <p:sp>
        <p:nvSpPr>
          <p:cNvPr id="7" name="Slide Number Placeholder 5"/>
          <p:cNvSpPr>
            <a:spLocks noGrp="1"/>
          </p:cNvSpPr>
          <p:nvPr>
            <p:ph type="sldNum" sz="quarter" idx="14"/>
          </p:nvPr>
        </p:nvSpPr>
        <p:spPr>
          <a:xfrm>
            <a:off x="7429500" y="6408639"/>
            <a:ext cx="2311400" cy="245679"/>
          </a:xfrm>
        </p:spPr>
        <p:txBody>
          <a:bodyPr/>
          <a:lstStyle>
            <a:lvl1pPr>
              <a:defRPr>
                <a:solidFill>
                  <a:srgbClr val="FFFFFF"/>
                </a:solidFill>
              </a:defRPr>
            </a:lvl1pPr>
          </a:lstStyle>
          <a:p>
            <a:pPr>
              <a:defRPr/>
            </a:pPr>
            <a:fld id="{3D4F4ABC-43B4-4188-B6F7-E5D86CA8EFCD}" type="slidenum">
              <a:rPr lang="en-US" altLang="en-US"/>
              <a:pPr>
                <a:defRPr/>
              </a:pPr>
              <a:t>‹#›</a:t>
            </a:fld>
            <a:endParaRPr lang="en-US" altLang="en-US"/>
          </a:p>
        </p:txBody>
      </p:sp>
    </p:spTree>
    <p:extLst>
      <p:ext uri="{BB962C8B-B14F-4D97-AF65-F5344CB8AC3E}">
        <p14:creationId xmlns:p14="http://schemas.microsoft.com/office/powerpoint/2010/main" val="33359252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25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495285" rtl="0" eaLnBrk="1" fontAlgn="auto" latinLnBrk="0" hangingPunct="1">
              <a:lnSpc>
                <a:spcPct val="100000"/>
              </a:lnSpc>
              <a:spcBef>
                <a:spcPct val="20000"/>
              </a:spcBef>
              <a:spcAft>
                <a:spcPts val="0"/>
              </a:spcAft>
              <a:buClrTx/>
              <a:buSzTx/>
              <a:buFont typeface="Arial"/>
              <a:buNone/>
              <a:tabLst/>
              <a:defRPr sz="1300">
                <a:solidFill>
                  <a:srgbClr val="6C6463"/>
                </a:solidFill>
              </a:defRPr>
            </a:lvl1pPr>
          </a:lstStyle>
          <a:p>
            <a:pPr lvl="0"/>
            <a:r>
              <a:rPr lang="en-US" noProof="0" smtClean="0"/>
              <a:t>Click icon to add picture</a:t>
            </a:r>
            <a:endParaRPr lang="en-US" noProof="0" dirty="0" smtClean="0"/>
          </a:p>
        </p:txBody>
      </p:sp>
      <p:sp>
        <p:nvSpPr>
          <p:cNvPr id="14" name="Content Placeholder 2"/>
          <p:cNvSpPr>
            <a:spLocks noGrp="1"/>
          </p:cNvSpPr>
          <p:nvPr>
            <p:ph idx="1"/>
          </p:nvPr>
        </p:nvSpPr>
        <p:spPr>
          <a:xfrm>
            <a:off x="742950" y="2219505"/>
            <a:ext cx="3962400" cy="3729274"/>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a:solidFill>
                  <a:srgbClr val="FFFFFF"/>
                </a:solidFill>
              </a:defRPr>
            </a:lvl5pPr>
          </a:lstStyle>
          <a:p>
            <a:pPr lvl="0"/>
            <a:r>
              <a:rPr lang="en-US" dirty="0" smtClean="0"/>
              <a:t>Click to edit Master text styles</a:t>
            </a:r>
          </a:p>
          <a:p>
            <a:pPr lvl="1"/>
            <a:r>
              <a:rPr lang="en-US" dirty="0" smtClean="0"/>
              <a:t>Second level</a:t>
            </a:r>
          </a:p>
        </p:txBody>
      </p:sp>
      <p:sp>
        <p:nvSpPr>
          <p:cNvPr id="13" name="Text Placeholder 4"/>
          <p:cNvSpPr>
            <a:spLocks noGrp="1"/>
          </p:cNvSpPr>
          <p:nvPr>
            <p:ph type="body" sz="quarter" idx="12"/>
          </p:nvPr>
        </p:nvSpPr>
        <p:spPr>
          <a:xfrm rot="16200000">
            <a:off x="8269273" y="1479101"/>
            <a:ext cx="2743200" cy="192360"/>
          </a:xfrm>
        </p:spPr>
        <p:txBody>
          <a:bodyPr>
            <a:spAutoFit/>
          </a:bodyPr>
          <a:lstStyle>
            <a:lvl1pPr marL="0" indent="0" algn="r">
              <a:buNone/>
              <a:defRPr sz="650" baseline="0">
                <a:solidFill>
                  <a:srgbClr val="FFFFFF"/>
                </a:solidFill>
              </a:defRPr>
            </a:lvl1pPr>
            <a:lvl2pPr marL="249362" indent="0">
              <a:buNone/>
              <a:defRPr sz="1950">
                <a:solidFill>
                  <a:schemeClr val="bg1"/>
                </a:solidFill>
              </a:defRPr>
            </a:lvl2pPr>
            <a:lvl3pPr marL="498724" indent="0">
              <a:buNone/>
              <a:defRPr sz="1733">
                <a:solidFill>
                  <a:schemeClr val="bg1"/>
                </a:solidFill>
              </a:defRPr>
            </a:lvl3pPr>
            <a:lvl4pPr marL="741207" indent="0">
              <a:buNone/>
              <a:defRPr sz="1517">
                <a:solidFill>
                  <a:schemeClr val="bg1"/>
                </a:solidFill>
              </a:defRPr>
            </a:lvl4pPr>
            <a:lvl5pPr marL="1110951" indent="0">
              <a:buNone/>
              <a:defRPr sz="1300">
                <a:solidFill>
                  <a:schemeClr val="bg1"/>
                </a:solidFill>
              </a:defRPr>
            </a:lvl5pPr>
          </a:lstStyle>
          <a:p>
            <a:pPr lvl="0"/>
            <a:r>
              <a:rPr lang="en-US" smtClean="0"/>
              <a:t>Click to edit Master text styles</a:t>
            </a:r>
          </a:p>
        </p:txBody>
      </p:sp>
      <p:sp>
        <p:nvSpPr>
          <p:cNvPr id="21" name="Title 1"/>
          <p:cNvSpPr>
            <a:spLocks noGrp="1"/>
          </p:cNvSpPr>
          <p:nvPr>
            <p:ph type="title"/>
          </p:nvPr>
        </p:nvSpPr>
        <p:spPr>
          <a:xfrm>
            <a:off x="742950" y="897751"/>
            <a:ext cx="3962400" cy="1099175"/>
          </a:xfrm>
        </p:spPr>
        <p:txBody>
          <a:bodyPr/>
          <a:lstStyle>
            <a:lvl1pPr>
              <a:defRPr>
                <a:solidFill>
                  <a:srgbClr val="BA0C2F"/>
                </a:solidFill>
              </a:defRPr>
            </a:lvl1pPr>
          </a:lstStyle>
          <a:p>
            <a:r>
              <a:rPr lang="en-US" smtClean="0"/>
              <a:t>Click to edit Master title style</a:t>
            </a:r>
            <a:endParaRPr lang="en-US" dirty="0"/>
          </a:p>
        </p:txBody>
      </p:sp>
      <p:sp>
        <p:nvSpPr>
          <p:cNvPr id="6" name="Date Placeholder 3"/>
          <p:cNvSpPr>
            <a:spLocks noGrp="1"/>
          </p:cNvSpPr>
          <p:nvPr>
            <p:ph type="dt" sz="half" idx="13"/>
          </p:nvPr>
        </p:nvSpPr>
        <p:spPr>
          <a:xfrm>
            <a:off x="165100" y="6408639"/>
            <a:ext cx="2311400" cy="245679"/>
          </a:xfrm>
        </p:spPr>
        <p:txBody>
          <a:bodyPr rtlCol="0"/>
          <a:lstStyle>
            <a:lvl1pPr algn="l" fontAlgn="auto">
              <a:spcBef>
                <a:spcPts val="0"/>
              </a:spcBef>
              <a:spcAft>
                <a:spcPts val="0"/>
              </a:spcAft>
              <a:defRPr sz="650" b="0" i="0">
                <a:solidFill>
                  <a:srgbClr val="6C6463"/>
                </a:solidFill>
                <a:latin typeface="Gill Sans MT"/>
                <a:ea typeface="+mn-ea"/>
                <a:cs typeface="Gill Sans MT"/>
              </a:defRPr>
            </a:lvl1pPr>
          </a:lstStyle>
          <a:p>
            <a:pPr>
              <a:defRPr/>
            </a:pPr>
            <a:fld id="{832BB68C-128C-4AD5-8E03-53AE36BDB143}" type="datetime1">
              <a:rPr lang="en-US" smtClean="0"/>
              <a:t>7/25/2018</a:t>
            </a:fld>
            <a:endParaRPr lang="en-US"/>
          </a:p>
        </p:txBody>
      </p:sp>
      <p:sp>
        <p:nvSpPr>
          <p:cNvPr id="7" name="Slide Number Placeholder 5"/>
          <p:cNvSpPr>
            <a:spLocks noGrp="1"/>
          </p:cNvSpPr>
          <p:nvPr>
            <p:ph type="sldNum" sz="quarter" idx="14"/>
          </p:nvPr>
        </p:nvSpPr>
        <p:spPr>
          <a:xfrm>
            <a:off x="7429500" y="6408639"/>
            <a:ext cx="2311400" cy="245679"/>
          </a:xfrm>
        </p:spPr>
        <p:txBody>
          <a:bodyPr/>
          <a:lstStyle>
            <a:lvl1pPr>
              <a:defRPr>
                <a:solidFill>
                  <a:srgbClr val="FFFFFF"/>
                </a:solidFill>
              </a:defRPr>
            </a:lvl1pPr>
          </a:lstStyle>
          <a:p>
            <a:pPr>
              <a:defRPr/>
            </a:pPr>
            <a:fld id="{D6E4C98F-A4A1-4069-B0EC-C5221404DC26}" type="slidenum">
              <a:rPr lang="en-US" altLang="en-US"/>
              <a:pPr>
                <a:defRPr/>
              </a:pPr>
              <a:t>‹#›</a:t>
            </a:fld>
            <a:endParaRPr lang="en-US" altLang="en-US"/>
          </a:p>
        </p:txBody>
      </p:sp>
    </p:spTree>
    <p:extLst>
      <p:ext uri="{BB962C8B-B14F-4D97-AF65-F5344CB8AC3E}">
        <p14:creationId xmlns:p14="http://schemas.microsoft.com/office/powerpoint/2010/main" val="1203088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0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495285" rtl="0" eaLnBrk="1" fontAlgn="auto" latinLnBrk="0" hangingPunct="1">
              <a:lnSpc>
                <a:spcPct val="100000"/>
              </a:lnSpc>
              <a:spcBef>
                <a:spcPct val="20000"/>
              </a:spcBef>
              <a:spcAft>
                <a:spcPts val="0"/>
              </a:spcAft>
              <a:buClrTx/>
              <a:buSzTx/>
              <a:buFont typeface="Arial"/>
              <a:buNone/>
              <a:tabLst/>
              <a:defRPr sz="1300">
                <a:solidFill>
                  <a:srgbClr val="6C6463"/>
                </a:solidFill>
              </a:defRPr>
            </a:lvl1pPr>
          </a:lstStyle>
          <a:p>
            <a:pPr lvl="0"/>
            <a:r>
              <a:rPr lang="en-US" noProof="0" smtClean="0"/>
              <a:t>Click icon to add picture</a:t>
            </a:r>
            <a:endParaRPr lang="en-US" noProof="0" dirty="0" smtClean="0"/>
          </a:p>
        </p:txBody>
      </p:sp>
      <p:sp>
        <p:nvSpPr>
          <p:cNvPr id="14" name="Content Placeholder 2"/>
          <p:cNvSpPr>
            <a:spLocks noGrp="1"/>
          </p:cNvSpPr>
          <p:nvPr>
            <p:ph idx="1"/>
          </p:nvPr>
        </p:nvSpPr>
        <p:spPr>
          <a:xfrm>
            <a:off x="742950" y="2219505"/>
            <a:ext cx="3962400" cy="3729274"/>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a:solidFill>
                  <a:srgbClr val="FFFFFF"/>
                </a:solidFill>
              </a:defRPr>
            </a:lvl5pPr>
          </a:lstStyle>
          <a:p>
            <a:pPr lvl="0"/>
            <a:r>
              <a:rPr lang="en-US" dirty="0" smtClean="0"/>
              <a:t>Click to edit Master text styles</a:t>
            </a:r>
          </a:p>
          <a:p>
            <a:pPr lvl="1"/>
            <a:r>
              <a:rPr lang="en-US" dirty="0" smtClean="0"/>
              <a:t>Second level</a:t>
            </a:r>
          </a:p>
        </p:txBody>
      </p:sp>
      <p:sp>
        <p:nvSpPr>
          <p:cNvPr id="13" name="Text Placeholder 4"/>
          <p:cNvSpPr>
            <a:spLocks noGrp="1"/>
          </p:cNvSpPr>
          <p:nvPr>
            <p:ph type="body" sz="quarter" idx="12"/>
          </p:nvPr>
        </p:nvSpPr>
        <p:spPr>
          <a:xfrm rot="16200000">
            <a:off x="8269273" y="1479101"/>
            <a:ext cx="2743200" cy="192360"/>
          </a:xfrm>
        </p:spPr>
        <p:txBody>
          <a:bodyPr>
            <a:spAutoFit/>
          </a:bodyPr>
          <a:lstStyle>
            <a:lvl1pPr marL="0" indent="0" algn="r">
              <a:buNone/>
              <a:defRPr sz="650" baseline="0">
                <a:solidFill>
                  <a:srgbClr val="FFFFFF"/>
                </a:solidFill>
              </a:defRPr>
            </a:lvl1pPr>
            <a:lvl2pPr marL="249362" indent="0">
              <a:buNone/>
              <a:defRPr sz="1950">
                <a:solidFill>
                  <a:schemeClr val="bg1"/>
                </a:solidFill>
              </a:defRPr>
            </a:lvl2pPr>
            <a:lvl3pPr marL="498724" indent="0">
              <a:buNone/>
              <a:defRPr sz="1733">
                <a:solidFill>
                  <a:schemeClr val="bg1"/>
                </a:solidFill>
              </a:defRPr>
            </a:lvl3pPr>
            <a:lvl4pPr marL="741207" indent="0">
              <a:buNone/>
              <a:defRPr sz="1517">
                <a:solidFill>
                  <a:schemeClr val="bg1"/>
                </a:solidFill>
              </a:defRPr>
            </a:lvl4pPr>
            <a:lvl5pPr marL="1110951" indent="0">
              <a:buNone/>
              <a:defRPr sz="1300">
                <a:solidFill>
                  <a:schemeClr val="bg1"/>
                </a:solidFill>
              </a:defRPr>
            </a:lvl5pPr>
          </a:lstStyle>
          <a:p>
            <a:pPr lvl="0"/>
            <a:r>
              <a:rPr lang="en-US" smtClean="0"/>
              <a:t>Click to edit Master text styles</a:t>
            </a:r>
          </a:p>
        </p:txBody>
      </p:sp>
      <p:sp>
        <p:nvSpPr>
          <p:cNvPr id="21" name="Title 1"/>
          <p:cNvSpPr>
            <a:spLocks noGrp="1"/>
          </p:cNvSpPr>
          <p:nvPr>
            <p:ph type="title"/>
          </p:nvPr>
        </p:nvSpPr>
        <p:spPr>
          <a:xfrm>
            <a:off x="742950" y="897751"/>
            <a:ext cx="3962400" cy="1099175"/>
          </a:xfrm>
        </p:spPr>
        <p:txBody>
          <a:bodyPr/>
          <a:lstStyle>
            <a:lvl1pPr>
              <a:defRPr>
                <a:solidFill>
                  <a:srgbClr val="BA0C2F"/>
                </a:solidFill>
              </a:defRPr>
            </a:lvl1pPr>
          </a:lstStyle>
          <a:p>
            <a:r>
              <a:rPr lang="en-US" smtClean="0"/>
              <a:t>Click to edit Master title style</a:t>
            </a:r>
            <a:endParaRPr lang="en-US" dirty="0"/>
          </a:p>
        </p:txBody>
      </p:sp>
      <p:sp>
        <p:nvSpPr>
          <p:cNvPr id="6" name="Date Placeholder 3"/>
          <p:cNvSpPr>
            <a:spLocks noGrp="1"/>
          </p:cNvSpPr>
          <p:nvPr>
            <p:ph type="dt" sz="half" idx="13"/>
          </p:nvPr>
        </p:nvSpPr>
        <p:spPr>
          <a:xfrm>
            <a:off x="165100" y="6408639"/>
            <a:ext cx="2311400" cy="245679"/>
          </a:xfrm>
        </p:spPr>
        <p:txBody>
          <a:bodyPr rtlCol="0"/>
          <a:lstStyle>
            <a:lvl1pPr algn="l" fontAlgn="auto">
              <a:spcBef>
                <a:spcPts val="0"/>
              </a:spcBef>
              <a:spcAft>
                <a:spcPts val="0"/>
              </a:spcAft>
              <a:defRPr sz="650" b="0" i="0">
                <a:solidFill>
                  <a:srgbClr val="6C6463"/>
                </a:solidFill>
                <a:latin typeface="Gill Sans MT"/>
                <a:ea typeface="+mn-ea"/>
                <a:cs typeface="Gill Sans MT"/>
              </a:defRPr>
            </a:lvl1pPr>
          </a:lstStyle>
          <a:p>
            <a:pPr>
              <a:defRPr/>
            </a:pPr>
            <a:fld id="{C35F5BC6-44DC-4E7C-BCAE-6ADBE122E9DD}" type="datetime1">
              <a:rPr lang="en-US" smtClean="0"/>
              <a:t>7/25/2018</a:t>
            </a:fld>
            <a:endParaRPr lang="en-US"/>
          </a:p>
        </p:txBody>
      </p:sp>
      <p:sp>
        <p:nvSpPr>
          <p:cNvPr id="7" name="Slide Number Placeholder 5"/>
          <p:cNvSpPr>
            <a:spLocks noGrp="1"/>
          </p:cNvSpPr>
          <p:nvPr>
            <p:ph type="sldNum" sz="quarter" idx="14"/>
          </p:nvPr>
        </p:nvSpPr>
        <p:spPr>
          <a:xfrm>
            <a:off x="7429500" y="6408639"/>
            <a:ext cx="2311400" cy="245679"/>
          </a:xfrm>
        </p:spPr>
        <p:txBody>
          <a:bodyPr/>
          <a:lstStyle>
            <a:lvl1pPr>
              <a:defRPr>
                <a:solidFill>
                  <a:srgbClr val="FFFFFF"/>
                </a:solidFill>
              </a:defRPr>
            </a:lvl1pPr>
          </a:lstStyle>
          <a:p>
            <a:fld id="{2022386A-306F-4D30-A774-4D44A5394A91}" type="slidenum">
              <a:rPr lang="en-US" altLang="en-US"/>
              <a:pPr/>
              <a:t>‹#›</a:t>
            </a:fld>
            <a:endParaRPr lang="en-US" altLang="en-US"/>
          </a:p>
        </p:txBody>
      </p:sp>
    </p:spTree>
    <p:extLst>
      <p:ext uri="{BB962C8B-B14F-4D97-AF65-F5344CB8AC3E}">
        <p14:creationId xmlns:p14="http://schemas.microsoft.com/office/powerpoint/2010/main" val="1479321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20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495285" rtl="0" eaLnBrk="1" fontAlgn="auto" latinLnBrk="0" hangingPunct="1">
              <a:lnSpc>
                <a:spcPct val="100000"/>
              </a:lnSpc>
              <a:spcBef>
                <a:spcPct val="20000"/>
              </a:spcBef>
              <a:spcAft>
                <a:spcPts val="0"/>
              </a:spcAft>
              <a:buClrTx/>
              <a:buSzTx/>
              <a:buFont typeface="Arial"/>
              <a:buNone/>
              <a:tabLst/>
              <a:defRPr sz="1300">
                <a:solidFill>
                  <a:srgbClr val="6C6463"/>
                </a:solidFill>
              </a:defRPr>
            </a:lvl1pPr>
          </a:lstStyle>
          <a:p>
            <a:pPr lvl="0"/>
            <a:r>
              <a:rPr lang="en-US" noProof="0" smtClean="0"/>
              <a:t>Click icon to add picture</a:t>
            </a:r>
            <a:endParaRPr lang="en-US" noProof="0" dirty="0" smtClean="0"/>
          </a:p>
        </p:txBody>
      </p:sp>
      <p:sp>
        <p:nvSpPr>
          <p:cNvPr id="14" name="Content Placeholder 2"/>
          <p:cNvSpPr>
            <a:spLocks noGrp="1"/>
          </p:cNvSpPr>
          <p:nvPr>
            <p:ph idx="1"/>
          </p:nvPr>
        </p:nvSpPr>
        <p:spPr>
          <a:xfrm>
            <a:off x="742950" y="2219505"/>
            <a:ext cx="3962400" cy="3729274"/>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a:solidFill>
                  <a:srgbClr val="FFFFFF"/>
                </a:solidFill>
              </a:defRPr>
            </a:lvl5pPr>
          </a:lstStyle>
          <a:p>
            <a:pPr lvl="0"/>
            <a:r>
              <a:rPr lang="en-US" dirty="0" smtClean="0"/>
              <a:t>Click to edit Master text styles</a:t>
            </a:r>
          </a:p>
          <a:p>
            <a:pPr lvl="1"/>
            <a:r>
              <a:rPr lang="en-US" dirty="0" smtClean="0"/>
              <a:t>Second level</a:t>
            </a:r>
          </a:p>
        </p:txBody>
      </p:sp>
      <p:sp>
        <p:nvSpPr>
          <p:cNvPr id="13" name="Text Placeholder 4"/>
          <p:cNvSpPr>
            <a:spLocks noGrp="1"/>
          </p:cNvSpPr>
          <p:nvPr>
            <p:ph type="body" sz="quarter" idx="12"/>
          </p:nvPr>
        </p:nvSpPr>
        <p:spPr>
          <a:xfrm rot="16200000">
            <a:off x="8269273" y="1479101"/>
            <a:ext cx="2743200" cy="192360"/>
          </a:xfrm>
        </p:spPr>
        <p:txBody>
          <a:bodyPr>
            <a:spAutoFit/>
          </a:bodyPr>
          <a:lstStyle>
            <a:lvl1pPr marL="0" indent="0" algn="r">
              <a:buNone/>
              <a:defRPr sz="650" baseline="0">
                <a:solidFill>
                  <a:srgbClr val="FFFFFF"/>
                </a:solidFill>
              </a:defRPr>
            </a:lvl1pPr>
            <a:lvl2pPr marL="249362" indent="0">
              <a:buNone/>
              <a:defRPr sz="1950">
                <a:solidFill>
                  <a:schemeClr val="bg1"/>
                </a:solidFill>
              </a:defRPr>
            </a:lvl2pPr>
            <a:lvl3pPr marL="498724" indent="0">
              <a:buNone/>
              <a:defRPr sz="1733">
                <a:solidFill>
                  <a:schemeClr val="bg1"/>
                </a:solidFill>
              </a:defRPr>
            </a:lvl3pPr>
            <a:lvl4pPr marL="741207" indent="0">
              <a:buNone/>
              <a:defRPr sz="1517">
                <a:solidFill>
                  <a:schemeClr val="bg1"/>
                </a:solidFill>
              </a:defRPr>
            </a:lvl4pPr>
            <a:lvl5pPr marL="1110951" indent="0">
              <a:buNone/>
              <a:defRPr sz="1300">
                <a:solidFill>
                  <a:schemeClr val="bg1"/>
                </a:solidFill>
              </a:defRPr>
            </a:lvl5pPr>
          </a:lstStyle>
          <a:p>
            <a:pPr lvl="0"/>
            <a:r>
              <a:rPr lang="en-US" smtClean="0"/>
              <a:t>Click to edit Master text styles</a:t>
            </a:r>
          </a:p>
        </p:txBody>
      </p:sp>
      <p:sp>
        <p:nvSpPr>
          <p:cNvPr id="21" name="Title 1"/>
          <p:cNvSpPr>
            <a:spLocks noGrp="1"/>
          </p:cNvSpPr>
          <p:nvPr>
            <p:ph type="title"/>
          </p:nvPr>
        </p:nvSpPr>
        <p:spPr>
          <a:xfrm>
            <a:off x="742950" y="897751"/>
            <a:ext cx="3962400" cy="1099175"/>
          </a:xfrm>
        </p:spPr>
        <p:txBody>
          <a:bodyPr/>
          <a:lstStyle>
            <a:lvl1pPr>
              <a:defRPr>
                <a:solidFill>
                  <a:srgbClr val="BA0C2F"/>
                </a:solidFill>
              </a:defRPr>
            </a:lvl1pPr>
          </a:lstStyle>
          <a:p>
            <a:r>
              <a:rPr lang="en-US" smtClean="0"/>
              <a:t>Click to edit Master title style</a:t>
            </a:r>
            <a:endParaRPr lang="en-US" dirty="0"/>
          </a:p>
        </p:txBody>
      </p:sp>
      <p:sp>
        <p:nvSpPr>
          <p:cNvPr id="6" name="Date Placeholder 3"/>
          <p:cNvSpPr>
            <a:spLocks noGrp="1"/>
          </p:cNvSpPr>
          <p:nvPr>
            <p:ph type="dt" sz="half" idx="13"/>
          </p:nvPr>
        </p:nvSpPr>
        <p:spPr>
          <a:xfrm>
            <a:off x="165100" y="6408639"/>
            <a:ext cx="2311400" cy="245679"/>
          </a:xfrm>
        </p:spPr>
        <p:txBody>
          <a:bodyPr rtlCol="0"/>
          <a:lstStyle>
            <a:lvl1pPr algn="l" fontAlgn="auto">
              <a:spcBef>
                <a:spcPts val="0"/>
              </a:spcBef>
              <a:spcAft>
                <a:spcPts val="0"/>
              </a:spcAft>
              <a:defRPr sz="650" b="0" i="0">
                <a:solidFill>
                  <a:srgbClr val="6C6463"/>
                </a:solidFill>
                <a:latin typeface="Gill Sans MT"/>
                <a:ea typeface="+mn-ea"/>
                <a:cs typeface="Gill Sans MT"/>
              </a:defRPr>
            </a:lvl1pPr>
          </a:lstStyle>
          <a:p>
            <a:pPr>
              <a:defRPr/>
            </a:pPr>
            <a:fld id="{110EBFFA-BDC0-424C-A9C9-CFDEBDAC3BF1}" type="datetime1">
              <a:rPr lang="en-US" smtClean="0"/>
              <a:t>7/25/2018</a:t>
            </a:fld>
            <a:endParaRPr lang="en-US"/>
          </a:p>
        </p:txBody>
      </p:sp>
      <p:sp>
        <p:nvSpPr>
          <p:cNvPr id="7" name="Slide Number Placeholder 5"/>
          <p:cNvSpPr>
            <a:spLocks noGrp="1"/>
          </p:cNvSpPr>
          <p:nvPr>
            <p:ph type="sldNum" sz="quarter" idx="14"/>
          </p:nvPr>
        </p:nvSpPr>
        <p:spPr>
          <a:xfrm>
            <a:off x="7429500" y="6408639"/>
            <a:ext cx="2311400" cy="245679"/>
          </a:xfrm>
        </p:spPr>
        <p:txBody>
          <a:bodyPr/>
          <a:lstStyle>
            <a:lvl1pPr>
              <a:defRPr>
                <a:solidFill>
                  <a:srgbClr val="FFFFFF"/>
                </a:solidFill>
              </a:defRPr>
            </a:lvl1pPr>
          </a:lstStyle>
          <a:p>
            <a:pPr>
              <a:defRPr/>
            </a:pPr>
            <a:fld id="{5D61781C-419C-47D6-85FF-2D1D784FDB72}" type="slidenum">
              <a:rPr lang="en-US" altLang="en-US"/>
              <a:pPr>
                <a:defRPr/>
              </a:pPr>
              <a:t>‹#›</a:t>
            </a:fld>
            <a:endParaRPr lang="en-US" altLang="en-US"/>
          </a:p>
        </p:txBody>
      </p:sp>
    </p:spTree>
    <p:extLst>
      <p:ext uri="{BB962C8B-B14F-4D97-AF65-F5344CB8AC3E}">
        <p14:creationId xmlns:p14="http://schemas.microsoft.com/office/powerpoint/2010/main" val="976943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26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655113" rtl="0" eaLnBrk="1" fontAlgn="auto" latinLnBrk="0" hangingPunct="1">
              <a:lnSpc>
                <a:spcPct val="100000"/>
              </a:lnSpc>
              <a:spcBef>
                <a:spcPct val="20000"/>
              </a:spcBef>
              <a:spcAft>
                <a:spcPts val="0"/>
              </a:spcAft>
              <a:buClrTx/>
              <a:buSzTx/>
              <a:buFont typeface="Arial"/>
              <a:buNone/>
              <a:tabLst/>
              <a:defRPr sz="1719">
                <a:solidFill>
                  <a:srgbClr val="6C6463"/>
                </a:solidFill>
              </a:defRPr>
            </a:lvl1pPr>
          </a:lstStyle>
          <a:p>
            <a:pPr lvl="0"/>
            <a:r>
              <a:rPr lang="en-US" noProof="0"/>
              <a:t>Click icon to add picture</a:t>
            </a:r>
            <a:endParaRPr lang="en-US" noProof="0" dirty="0"/>
          </a:p>
        </p:txBody>
      </p:sp>
      <p:sp>
        <p:nvSpPr>
          <p:cNvPr id="14" name="Content Placeholder 2"/>
          <p:cNvSpPr>
            <a:spLocks noGrp="1"/>
          </p:cNvSpPr>
          <p:nvPr>
            <p:ph idx="1"/>
          </p:nvPr>
        </p:nvSpPr>
        <p:spPr>
          <a:xfrm>
            <a:off x="742950" y="2219505"/>
            <a:ext cx="3962400" cy="3729274"/>
          </a:xfrm>
        </p:spPr>
        <p:txBody>
          <a:bodyPr>
            <a:normAutofit/>
          </a:bodyPr>
          <a:lstStyle>
            <a:lvl1pPr>
              <a:defRPr sz="2292">
                <a:solidFill>
                  <a:srgbClr val="6C6463"/>
                </a:solidFill>
              </a:defRPr>
            </a:lvl1pPr>
            <a:lvl2pPr>
              <a:defRPr sz="2292">
                <a:solidFill>
                  <a:srgbClr val="6C6463"/>
                </a:solidFill>
              </a:defRPr>
            </a:lvl2pPr>
            <a:lvl3pPr>
              <a:defRPr sz="2292">
                <a:solidFill>
                  <a:srgbClr val="6C6463"/>
                </a:solidFill>
              </a:defRPr>
            </a:lvl3pPr>
            <a:lvl4pPr>
              <a:defRPr sz="2006">
                <a:solidFill>
                  <a:srgbClr val="6C6463"/>
                </a:solidFill>
              </a:defRPr>
            </a:lvl4pPr>
            <a:lvl5pPr>
              <a:defRPr>
                <a:solidFill>
                  <a:srgbClr val="FFFFFF"/>
                </a:solidFill>
              </a:defRPr>
            </a:lvl5pPr>
          </a:lstStyle>
          <a:p>
            <a:pPr lvl="0"/>
            <a:r>
              <a:rPr lang="en-US" dirty="0"/>
              <a:t>Click to edit Master text styles</a:t>
            </a:r>
          </a:p>
          <a:p>
            <a:pPr lvl="1"/>
            <a:r>
              <a:rPr lang="en-US" dirty="0"/>
              <a:t>Second level</a:t>
            </a:r>
          </a:p>
        </p:txBody>
      </p:sp>
      <p:sp>
        <p:nvSpPr>
          <p:cNvPr id="13" name="Text Placeholder 4"/>
          <p:cNvSpPr>
            <a:spLocks noGrp="1"/>
          </p:cNvSpPr>
          <p:nvPr>
            <p:ph type="body" sz="quarter" idx="12"/>
          </p:nvPr>
        </p:nvSpPr>
        <p:spPr>
          <a:xfrm rot="16200000">
            <a:off x="8269273" y="1459069"/>
            <a:ext cx="2743200" cy="232425"/>
          </a:xfrm>
        </p:spPr>
        <p:txBody>
          <a:bodyPr>
            <a:spAutoFit/>
          </a:bodyPr>
          <a:lstStyle>
            <a:lvl1pPr marL="0" indent="0" algn="r">
              <a:buNone/>
              <a:defRPr sz="860" baseline="0">
                <a:solidFill>
                  <a:srgbClr val="FFFFFF"/>
                </a:solidFill>
              </a:defRPr>
            </a:lvl1pPr>
            <a:lvl2pPr marL="329830" indent="0">
              <a:buNone/>
              <a:defRPr sz="2579">
                <a:solidFill>
                  <a:schemeClr val="bg1"/>
                </a:solidFill>
              </a:defRPr>
            </a:lvl2pPr>
            <a:lvl3pPr marL="659663" indent="0">
              <a:buNone/>
              <a:defRPr sz="2292">
                <a:solidFill>
                  <a:schemeClr val="bg1"/>
                </a:solidFill>
              </a:defRPr>
            </a:lvl3pPr>
            <a:lvl4pPr marL="980394" indent="0">
              <a:buNone/>
              <a:defRPr sz="2006">
                <a:solidFill>
                  <a:schemeClr val="bg1"/>
                </a:solidFill>
              </a:defRPr>
            </a:lvl4pPr>
            <a:lvl5pPr marL="1469455" indent="0">
              <a:buNone/>
              <a:defRPr sz="1719">
                <a:solidFill>
                  <a:schemeClr val="bg1"/>
                </a:solidFill>
              </a:defRPr>
            </a:lvl5pPr>
          </a:lstStyle>
          <a:p>
            <a:pPr lvl="0"/>
            <a:r>
              <a:rPr lang="en-US"/>
              <a:t>Click to edit Master text styles</a:t>
            </a:r>
          </a:p>
        </p:txBody>
      </p:sp>
      <p:sp>
        <p:nvSpPr>
          <p:cNvPr id="21" name="Title 1"/>
          <p:cNvSpPr>
            <a:spLocks noGrp="1"/>
          </p:cNvSpPr>
          <p:nvPr>
            <p:ph type="title"/>
          </p:nvPr>
        </p:nvSpPr>
        <p:spPr>
          <a:xfrm>
            <a:off x="742950" y="897753"/>
            <a:ext cx="3962400" cy="1099175"/>
          </a:xfrm>
        </p:spPr>
        <p:txBody>
          <a:bodyPr/>
          <a:lstStyle>
            <a:lvl1pPr>
              <a:defRPr>
                <a:solidFill>
                  <a:srgbClr val="BA0C2F"/>
                </a:solidFill>
              </a:defRPr>
            </a:lvl1pPr>
          </a:lstStyle>
          <a:p>
            <a:r>
              <a:rPr lang="en-US"/>
              <a:t>Click to edit Master title style</a:t>
            </a:r>
            <a:endParaRPr lang="en-US" dirty="0"/>
          </a:p>
        </p:txBody>
      </p:sp>
      <p:sp>
        <p:nvSpPr>
          <p:cNvPr id="6" name="Date Placeholder 3"/>
          <p:cNvSpPr>
            <a:spLocks noGrp="1"/>
          </p:cNvSpPr>
          <p:nvPr>
            <p:ph type="dt" sz="half" idx="13"/>
          </p:nvPr>
        </p:nvSpPr>
        <p:spPr>
          <a:xfrm>
            <a:off x="165100" y="6389588"/>
            <a:ext cx="2311400" cy="283784"/>
          </a:xfrm>
        </p:spPr>
        <p:txBody>
          <a:bodyPr rtlCol="0"/>
          <a:lstStyle>
            <a:lvl1pPr algn="l" fontAlgn="auto">
              <a:spcBef>
                <a:spcPts val="0"/>
              </a:spcBef>
              <a:spcAft>
                <a:spcPts val="0"/>
              </a:spcAft>
              <a:defRPr sz="860" b="0" i="0">
                <a:solidFill>
                  <a:srgbClr val="6C6463"/>
                </a:solidFill>
                <a:latin typeface="Gill Sans MT"/>
                <a:ea typeface="+mn-ea"/>
                <a:cs typeface="Gill Sans MT"/>
              </a:defRPr>
            </a:lvl1pPr>
          </a:lstStyle>
          <a:p>
            <a:pPr>
              <a:defRPr/>
            </a:pPr>
            <a:fld id="{8762B1FC-BCF6-4EA8-92B8-F5EA89BCDA36}" type="datetime1">
              <a:rPr lang="en-US" smtClean="0"/>
              <a:t>7/25/2018</a:t>
            </a:fld>
            <a:endParaRPr lang="en-US"/>
          </a:p>
        </p:txBody>
      </p:sp>
      <p:sp>
        <p:nvSpPr>
          <p:cNvPr id="7" name="Slide Number Placeholder 5"/>
          <p:cNvSpPr>
            <a:spLocks noGrp="1"/>
          </p:cNvSpPr>
          <p:nvPr>
            <p:ph type="sldNum" sz="quarter" idx="14"/>
          </p:nvPr>
        </p:nvSpPr>
        <p:spPr>
          <a:xfrm>
            <a:off x="7429500" y="6408641"/>
            <a:ext cx="2311400" cy="245679"/>
          </a:xfrm>
        </p:spPr>
        <p:txBody>
          <a:bodyPr/>
          <a:lstStyle>
            <a:lvl1pPr>
              <a:defRPr>
                <a:solidFill>
                  <a:srgbClr val="FFFFFF"/>
                </a:solidFill>
              </a:defRPr>
            </a:lvl1pPr>
          </a:lstStyle>
          <a:p>
            <a:pPr>
              <a:defRPr/>
            </a:pPr>
            <a:fld id="{D7363A29-E13D-4C31-BABA-004E25928A44}" type="slidenum">
              <a:rPr lang="en-US" altLang="en-US"/>
              <a:pPr>
                <a:defRPr/>
              </a:pPr>
              <a:t>‹#›</a:t>
            </a:fld>
            <a:endParaRPr lang="en-US" altLang="en-US"/>
          </a:p>
        </p:txBody>
      </p:sp>
    </p:spTree>
    <p:extLst>
      <p:ext uri="{BB962C8B-B14F-4D97-AF65-F5344CB8AC3E}">
        <p14:creationId xmlns:p14="http://schemas.microsoft.com/office/powerpoint/2010/main" val="705200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68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495285" rtl="0" eaLnBrk="1" fontAlgn="auto" latinLnBrk="0" hangingPunct="1">
              <a:lnSpc>
                <a:spcPct val="100000"/>
              </a:lnSpc>
              <a:spcBef>
                <a:spcPct val="20000"/>
              </a:spcBef>
              <a:spcAft>
                <a:spcPts val="0"/>
              </a:spcAft>
              <a:buClrTx/>
              <a:buSzTx/>
              <a:buFont typeface="Arial"/>
              <a:buNone/>
              <a:tabLst/>
              <a:defRPr sz="1300">
                <a:solidFill>
                  <a:srgbClr val="6C6463"/>
                </a:solidFill>
              </a:defRPr>
            </a:lvl1pPr>
          </a:lstStyle>
          <a:p>
            <a:pPr lvl="0"/>
            <a:r>
              <a:rPr lang="en-US" noProof="0" smtClean="0"/>
              <a:t>Click icon to add picture</a:t>
            </a:r>
            <a:endParaRPr lang="en-US" noProof="0" dirty="0" smtClean="0"/>
          </a:p>
        </p:txBody>
      </p:sp>
      <p:sp>
        <p:nvSpPr>
          <p:cNvPr id="14" name="Content Placeholder 2"/>
          <p:cNvSpPr>
            <a:spLocks noGrp="1"/>
          </p:cNvSpPr>
          <p:nvPr>
            <p:ph idx="1"/>
          </p:nvPr>
        </p:nvSpPr>
        <p:spPr>
          <a:xfrm>
            <a:off x="742950" y="2219505"/>
            <a:ext cx="3962400" cy="3729274"/>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a:solidFill>
                  <a:srgbClr val="FFFFFF"/>
                </a:solidFill>
              </a:defRPr>
            </a:lvl5pPr>
          </a:lstStyle>
          <a:p>
            <a:pPr lvl="0"/>
            <a:r>
              <a:rPr lang="en-US" dirty="0" smtClean="0"/>
              <a:t>Click to edit Master text styles</a:t>
            </a:r>
          </a:p>
          <a:p>
            <a:pPr lvl="1"/>
            <a:r>
              <a:rPr lang="en-US" dirty="0" smtClean="0"/>
              <a:t>Second level</a:t>
            </a:r>
          </a:p>
        </p:txBody>
      </p:sp>
      <p:sp>
        <p:nvSpPr>
          <p:cNvPr id="13" name="Text Placeholder 4"/>
          <p:cNvSpPr>
            <a:spLocks noGrp="1"/>
          </p:cNvSpPr>
          <p:nvPr>
            <p:ph type="body" sz="quarter" idx="12"/>
          </p:nvPr>
        </p:nvSpPr>
        <p:spPr>
          <a:xfrm rot="16200000">
            <a:off x="8269273" y="1479101"/>
            <a:ext cx="2743200" cy="192360"/>
          </a:xfrm>
        </p:spPr>
        <p:txBody>
          <a:bodyPr>
            <a:spAutoFit/>
          </a:bodyPr>
          <a:lstStyle>
            <a:lvl1pPr marL="0" indent="0" algn="r">
              <a:buNone/>
              <a:defRPr sz="650" baseline="0">
                <a:solidFill>
                  <a:srgbClr val="FFFFFF"/>
                </a:solidFill>
              </a:defRPr>
            </a:lvl1pPr>
            <a:lvl2pPr marL="249362" indent="0">
              <a:buNone/>
              <a:defRPr sz="1950">
                <a:solidFill>
                  <a:schemeClr val="bg1"/>
                </a:solidFill>
              </a:defRPr>
            </a:lvl2pPr>
            <a:lvl3pPr marL="498724" indent="0">
              <a:buNone/>
              <a:defRPr sz="1733">
                <a:solidFill>
                  <a:schemeClr val="bg1"/>
                </a:solidFill>
              </a:defRPr>
            </a:lvl3pPr>
            <a:lvl4pPr marL="741207" indent="0">
              <a:buNone/>
              <a:defRPr sz="1517">
                <a:solidFill>
                  <a:schemeClr val="bg1"/>
                </a:solidFill>
              </a:defRPr>
            </a:lvl4pPr>
            <a:lvl5pPr marL="1110951" indent="0">
              <a:buNone/>
              <a:defRPr sz="1300">
                <a:solidFill>
                  <a:schemeClr val="bg1"/>
                </a:solidFill>
              </a:defRPr>
            </a:lvl5pPr>
          </a:lstStyle>
          <a:p>
            <a:pPr lvl="0"/>
            <a:r>
              <a:rPr lang="en-US" smtClean="0"/>
              <a:t>Click to edit Master text styles</a:t>
            </a:r>
          </a:p>
        </p:txBody>
      </p:sp>
      <p:sp>
        <p:nvSpPr>
          <p:cNvPr id="21" name="Title 1"/>
          <p:cNvSpPr>
            <a:spLocks noGrp="1"/>
          </p:cNvSpPr>
          <p:nvPr>
            <p:ph type="title"/>
          </p:nvPr>
        </p:nvSpPr>
        <p:spPr>
          <a:xfrm>
            <a:off x="742950" y="897751"/>
            <a:ext cx="3962400" cy="1099175"/>
          </a:xfrm>
        </p:spPr>
        <p:txBody>
          <a:bodyPr/>
          <a:lstStyle>
            <a:lvl1pPr>
              <a:defRPr>
                <a:solidFill>
                  <a:srgbClr val="BA0C2F"/>
                </a:solidFill>
              </a:defRPr>
            </a:lvl1pPr>
          </a:lstStyle>
          <a:p>
            <a:r>
              <a:rPr lang="en-US" smtClean="0"/>
              <a:t>Click to edit Master title style</a:t>
            </a:r>
            <a:endParaRPr lang="en-US" dirty="0"/>
          </a:p>
        </p:txBody>
      </p:sp>
      <p:sp>
        <p:nvSpPr>
          <p:cNvPr id="6" name="Date Placeholder 3"/>
          <p:cNvSpPr>
            <a:spLocks noGrp="1"/>
          </p:cNvSpPr>
          <p:nvPr>
            <p:ph type="dt" sz="half" idx="13"/>
          </p:nvPr>
        </p:nvSpPr>
        <p:spPr>
          <a:xfrm>
            <a:off x="165100" y="6408639"/>
            <a:ext cx="2311400" cy="245679"/>
          </a:xfrm>
        </p:spPr>
        <p:txBody>
          <a:bodyPr rtlCol="0"/>
          <a:lstStyle>
            <a:lvl1pPr algn="l" fontAlgn="auto">
              <a:spcBef>
                <a:spcPts val="0"/>
              </a:spcBef>
              <a:spcAft>
                <a:spcPts val="0"/>
              </a:spcAft>
              <a:defRPr sz="650" b="0" i="0">
                <a:solidFill>
                  <a:srgbClr val="6C6463"/>
                </a:solidFill>
                <a:latin typeface="Gill Sans MT"/>
                <a:ea typeface="+mn-ea"/>
                <a:cs typeface="Gill Sans MT"/>
              </a:defRPr>
            </a:lvl1pPr>
          </a:lstStyle>
          <a:p>
            <a:pPr>
              <a:defRPr/>
            </a:pPr>
            <a:fld id="{E294AC48-361A-4A78-8819-73B31EE3CE26}" type="datetime1">
              <a:rPr lang="en-US" smtClean="0"/>
              <a:t>7/25/2018</a:t>
            </a:fld>
            <a:endParaRPr lang="en-US"/>
          </a:p>
        </p:txBody>
      </p:sp>
      <p:sp>
        <p:nvSpPr>
          <p:cNvPr id="7" name="Slide Number Placeholder 5"/>
          <p:cNvSpPr>
            <a:spLocks noGrp="1"/>
          </p:cNvSpPr>
          <p:nvPr>
            <p:ph type="sldNum" sz="quarter" idx="14"/>
          </p:nvPr>
        </p:nvSpPr>
        <p:spPr>
          <a:xfrm>
            <a:off x="7429500" y="6408639"/>
            <a:ext cx="2311400" cy="245679"/>
          </a:xfrm>
        </p:spPr>
        <p:txBody>
          <a:bodyPr/>
          <a:lstStyle>
            <a:lvl1pPr>
              <a:defRPr>
                <a:solidFill>
                  <a:srgbClr val="FFFFFF"/>
                </a:solidFill>
              </a:defRPr>
            </a:lvl1pPr>
          </a:lstStyle>
          <a:p>
            <a:fld id="{BE253D1F-61F0-411E-AAD4-4063A535624D}" type="slidenum">
              <a:rPr lang="en-US" altLang="en-US"/>
              <a:pPr/>
              <a:t>‹#›</a:t>
            </a:fld>
            <a:endParaRPr lang="en-US" altLang="en-US"/>
          </a:p>
        </p:txBody>
      </p:sp>
    </p:spTree>
    <p:extLst>
      <p:ext uri="{BB962C8B-B14F-4D97-AF65-F5344CB8AC3E}">
        <p14:creationId xmlns:p14="http://schemas.microsoft.com/office/powerpoint/2010/main" val="313814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599" y="76200"/>
            <a:ext cx="6858001" cy="91440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867D99-B6F0-4D6C-9C41-074C05A75154}" type="datetime1">
              <a:rPr lang="en-US" smtClean="0"/>
              <a:t>7/25/2018</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7A130D50-AA1B-4AAB-A713-C926E4F0C02C}" type="slidenum">
              <a:rPr lang="en-GB" altLang="en-US"/>
              <a:pPr/>
              <a:t>‹#›</a:t>
            </a:fld>
            <a:endParaRPr lang="en-GB" altLang="en-US"/>
          </a:p>
        </p:txBody>
      </p:sp>
    </p:spTree>
    <p:extLst>
      <p:ext uri="{BB962C8B-B14F-4D97-AF65-F5344CB8AC3E}">
        <p14:creationId xmlns:p14="http://schemas.microsoft.com/office/powerpoint/2010/main" val="15340340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1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953000" y="203683"/>
            <a:ext cx="4787900" cy="6450636"/>
          </a:xfrm>
          <a:solidFill>
            <a:srgbClr val="FFFFFF"/>
          </a:solidFill>
        </p:spPr>
        <p:txBody>
          <a:bodyPr rtlCol="0">
            <a:normAutofit/>
          </a:bodyPr>
          <a:lstStyle>
            <a:lvl1pPr marL="0" marR="0" indent="0" algn="l" defTabSz="491350" rtl="0" eaLnBrk="1" fontAlgn="auto" latinLnBrk="0" hangingPunct="1">
              <a:lnSpc>
                <a:spcPct val="100000"/>
              </a:lnSpc>
              <a:spcBef>
                <a:spcPct val="20000"/>
              </a:spcBef>
              <a:spcAft>
                <a:spcPts val="0"/>
              </a:spcAft>
              <a:buClrTx/>
              <a:buSzTx/>
              <a:buFont typeface="Arial"/>
              <a:buNone/>
              <a:tabLst/>
              <a:defRPr sz="1289">
                <a:solidFill>
                  <a:srgbClr val="6C6463"/>
                </a:solidFill>
              </a:defRPr>
            </a:lvl1pPr>
          </a:lstStyle>
          <a:p>
            <a:pPr lvl="0"/>
            <a:r>
              <a:rPr lang="en-US" noProof="0"/>
              <a:t>Click icon to add picture</a:t>
            </a:r>
            <a:endParaRPr lang="en-US" noProof="0" dirty="0"/>
          </a:p>
        </p:txBody>
      </p:sp>
      <p:sp>
        <p:nvSpPr>
          <p:cNvPr id="14" name="Content Placeholder 2"/>
          <p:cNvSpPr>
            <a:spLocks noGrp="1"/>
          </p:cNvSpPr>
          <p:nvPr>
            <p:ph idx="1"/>
          </p:nvPr>
        </p:nvSpPr>
        <p:spPr>
          <a:xfrm>
            <a:off x="742950" y="2219505"/>
            <a:ext cx="3962400" cy="3729274"/>
          </a:xfrm>
        </p:spPr>
        <p:txBody>
          <a:bodyPr>
            <a:normAutofit/>
          </a:bodyPr>
          <a:lstStyle>
            <a:lvl1pPr>
              <a:defRPr sz="1719">
                <a:solidFill>
                  <a:srgbClr val="6C6463"/>
                </a:solidFill>
              </a:defRPr>
            </a:lvl1pPr>
            <a:lvl2pPr>
              <a:defRPr sz="1719">
                <a:solidFill>
                  <a:srgbClr val="6C6463"/>
                </a:solidFill>
              </a:defRPr>
            </a:lvl2pPr>
            <a:lvl3pPr>
              <a:defRPr sz="1719">
                <a:solidFill>
                  <a:srgbClr val="6C6463"/>
                </a:solidFill>
              </a:defRPr>
            </a:lvl3pPr>
            <a:lvl4pPr>
              <a:defRPr sz="1505">
                <a:solidFill>
                  <a:srgbClr val="6C6463"/>
                </a:solidFill>
              </a:defRPr>
            </a:lvl4pPr>
            <a:lvl5pPr>
              <a:defRPr>
                <a:solidFill>
                  <a:srgbClr val="FFFFFF"/>
                </a:solidFill>
              </a:defRPr>
            </a:lvl5pPr>
          </a:lstStyle>
          <a:p>
            <a:pPr lvl="0"/>
            <a:r>
              <a:rPr lang="en-US" dirty="0"/>
              <a:t>Click to edit Master text styles</a:t>
            </a:r>
          </a:p>
          <a:p>
            <a:pPr lvl="1"/>
            <a:r>
              <a:rPr lang="en-US" dirty="0"/>
              <a:t>Second level</a:t>
            </a:r>
          </a:p>
        </p:txBody>
      </p:sp>
      <p:sp>
        <p:nvSpPr>
          <p:cNvPr id="13" name="Text Placeholder 4"/>
          <p:cNvSpPr>
            <a:spLocks noGrp="1"/>
          </p:cNvSpPr>
          <p:nvPr>
            <p:ph type="body" sz="quarter" idx="12"/>
          </p:nvPr>
        </p:nvSpPr>
        <p:spPr>
          <a:xfrm rot="16200000">
            <a:off x="8269272" y="1479487"/>
            <a:ext cx="2743200" cy="191591"/>
          </a:xfrm>
        </p:spPr>
        <p:txBody>
          <a:bodyPr>
            <a:spAutoFit/>
          </a:bodyPr>
          <a:lstStyle>
            <a:lvl1pPr marL="0" indent="0" algn="r">
              <a:buNone/>
              <a:defRPr sz="645" baseline="0">
                <a:solidFill>
                  <a:srgbClr val="FFFFFF"/>
                </a:solidFill>
              </a:defRPr>
            </a:lvl1pPr>
            <a:lvl2pPr marL="247380" indent="0">
              <a:buNone/>
              <a:defRPr sz="1935">
                <a:solidFill>
                  <a:schemeClr val="bg1"/>
                </a:solidFill>
              </a:defRPr>
            </a:lvl2pPr>
            <a:lvl3pPr marL="494762" indent="0">
              <a:buNone/>
              <a:defRPr sz="1719">
                <a:solidFill>
                  <a:schemeClr val="bg1"/>
                </a:solidFill>
              </a:defRPr>
            </a:lvl3pPr>
            <a:lvl4pPr marL="735318" indent="0">
              <a:buNone/>
              <a:defRPr sz="1505">
                <a:solidFill>
                  <a:schemeClr val="bg1"/>
                </a:solidFill>
              </a:defRPr>
            </a:lvl4pPr>
            <a:lvl5pPr marL="1102125" indent="0">
              <a:buNone/>
              <a:defRPr sz="1289">
                <a:solidFill>
                  <a:schemeClr val="bg1"/>
                </a:solidFill>
              </a:defRPr>
            </a:lvl5pPr>
          </a:lstStyle>
          <a:p>
            <a:pPr lvl="0"/>
            <a:r>
              <a:rPr lang="en-US"/>
              <a:t>Click to edit Master text styles</a:t>
            </a:r>
          </a:p>
        </p:txBody>
      </p:sp>
      <p:sp>
        <p:nvSpPr>
          <p:cNvPr id="21" name="Title 1"/>
          <p:cNvSpPr>
            <a:spLocks noGrp="1"/>
          </p:cNvSpPr>
          <p:nvPr>
            <p:ph type="title"/>
          </p:nvPr>
        </p:nvSpPr>
        <p:spPr>
          <a:xfrm>
            <a:off x="742950" y="897752"/>
            <a:ext cx="3962400" cy="1099175"/>
          </a:xfrm>
        </p:spPr>
        <p:txBody>
          <a:bodyPr/>
          <a:lstStyle>
            <a:lvl1pPr>
              <a:defRPr>
                <a:solidFill>
                  <a:srgbClr val="BA0C2F"/>
                </a:solidFill>
              </a:defRPr>
            </a:lvl1pPr>
          </a:lstStyle>
          <a:p>
            <a:r>
              <a:rPr lang="en-US"/>
              <a:t>Click to edit Master title style</a:t>
            </a:r>
            <a:endParaRPr lang="en-US" dirty="0"/>
          </a:p>
        </p:txBody>
      </p:sp>
      <p:sp>
        <p:nvSpPr>
          <p:cNvPr id="6" name="Date Placeholder 3"/>
          <p:cNvSpPr>
            <a:spLocks noGrp="1"/>
          </p:cNvSpPr>
          <p:nvPr>
            <p:ph type="dt" sz="half" idx="13"/>
          </p:nvPr>
        </p:nvSpPr>
        <p:spPr>
          <a:xfrm>
            <a:off x="165100" y="6408640"/>
            <a:ext cx="2311400" cy="245679"/>
          </a:xfrm>
        </p:spPr>
        <p:txBody>
          <a:bodyPr rtlCol="0"/>
          <a:lstStyle>
            <a:lvl1pPr algn="l" fontAlgn="auto">
              <a:spcBef>
                <a:spcPts val="0"/>
              </a:spcBef>
              <a:spcAft>
                <a:spcPts val="0"/>
              </a:spcAft>
              <a:defRPr sz="645" b="0" i="0">
                <a:solidFill>
                  <a:srgbClr val="6C6463"/>
                </a:solidFill>
                <a:latin typeface="Gill Sans MT"/>
                <a:ea typeface="+mn-ea"/>
                <a:cs typeface="Gill Sans MT"/>
              </a:defRPr>
            </a:lvl1pPr>
          </a:lstStyle>
          <a:p>
            <a:pPr>
              <a:defRPr/>
            </a:pPr>
            <a:fld id="{F8AD7305-5A3F-4C13-A400-6A36EF41F1EB}" type="datetime1">
              <a:rPr lang="en-US" smtClean="0"/>
              <a:t>7/25/2018</a:t>
            </a:fld>
            <a:endParaRPr lang="en-US"/>
          </a:p>
        </p:txBody>
      </p:sp>
      <p:sp>
        <p:nvSpPr>
          <p:cNvPr id="7" name="Slide Number Placeholder 5"/>
          <p:cNvSpPr>
            <a:spLocks noGrp="1"/>
          </p:cNvSpPr>
          <p:nvPr>
            <p:ph type="sldNum" sz="quarter" idx="14"/>
          </p:nvPr>
        </p:nvSpPr>
        <p:spPr>
          <a:xfrm>
            <a:off x="7429500" y="6408640"/>
            <a:ext cx="2311400" cy="245679"/>
          </a:xfrm>
        </p:spPr>
        <p:txBody>
          <a:bodyPr/>
          <a:lstStyle>
            <a:lvl1pPr>
              <a:defRPr>
                <a:solidFill>
                  <a:srgbClr val="FFFFFF"/>
                </a:solidFill>
              </a:defRPr>
            </a:lvl1pPr>
          </a:lstStyle>
          <a:p>
            <a:pPr>
              <a:defRPr/>
            </a:pPr>
            <a:fld id="{D7363A29-E13D-4C31-BABA-004E25928A44}" type="slidenum">
              <a:rPr lang="en-US" altLang="en-US"/>
              <a:pPr>
                <a:defRPr/>
              </a:pPr>
              <a:t>‹#›</a:t>
            </a:fld>
            <a:endParaRPr lang="en-US" altLang="en-US"/>
          </a:p>
        </p:txBody>
      </p:sp>
    </p:spTree>
    <p:extLst>
      <p:ext uri="{BB962C8B-B14F-4D97-AF65-F5344CB8AC3E}">
        <p14:creationId xmlns:p14="http://schemas.microsoft.com/office/powerpoint/2010/main" val="1399658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215" y="1295403"/>
            <a:ext cx="9197447" cy="4419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185928D3-6859-4E94-A69C-BDD07EE76305}" type="datetime1">
              <a:rPr lang="en-US" smtClean="0"/>
              <a:t>7/25/2018</a:t>
            </a:fld>
            <a:endParaRPr lang="en-US" dirty="0"/>
          </a:p>
        </p:txBody>
      </p:sp>
      <p:sp>
        <p:nvSpPr>
          <p:cNvPr id="6" name="Rectangle 5"/>
          <p:cNvSpPr>
            <a:spLocks noGrp="1" noChangeArrowheads="1"/>
          </p:cNvSpPr>
          <p:nvPr>
            <p:ph type="ftr" sz="quarter" idx="11"/>
          </p:nvPr>
        </p:nvSpPr>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p:txBody>
          <a:bodyPr/>
          <a:lstStyle>
            <a:lvl1pPr>
              <a:defRPr/>
            </a:lvl1pPr>
          </a:lstStyle>
          <a:p>
            <a:pPr>
              <a:defRPr/>
            </a:pPr>
            <a:fld id="{6F992C15-7ED1-44A2-AE9C-0FDB7C1EE17E}" type="slidenum">
              <a:rPr lang="en-US"/>
              <a:pPr>
                <a:defRPr/>
              </a:pPr>
              <a:t>‹#›</a:t>
            </a:fld>
            <a:endParaRPr lang="en-US" dirty="0"/>
          </a:p>
        </p:txBody>
      </p:sp>
    </p:spTree>
    <p:extLst>
      <p:ext uri="{BB962C8B-B14F-4D97-AF65-F5344CB8AC3E}">
        <p14:creationId xmlns:p14="http://schemas.microsoft.com/office/powerpoint/2010/main" val="2571987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Red/Gray 2 Content">
    <p:bg>
      <p:bgPr>
        <a:solidFill>
          <a:srgbClr val="CFCDC9"/>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43279" y="1715549"/>
            <a:ext cx="4127171" cy="4233230"/>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sz="1733">
                <a:solidFill>
                  <a:srgbClr val="6C6463"/>
                </a:solidFill>
              </a:defRPr>
            </a:lvl5pPr>
            <a:lvl6pPr>
              <a:defRPr sz="1950"/>
            </a:lvl6pPr>
            <a:lvl7pPr>
              <a:defRPr sz="1950"/>
            </a:lvl7pPr>
            <a:lvl8pPr>
              <a:defRPr sz="1950"/>
            </a:lvl8pPr>
            <a:lvl9pPr>
              <a:defRPr sz="195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5035550" y="1715549"/>
            <a:ext cx="4127829" cy="4233230"/>
          </a:xfrm>
        </p:spPr>
        <p:txBody>
          <a:bodyPr>
            <a:normAutofit/>
          </a:bodyPr>
          <a:lstStyle>
            <a:lvl1pPr>
              <a:defRPr sz="1733">
                <a:solidFill>
                  <a:srgbClr val="6C6463"/>
                </a:solidFill>
              </a:defRPr>
            </a:lvl1pPr>
            <a:lvl2pPr>
              <a:defRPr sz="1733">
                <a:solidFill>
                  <a:srgbClr val="6C6463"/>
                </a:solidFill>
              </a:defRPr>
            </a:lvl2pPr>
            <a:lvl3pPr>
              <a:defRPr sz="1733">
                <a:solidFill>
                  <a:srgbClr val="6C6463"/>
                </a:solidFill>
              </a:defRPr>
            </a:lvl3pPr>
            <a:lvl4pPr>
              <a:defRPr sz="1517">
                <a:solidFill>
                  <a:srgbClr val="6C6463"/>
                </a:solidFill>
              </a:defRPr>
            </a:lvl4pPr>
            <a:lvl5pPr>
              <a:defRPr sz="1733">
                <a:solidFill>
                  <a:srgbClr val="6C6463"/>
                </a:solidFill>
              </a:defRPr>
            </a:lvl5pPr>
            <a:lvl6pPr>
              <a:defRPr sz="1950"/>
            </a:lvl6pPr>
            <a:lvl7pPr>
              <a:defRPr sz="1950"/>
            </a:lvl7pPr>
            <a:lvl8pPr>
              <a:defRPr sz="1950"/>
            </a:lvl8pPr>
            <a:lvl9pPr>
              <a:defRPr sz="1950"/>
            </a:lvl9pPr>
          </a:lstStyle>
          <a:p>
            <a:pPr lvl="0"/>
            <a:r>
              <a:rPr lang="en-US" dirty="0" smtClean="0"/>
              <a:t>Click to edit Master text styles</a:t>
            </a:r>
          </a:p>
          <a:p>
            <a:pPr lvl="1"/>
            <a:r>
              <a:rPr lang="en-US" dirty="0" smtClean="0"/>
              <a:t>Second level</a:t>
            </a:r>
          </a:p>
        </p:txBody>
      </p:sp>
      <p:sp>
        <p:nvSpPr>
          <p:cNvPr id="5" name="Date Placeholder 4"/>
          <p:cNvSpPr>
            <a:spLocks noGrp="1"/>
          </p:cNvSpPr>
          <p:nvPr>
            <p:ph type="dt" sz="half" idx="10"/>
          </p:nvPr>
        </p:nvSpPr>
        <p:spPr>
          <a:xfrm>
            <a:off x="165100" y="6409076"/>
            <a:ext cx="2311400" cy="244261"/>
          </a:xfrm>
        </p:spPr>
        <p:txBody>
          <a:bodyPr/>
          <a:lstStyle>
            <a:lvl1pPr>
              <a:defRPr>
                <a:solidFill>
                  <a:srgbClr val="6C6463"/>
                </a:solidFill>
              </a:defRPr>
            </a:lvl1pPr>
          </a:lstStyle>
          <a:p>
            <a:fld id="{0C2C03CC-43CB-4B1C-979C-68D2B503CB63}" type="datetime1">
              <a:rPr lang="en-US" smtClean="0"/>
              <a:t>7/25/2018</a:t>
            </a:fld>
            <a:endParaRPr lang="en-US" dirty="0"/>
          </a:p>
        </p:txBody>
      </p:sp>
      <p:sp>
        <p:nvSpPr>
          <p:cNvPr id="6" name="Footer Placeholder 5"/>
          <p:cNvSpPr>
            <a:spLocks noGrp="1"/>
          </p:cNvSpPr>
          <p:nvPr>
            <p:ph type="ftr" sz="quarter" idx="11"/>
          </p:nvPr>
        </p:nvSpPr>
        <p:spPr>
          <a:xfrm>
            <a:off x="3384550" y="6409076"/>
            <a:ext cx="3136900" cy="244261"/>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7429500" y="6409076"/>
            <a:ext cx="2311400" cy="244261"/>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743279" y="990751"/>
            <a:ext cx="8420100" cy="523220"/>
          </a:xfrm>
        </p:spPr>
        <p:txBody>
          <a:bodyPr anchor="b" anchorCtr="0">
            <a:spAutoFit/>
          </a:bodyPr>
          <a:lstStyle>
            <a:lvl1pPr>
              <a:defRPr>
                <a:solidFill>
                  <a:srgbClr val="BA0C2F"/>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561813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3"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600" y="76200"/>
            <a:ext cx="6781800" cy="914400"/>
          </a:xfrm>
        </p:spPr>
        <p:txBody>
          <a:bodyPr/>
          <a:lstStyle/>
          <a:p>
            <a:r>
              <a:rPr lang="en-US" dirty="0"/>
              <a:t>Click to edit Master title style</a:t>
            </a:r>
            <a:endParaRPr lang="en-GB" dirty="0"/>
          </a:p>
        </p:txBody>
      </p:sp>
      <p:sp>
        <p:nvSpPr>
          <p:cNvPr id="7" name="Slide Number Placeholder 4"/>
          <p:cNvSpPr>
            <a:spLocks noGrp="1"/>
          </p:cNvSpPr>
          <p:nvPr>
            <p:ph type="sldNum" sz="quarter" idx="12"/>
          </p:nvPr>
        </p:nvSpPr>
        <p:spPr/>
        <p:txBody>
          <a:bodyPr/>
          <a:lstStyle>
            <a:lvl1pPr>
              <a:defRPr/>
            </a:lvl1pPr>
          </a:lstStyle>
          <a:p>
            <a:pPr fontAlgn="auto">
              <a:spcBef>
                <a:spcPts val="0"/>
              </a:spcBef>
              <a:spcAft>
                <a:spcPts val="0"/>
              </a:spcAft>
              <a:defRPr/>
            </a:pPr>
            <a:fld id="{D069A8F1-9B5B-47D6-B581-BF3098D203C1}" type="slidenum">
              <a:rPr lang="en-GB" altLang="en-US" smtClean="0">
                <a:cs typeface="+mn-cs"/>
              </a:rPr>
              <a:pPr fontAlgn="auto">
                <a:spcBef>
                  <a:spcPts val="0"/>
                </a:spcBef>
                <a:spcAft>
                  <a:spcPts val="0"/>
                </a:spcAft>
                <a:defRPr/>
              </a:pPr>
              <a:t>‹#›</a:t>
            </a:fld>
            <a:endParaRPr lang="en-GB" altLang="en-US">
              <a:cs typeface="+mn-cs"/>
            </a:endParaRPr>
          </a:p>
        </p:txBody>
      </p:sp>
      <p:sp>
        <p:nvSpPr>
          <p:cNvPr id="11" name="Content Placeholder 2"/>
          <p:cNvSpPr>
            <a:spLocks noGrp="1"/>
          </p:cNvSpPr>
          <p:nvPr>
            <p:ph idx="1"/>
          </p:nvPr>
        </p:nvSpPr>
        <p:spPr>
          <a:xfrm>
            <a:off x="228601" y="1295400"/>
            <a:ext cx="9448800" cy="5105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Date Placeholder 3"/>
          <p:cNvSpPr>
            <a:spLocks noGrp="1"/>
          </p:cNvSpPr>
          <p:nvPr>
            <p:ph type="dt" sz="half" idx="10"/>
          </p:nvPr>
        </p:nvSpPr>
        <p:spPr>
          <a:xfrm>
            <a:off x="495300" y="6553200"/>
            <a:ext cx="2311400" cy="304800"/>
          </a:xfrm>
        </p:spPr>
        <p:txBody>
          <a:bodyPr/>
          <a:lstStyle>
            <a:lvl1pPr>
              <a:defRPr>
                <a:solidFill>
                  <a:schemeClr val="tx1"/>
                </a:solidFill>
              </a:defRPr>
            </a:lvl1pPr>
          </a:lstStyle>
          <a:p>
            <a:pPr>
              <a:defRPr/>
            </a:pPr>
            <a:fld id="{57EE20B7-1415-4C6A-9070-060C0CB5B7BC}" type="datetime1">
              <a:rPr lang="en-US" smtClean="0">
                <a:solidFill>
                  <a:prstClr val="black"/>
                </a:solidFill>
              </a:rPr>
              <a:t>7/25/2018</a:t>
            </a:fld>
            <a:endParaRPr lang="en-GB" dirty="0">
              <a:solidFill>
                <a:prstClr val="black"/>
              </a:solidFill>
            </a:endParaRPr>
          </a:p>
        </p:txBody>
      </p:sp>
      <p:sp>
        <p:nvSpPr>
          <p:cNvPr id="13" name="Footer Placeholder 4"/>
          <p:cNvSpPr>
            <a:spLocks noGrp="1"/>
          </p:cNvSpPr>
          <p:nvPr>
            <p:ph type="ftr" sz="quarter" idx="11"/>
          </p:nvPr>
        </p:nvSpPr>
        <p:spPr>
          <a:xfrm>
            <a:off x="3384550" y="6553200"/>
            <a:ext cx="3136900" cy="304800"/>
          </a:xfrm>
        </p:spPr>
        <p:txBody>
          <a:bodyPr/>
          <a:lstStyle>
            <a:lvl1pPr>
              <a:defRPr>
                <a:solidFill>
                  <a:schemeClr val="tx1"/>
                </a:solidFill>
              </a:defRPr>
            </a:lvl1pPr>
          </a:lstStyle>
          <a:p>
            <a:pPr>
              <a:defRPr/>
            </a:pPr>
            <a:endParaRPr lang="en-GB" dirty="0" smtClean="0">
              <a:solidFill>
                <a:prstClr val="black"/>
              </a:solidFill>
            </a:endParaRPr>
          </a:p>
        </p:txBody>
      </p:sp>
    </p:spTree>
    <p:extLst>
      <p:ext uri="{BB962C8B-B14F-4D97-AF65-F5344CB8AC3E}">
        <p14:creationId xmlns:p14="http://schemas.microsoft.com/office/powerpoint/2010/main" val="3819544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194094" y="2386744"/>
            <a:ext cx="7517813"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189846" y="4352544"/>
            <a:ext cx="5526310"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CE8094E-7870-41F0-9C7B-CDC110514BED}" type="datetime1">
              <a:rPr kumimoji="0" lang="en-US" sz="1000" b="0" i="0" u="none" strike="noStrike" kern="1200" cap="none" spc="0" normalizeH="0" baseline="0" noProof="0" smtClean="0">
                <a:ln>
                  <a:noFill/>
                </a:ln>
                <a:solidFill>
                  <a:prstClr val="white">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white">
                  <a:alpha val="70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white">
                  <a:alpha val="70000"/>
                </a:prstClr>
              </a:solidFill>
              <a:effectLst/>
              <a:uLnTx/>
              <a:uFillTx/>
              <a:latin typeface="Arial" panose="020B0604020202020204" pitchFamily="34" charset="0"/>
              <a:ea typeface="+mn-ea"/>
              <a:cs typeface="Arial" panose="020B0604020202020204" pitchFamily="34" charset="0"/>
            </a:endParaRPr>
          </a:p>
        </p:txBody>
      </p:sp>
      <p:sp>
        <p:nvSpPr>
          <p:cNvPr id="9" name="Slide Number Placeholder 8"/>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1</a:t>
            </a:r>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20794631"/>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8E3E24E-053A-40DD-8B15-80BA5BF5DAD6}"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9" name="Slide Number Placeholder 8"/>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1</a:t>
            </a:r>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678055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198626" y="2386744"/>
            <a:ext cx="7518654"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189846" y="4352465"/>
            <a:ext cx="5526310"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4501DB2-7A92-45CE-AEC5-1C514CDD3EE2}" type="datetime1">
              <a:rPr kumimoji="0" lang="en-US" sz="1000" b="0" i="0" u="none" strike="noStrike" kern="1200" cap="none" spc="0" normalizeH="0" baseline="0" noProof="0" smtClean="0">
                <a:ln>
                  <a:noFill/>
                </a:ln>
                <a:solidFill>
                  <a:prstClr val="white">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white">
                  <a:alpha val="70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prstClr val="white">
                  <a:alpha val="70000"/>
                </a:prstClr>
              </a:solidFill>
              <a:effectLst/>
              <a:uLnTx/>
              <a:uFillTx/>
              <a:latin typeface="Arial" panose="020B0604020202020204" pitchFamily="34" charset="0"/>
              <a:ea typeface="+mn-ea"/>
              <a:cs typeface="Arial" panose="020B0604020202020204" pitchFamily="34" charset="0"/>
            </a:endParaRPr>
          </a:p>
        </p:txBody>
      </p:sp>
      <p:sp>
        <p:nvSpPr>
          <p:cNvPr id="9" name="Slide Number Placeholder 8"/>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51856928"/>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94093" y="2638044"/>
            <a:ext cx="3562025"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49882" y="2638044"/>
            <a:ext cx="3564726"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9D3CCB9-937A-4244-8E19-4C5DB798CD14}"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9" name="Footer Placeholder 8"/>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10" name="Slide Number Placeholder 9"/>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056187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94092" y="2313435"/>
            <a:ext cx="3562026"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94092" y="3143250"/>
            <a:ext cx="3562026"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5149882" y="3143250"/>
            <a:ext cx="3564726"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5149882" y="2313435"/>
            <a:ext cx="3564726"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4FF894A-363F-4FD2-BC12-917F35E50A1A}"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8" name="Footer Placeholder 7"/>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9" name="Slide Number Placeholder 8"/>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7921743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991EBD-E526-46FB-83A5-799C79D4776F}"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4" name="Footer Placeholder 3"/>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5" name="Slide Number Placeholder 4"/>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39081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TextBox 11"/>
          <p:cNvSpPr txBox="1"/>
          <p:nvPr userDrawn="1"/>
        </p:nvSpPr>
        <p:spPr>
          <a:xfrm>
            <a:off x="3962400" y="2209805"/>
            <a:ext cx="2514600" cy="646331"/>
          </a:xfrm>
          <a:prstGeom prst="rect">
            <a:avLst/>
          </a:prstGeom>
          <a:noFill/>
        </p:spPr>
        <p:txBody>
          <a:bodyPr>
            <a:spAutoFit/>
          </a:bodyPr>
          <a:lstStyle/>
          <a:p>
            <a:pPr fontAlgn="auto">
              <a:spcBef>
                <a:spcPts val="0"/>
              </a:spcBef>
              <a:spcAft>
                <a:spcPts val="0"/>
              </a:spcAft>
              <a:defRPr/>
            </a:pPr>
            <a:r>
              <a:rPr lang="en-US" sz="3600" b="1" dirty="0">
                <a:solidFill>
                  <a:schemeClr val="tx1"/>
                </a:solidFill>
                <a:latin typeface="Book Antiqua" pitchFamily="18" charset="0"/>
                <a:cs typeface="+mn-cs"/>
              </a:rPr>
              <a:t>Thank You</a:t>
            </a:r>
            <a:endParaRPr lang="en-GB" b="1" dirty="0">
              <a:solidFill>
                <a:schemeClr val="tx1"/>
              </a:solidFill>
              <a:latin typeface="Book Antiqua" pitchFamily="18" charset="0"/>
              <a:cs typeface="+mn-cs"/>
            </a:endParaRPr>
          </a:p>
        </p:txBody>
      </p:sp>
      <p:sp>
        <p:nvSpPr>
          <p:cNvPr id="13" name="TextBox 12"/>
          <p:cNvSpPr txBox="1"/>
          <p:nvPr userDrawn="1"/>
        </p:nvSpPr>
        <p:spPr>
          <a:xfrm>
            <a:off x="228600" y="3276603"/>
            <a:ext cx="3429000" cy="1708160"/>
          </a:xfrm>
          <a:prstGeom prst="rect">
            <a:avLst/>
          </a:prstGeom>
          <a:noFill/>
        </p:spPr>
        <p:txBody>
          <a:bodyPr>
            <a:spAutoFit/>
          </a:bodyPr>
          <a:lstStyle/>
          <a:p>
            <a:pPr fontAlgn="auto">
              <a:lnSpc>
                <a:spcPct val="150000"/>
              </a:lnSpc>
              <a:spcBef>
                <a:spcPts val="0"/>
              </a:spcBef>
              <a:spcAft>
                <a:spcPts val="0"/>
              </a:spcAft>
              <a:defRPr/>
            </a:pPr>
            <a:r>
              <a:rPr lang="en-US" sz="1400" b="1" dirty="0">
                <a:solidFill>
                  <a:schemeClr val="tx1"/>
                </a:solidFill>
                <a:latin typeface="Book Antiqua" pitchFamily="18" charset="0"/>
                <a:cs typeface="+mn-cs"/>
              </a:rPr>
              <a:t>Contact:</a:t>
            </a:r>
            <a:endParaRPr lang="en-US" sz="1200" b="1" dirty="0">
              <a:solidFill>
                <a:schemeClr val="tx1"/>
              </a:solidFill>
              <a:latin typeface="Book Antiqua" pitchFamily="18" charset="0"/>
              <a:cs typeface="+mn-cs"/>
            </a:endParaRPr>
          </a:p>
          <a:p>
            <a:pPr fontAlgn="auto">
              <a:spcBef>
                <a:spcPts val="0"/>
              </a:spcBef>
              <a:spcAft>
                <a:spcPts val="0"/>
              </a:spcAft>
              <a:defRPr/>
            </a:pPr>
            <a:r>
              <a:rPr lang="en-US" sz="1400" dirty="0">
                <a:solidFill>
                  <a:prstClr val="black"/>
                </a:solidFill>
                <a:latin typeface="Book Antiqua" pitchFamily="18" charset="0"/>
                <a:cs typeface="+mn-cs"/>
              </a:rPr>
              <a:t>Balawant Joshi	+(91) </a:t>
            </a:r>
            <a:r>
              <a:rPr lang="en-GB" sz="1400" dirty="0">
                <a:solidFill>
                  <a:prstClr val="black"/>
                </a:solidFill>
                <a:latin typeface="Book Antiqua" pitchFamily="18" charset="0"/>
                <a:cs typeface="+mn-cs"/>
              </a:rPr>
              <a:t>98214 21630</a:t>
            </a:r>
            <a:br>
              <a:rPr lang="en-GB" sz="1400" dirty="0">
                <a:solidFill>
                  <a:prstClr val="black"/>
                </a:solidFill>
                <a:latin typeface="Book Antiqua" pitchFamily="18" charset="0"/>
                <a:cs typeface="+mn-cs"/>
              </a:rPr>
            </a:br>
            <a:r>
              <a:rPr lang="en-GB" sz="1400" dirty="0">
                <a:solidFill>
                  <a:prstClr val="black"/>
                </a:solidFill>
                <a:latin typeface="Book Antiqua" pitchFamily="18" charset="0"/>
                <a:cs typeface="+mn-cs"/>
              </a:rPr>
              <a:t>Ajit Pandit		+(91) </a:t>
            </a:r>
            <a:r>
              <a:rPr lang="en-US" sz="1400" dirty="0">
                <a:solidFill>
                  <a:prstClr val="black"/>
                </a:solidFill>
                <a:latin typeface="Book Antiqua" pitchFamily="18" charset="0"/>
                <a:cs typeface="+mn-cs"/>
              </a:rPr>
              <a:t>98211 </a:t>
            </a:r>
            <a:r>
              <a:rPr lang="en-US" sz="1400" dirty="0" smtClean="0">
                <a:solidFill>
                  <a:prstClr val="black"/>
                </a:solidFill>
                <a:latin typeface="Book Antiqua" pitchFamily="18" charset="0"/>
                <a:cs typeface="+mn-cs"/>
              </a:rPr>
              <a:t>08222</a:t>
            </a:r>
          </a:p>
          <a:p>
            <a:pPr fontAlgn="auto">
              <a:spcBef>
                <a:spcPts val="0"/>
              </a:spcBef>
              <a:spcAft>
                <a:spcPts val="0"/>
              </a:spcAft>
              <a:defRPr/>
            </a:pPr>
            <a:r>
              <a:rPr lang="en-US" sz="1400" dirty="0" smtClean="0">
                <a:solidFill>
                  <a:prstClr val="black"/>
                </a:solidFill>
                <a:latin typeface="Book Antiqua" pitchFamily="18" charset="0"/>
                <a:cs typeface="+mn-cs"/>
              </a:rPr>
              <a:t>Rajiv Shukla	</a:t>
            </a:r>
            <a:r>
              <a:rPr lang="en-GB" sz="1400" kern="1200" dirty="0" smtClean="0">
                <a:solidFill>
                  <a:prstClr val="black"/>
                </a:solidFill>
                <a:latin typeface="Book Antiqua" pitchFamily="18" charset="0"/>
                <a:ea typeface="+mn-ea"/>
                <a:cs typeface="Arial" panose="020B0604020202020204" pitchFamily="34" charset="0"/>
              </a:rPr>
              <a:t>+(91) 93242 13638</a:t>
            </a:r>
            <a:r>
              <a:rPr lang="en-US" sz="1400" dirty="0">
                <a:solidFill>
                  <a:prstClr val="black"/>
                </a:solidFill>
                <a:latin typeface="Book Antiqua" pitchFamily="18" charset="0"/>
                <a:cs typeface="+mn-cs"/>
              </a:rPr>
              <a:t/>
            </a:r>
            <a:br>
              <a:rPr lang="en-US" sz="1400" dirty="0">
                <a:solidFill>
                  <a:prstClr val="black"/>
                </a:solidFill>
                <a:latin typeface="Book Antiqua" pitchFamily="18" charset="0"/>
                <a:cs typeface="+mn-cs"/>
              </a:rPr>
            </a:br>
            <a:endParaRPr lang="en-US" sz="1400" dirty="0" smtClean="0">
              <a:solidFill>
                <a:prstClr val="black"/>
              </a:solidFill>
              <a:latin typeface="Book Antiqua" pitchFamily="18" charset="0"/>
              <a:cs typeface="+mn-cs"/>
            </a:endParaRPr>
          </a:p>
          <a:p>
            <a:pPr fontAlgn="auto">
              <a:spcBef>
                <a:spcPts val="0"/>
              </a:spcBef>
              <a:spcAft>
                <a:spcPts val="0"/>
              </a:spcAft>
              <a:defRPr/>
            </a:pPr>
            <a:r>
              <a:rPr lang="en-US" sz="1400" b="1" dirty="0" smtClean="0">
                <a:solidFill>
                  <a:schemeClr val="tx1"/>
                </a:solidFill>
                <a:latin typeface="Book Antiqua" pitchFamily="18" charset="0"/>
                <a:cs typeface="+mn-cs"/>
              </a:rPr>
              <a:t>Email</a:t>
            </a:r>
            <a:r>
              <a:rPr lang="en-US" sz="1400" b="1" dirty="0">
                <a:solidFill>
                  <a:schemeClr val="tx1"/>
                </a:solidFill>
                <a:latin typeface="Book Antiqua" pitchFamily="18" charset="0"/>
                <a:cs typeface="+mn-cs"/>
              </a:rPr>
              <a:t>: </a:t>
            </a:r>
            <a:r>
              <a:rPr lang="en-US" sz="1400" b="1" dirty="0">
                <a:solidFill>
                  <a:srgbClr val="4F81BD"/>
                </a:solidFill>
                <a:latin typeface="Book Antiqua" pitchFamily="18" charset="0"/>
                <a:cs typeface="+mn-cs"/>
              </a:rPr>
              <a:t/>
            </a:r>
            <a:br>
              <a:rPr lang="en-US" sz="1400" b="1" dirty="0">
                <a:solidFill>
                  <a:srgbClr val="4F81BD"/>
                </a:solidFill>
                <a:latin typeface="Book Antiqua" pitchFamily="18" charset="0"/>
                <a:cs typeface="+mn-cs"/>
              </a:rPr>
            </a:br>
            <a:r>
              <a:rPr lang="en-US" sz="1400" dirty="0">
                <a:solidFill>
                  <a:prstClr val="black"/>
                </a:solidFill>
                <a:latin typeface="Book Antiqua" pitchFamily="18" charset="0"/>
                <a:cs typeface="+mn-cs"/>
              </a:rPr>
              <a:t>contact@idaminfra.com</a:t>
            </a:r>
            <a:endParaRPr lang="en-GB" sz="1400" b="1" dirty="0">
              <a:solidFill>
                <a:prstClr val="black"/>
              </a:solidFill>
              <a:latin typeface="Book Antiqua" pitchFamily="18" charset="0"/>
              <a:cs typeface="+mn-cs"/>
            </a:endParaRPr>
          </a:p>
        </p:txBody>
      </p:sp>
      <p:pic>
        <p:nvPicPr>
          <p:cNvPr id="1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b="22963"/>
          <a:stretch>
            <a:fillRect/>
          </a:stretch>
        </p:blipFill>
        <p:spPr bwMode="auto">
          <a:xfrm>
            <a:off x="263525" y="30480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404" y="1281113"/>
            <a:ext cx="363537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le 8"/>
          <p:cNvGraphicFramePr>
            <a:graphicFrameLocks noGrp="1"/>
          </p:cNvGraphicFramePr>
          <p:nvPr userDrawn="1">
            <p:extLst/>
          </p:nvPr>
        </p:nvGraphicFramePr>
        <p:xfrm>
          <a:off x="261224" y="5085184"/>
          <a:ext cx="9560300" cy="1386840"/>
        </p:xfrm>
        <a:graphic>
          <a:graphicData uri="http://schemas.openxmlformats.org/drawingml/2006/table">
            <a:tbl>
              <a:tblPr firstRow="1" bandRow="1">
                <a:tableStyleId>{5C22544A-7EE6-4342-B048-85BDC9FD1C3A}</a:tableStyleId>
              </a:tblPr>
              <a:tblGrid>
                <a:gridCol w="2249247">
                  <a:extLst>
                    <a:ext uri="{9D8B030D-6E8A-4147-A177-3AD203B41FA5}">
                      <a16:colId xmlns:a16="http://schemas.microsoft.com/office/drawing/2014/main" val="20000"/>
                    </a:ext>
                  </a:extLst>
                </a:gridCol>
                <a:gridCol w="2325036">
                  <a:extLst>
                    <a:ext uri="{9D8B030D-6E8A-4147-A177-3AD203B41FA5}">
                      <a16:colId xmlns:a16="http://schemas.microsoft.com/office/drawing/2014/main" val="20001"/>
                    </a:ext>
                  </a:extLst>
                </a:gridCol>
                <a:gridCol w="2595942">
                  <a:extLst>
                    <a:ext uri="{9D8B030D-6E8A-4147-A177-3AD203B41FA5}">
                      <a16:colId xmlns:a16="http://schemas.microsoft.com/office/drawing/2014/main" val="20002"/>
                    </a:ext>
                  </a:extLst>
                </a:gridCol>
                <a:gridCol w="2390075">
                  <a:extLst>
                    <a:ext uri="{9D8B030D-6E8A-4147-A177-3AD203B41FA5}">
                      <a16:colId xmlns:a16="http://schemas.microsoft.com/office/drawing/2014/main" val="20003"/>
                    </a:ext>
                  </a:extLst>
                </a:gridCol>
              </a:tblGrid>
              <a:tr h="304800">
                <a:tc>
                  <a:txBody>
                    <a:bodyPr/>
                    <a:lstStyle/>
                    <a:p>
                      <a:r>
                        <a:rPr lang="en-US" sz="1400" dirty="0">
                          <a:solidFill>
                            <a:schemeClr val="tx1"/>
                          </a:solidFill>
                          <a:latin typeface="Book Antiqua" panose="02040602050305030304" pitchFamily="18" charset="0"/>
                        </a:rPr>
                        <a:t>Mumbai</a:t>
                      </a:r>
                      <a:endParaRPr lang="en-GB" sz="1400" dirty="0">
                        <a:solidFill>
                          <a:schemeClr val="tx1"/>
                        </a:solidFill>
                        <a:latin typeface="Book Antiqua" panose="02040602050305030304" pitchFamily="18" charset="0"/>
                      </a:endParaRPr>
                    </a:p>
                  </a:txBody>
                  <a:tcPr marL="99060" marR="99060">
                    <a:noFill/>
                  </a:tcPr>
                </a:tc>
                <a:tc>
                  <a:txBody>
                    <a:bodyPr/>
                    <a:lstStyle/>
                    <a:p>
                      <a:r>
                        <a:rPr lang="en-US" sz="1400" dirty="0">
                          <a:solidFill>
                            <a:schemeClr val="tx1"/>
                          </a:solidFill>
                          <a:latin typeface="Book Antiqua" panose="02040602050305030304" pitchFamily="18" charset="0"/>
                        </a:rPr>
                        <a:t>Delhi</a:t>
                      </a:r>
                      <a:endParaRPr lang="en-GB" sz="1400" dirty="0">
                        <a:solidFill>
                          <a:schemeClr val="tx1"/>
                        </a:solidFill>
                        <a:latin typeface="Book Antiqua" panose="02040602050305030304" pitchFamily="18" charset="0"/>
                      </a:endParaRPr>
                    </a:p>
                  </a:txBody>
                  <a:tcPr marL="99060" marR="99060">
                    <a:noFill/>
                  </a:tcPr>
                </a:tc>
                <a:tc>
                  <a:txBody>
                    <a:bodyPr/>
                    <a:lstStyle/>
                    <a:p>
                      <a:r>
                        <a:rPr lang="en-US" sz="1400" dirty="0">
                          <a:solidFill>
                            <a:schemeClr val="tx1"/>
                          </a:solidFill>
                          <a:latin typeface="Book Antiqua" panose="02040602050305030304" pitchFamily="18" charset="0"/>
                        </a:rPr>
                        <a:t>Kolkata</a:t>
                      </a:r>
                      <a:endParaRPr lang="en-GB" sz="1400" dirty="0">
                        <a:solidFill>
                          <a:schemeClr val="tx1"/>
                        </a:solidFill>
                        <a:latin typeface="Book Antiqua" panose="02040602050305030304" pitchFamily="18" charset="0"/>
                      </a:endParaRPr>
                    </a:p>
                  </a:txBody>
                  <a:tcPr marL="99060" marR="99060">
                    <a:noFill/>
                  </a:tcPr>
                </a:tc>
                <a:tc>
                  <a:txBody>
                    <a:bodyPr/>
                    <a:lstStyle/>
                    <a:p>
                      <a:r>
                        <a:rPr lang="en-US" sz="1400" dirty="0">
                          <a:solidFill>
                            <a:schemeClr val="tx1"/>
                          </a:solidFill>
                          <a:latin typeface="Book Antiqua" panose="02040602050305030304" pitchFamily="18" charset="0"/>
                        </a:rPr>
                        <a:t>Hyderabad</a:t>
                      </a:r>
                      <a:endParaRPr lang="en-GB" sz="1400" dirty="0">
                        <a:solidFill>
                          <a:schemeClr val="tx1"/>
                        </a:solidFill>
                        <a:latin typeface="Book Antiqua" panose="02040602050305030304" pitchFamily="18" charset="0"/>
                      </a:endParaRPr>
                    </a:p>
                  </a:txBody>
                  <a:tcPr marL="99060" marR="99060">
                    <a:noFill/>
                  </a:tcPr>
                </a:tc>
                <a:extLst>
                  <a:ext uri="{0D108BD9-81ED-4DB2-BD59-A6C34878D82A}">
                    <a16:rowId xmlns:a16="http://schemas.microsoft.com/office/drawing/2014/main" val="10000"/>
                  </a:ext>
                </a:extLst>
              </a:tr>
              <a:tr h="370840">
                <a:tc>
                  <a:txBody>
                    <a:bodyPr/>
                    <a:lstStyle/>
                    <a:p>
                      <a:pPr fontAlgn="auto">
                        <a:spcBef>
                          <a:spcPts val="0"/>
                        </a:spcBef>
                        <a:spcAft>
                          <a:spcPts val="0"/>
                        </a:spcAft>
                        <a:defRPr/>
                      </a:pPr>
                      <a:r>
                        <a:rPr lang="en-US" sz="1300" dirty="0">
                          <a:solidFill>
                            <a:schemeClr val="tx1"/>
                          </a:solidFill>
                          <a:latin typeface="Book Antiqua" panose="02040602050305030304" pitchFamily="18" charset="0"/>
                          <a:cs typeface="+mn-cs"/>
                        </a:rPr>
                        <a:t>801, Crystal Plaza,</a:t>
                      </a:r>
                      <a:br>
                        <a:rPr lang="en-US" sz="1300" dirty="0">
                          <a:solidFill>
                            <a:schemeClr val="tx1"/>
                          </a:solidFill>
                          <a:latin typeface="Book Antiqua" panose="02040602050305030304" pitchFamily="18" charset="0"/>
                          <a:cs typeface="+mn-cs"/>
                        </a:rPr>
                      </a:br>
                      <a:r>
                        <a:rPr lang="en-US" sz="1300" dirty="0">
                          <a:solidFill>
                            <a:schemeClr val="tx1"/>
                          </a:solidFill>
                          <a:latin typeface="Book Antiqua" panose="02040602050305030304" pitchFamily="18" charset="0"/>
                          <a:cs typeface="+mn-cs"/>
                        </a:rPr>
                        <a:t>158, CST Road,</a:t>
                      </a:r>
                      <a:br>
                        <a:rPr lang="en-US" sz="1300" dirty="0">
                          <a:solidFill>
                            <a:schemeClr val="tx1"/>
                          </a:solidFill>
                          <a:latin typeface="Book Antiqua" panose="02040602050305030304" pitchFamily="18" charset="0"/>
                          <a:cs typeface="+mn-cs"/>
                        </a:rPr>
                      </a:br>
                      <a:r>
                        <a:rPr lang="en-US" sz="1300" dirty="0">
                          <a:solidFill>
                            <a:schemeClr val="tx1"/>
                          </a:solidFill>
                          <a:latin typeface="Book Antiqua" panose="02040602050305030304" pitchFamily="18" charset="0"/>
                          <a:cs typeface="+mn-cs"/>
                        </a:rPr>
                        <a:t>Kalina, Santacruz (E),</a:t>
                      </a:r>
                    </a:p>
                    <a:p>
                      <a:pPr fontAlgn="auto">
                        <a:spcBef>
                          <a:spcPts val="0"/>
                        </a:spcBef>
                        <a:spcAft>
                          <a:spcPts val="0"/>
                        </a:spcAft>
                        <a:defRPr/>
                      </a:pPr>
                      <a:r>
                        <a:rPr lang="en-US" sz="1300" dirty="0">
                          <a:solidFill>
                            <a:schemeClr val="tx1"/>
                          </a:solidFill>
                          <a:latin typeface="Book Antiqua" panose="02040602050305030304" pitchFamily="18" charset="0"/>
                          <a:cs typeface="+mn-cs"/>
                        </a:rPr>
                        <a:t>Mumbai — 400 098</a:t>
                      </a:r>
                    </a:p>
                    <a:p>
                      <a:pPr fontAlgn="auto">
                        <a:spcBef>
                          <a:spcPts val="0"/>
                        </a:spcBef>
                        <a:spcAft>
                          <a:spcPts val="0"/>
                        </a:spcAft>
                        <a:defRPr/>
                      </a:pPr>
                      <a:r>
                        <a:rPr lang="en-US" sz="1300" dirty="0">
                          <a:solidFill>
                            <a:schemeClr val="tx1"/>
                          </a:solidFill>
                          <a:latin typeface="Book Antiqua" panose="02040602050305030304" pitchFamily="18" charset="0"/>
                          <a:cs typeface="+mn-cs"/>
                        </a:rPr>
                        <a:t>Phone: +91 22 4057 0200</a:t>
                      </a:r>
                      <a:endParaRPr lang="en-GB" sz="1300" dirty="0">
                        <a:solidFill>
                          <a:schemeClr val="tx1"/>
                        </a:solidFill>
                        <a:latin typeface="Book Antiqua" panose="02040602050305030304" pitchFamily="18" charset="0"/>
                        <a:cs typeface="+mn-cs"/>
                      </a:endParaRPr>
                    </a:p>
                  </a:txBody>
                  <a:tcPr marL="99060" marR="99060">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kern="1200" dirty="0">
                          <a:solidFill>
                            <a:schemeClr val="tx1"/>
                          </a:solidFill>
                          <a:latin typeface="Book Antiqua" panose="02040602050305030304" pitchFamily="18" charset="0"/>
                          <a:ea typeface="+mn-ea"/>
                          <a:cs typeface="+mn-cs"/>
                        </a:rPr>
                        <a:t>A-31, Second</a:t>
                      </a:r>
                      <a:r>
                        <a:rPr lang="en-US" sz="1300" kern="1200" baseline="0" dirty="0">
                          <a:solidFill>
                            <a:schemeClr val="tx1"/>
                          </a:solidFill>
                          <a:latin typeface="Book Antiqua" panose="02040602050305030304" pitchFamily="18" charset="0"/>
                          <a:ea typeface="+mn-ea"/>
                          <a:cs typeface="+mn-cs"/>
                        </a:rPr>
                        <a:t> Floor,</a:t>
                      </a:r>
                    </a:p>
                    <a:p>
                      <a:pPr marL="0" marR="0" indent="0" algn="l" defTabSz="914400" rtl="0" eaLnBrk="1" fontAlgn="auto" latinLnBrk="0" hangingPunct="1">
                        <a:lnSpc>
                          <a:spcPct val="100000"/>
                        </a:lnSpc>
                        <a:spcBef>
                          <a:spcPts val="0"/>
                        </a:spcBef>
                        <a:spcAft>
                          <a:spcPts val="0"/>
                        </a:spcAft>
                        <a:buClrTx/>
                        <a:buSzTx/>
                        <a:buFontTx/>
                        <a:buNone/>
                        <a:tabLst/>
                        <a:defRPr/>
                      </a:pPr>
                      <a:r>
                        <a:rPr lang="en-US" sz="1300" kern="1200" baseline="0" dirty="0" err="1">
                          <a:solidFill>
                            <a:schemeClr val="tx1"/>
                          </a:solidFill>
                          <a:latin typeface="Book Antiqua" panose="02040602050305030304" pitchFamily="18" charset="0"/>
                          <a:ea typeface="+mn-ea"/>
                          <a:cs typeface="+mn-cs"/>
                        </a:rPr>
                        <a:t>Lajpat</a:t>
                      </a:r>
                      <a:r>
                        <a:rPr lang="en-US" sz="1300" kern="1200" baseline="0" dirty="0">
                          <a:solidFill>
                            <a:schemeClr val="tx1"/>
                          </a:solidFill>
                          <a:latin typeface="Book Antiqua" panose="02040602050305030304" pitchFamily="18" charset="0"/>
                          <a:ea typeface="+mn-ea"/>
                          <a:cs typeface="+mn-cs"/>
                        </a:rPr>
                        <a:t> Nagar II, </a:t>
                      </a:r>
                      <a:br>
                        <a:rPr lang="en-US" sz="1300" kern="1200" baseline="0" dirty="0">
                          <a:solidFill>
                            <a:schemeClr val="tx1"/>
                          </a:solidFill>
                          <a:latin typeface="Book Antiqua" panose="02040602050305030304" pitchFamily="18" charset="0"/>
                          <a:ea typeface="+mn-ea"/>
                          <a:cs typeface="+mn-cs"/>
                        </a:rPr>
                      </a:br>
                      <a:r>
                        <a:rPr lang="en-US" sz="1300" kern="1200" baseline="0" dirty="0">
                          <a:solidFill>
                            <a:schemeClr val="tx1"/>
                          </a:solidFill>
                          <a:latin typeface="Book Antiqua" panose="02040602050305030304" pitchFamily="18" charset="0"/>
                          <a:ea typeface="+mn-ea"/>
                          <a:cs typeface="+mn-cs"/>
                        </a:rPr>
                        <a:t>Near </a:t>
                      </a:r>
                      <a:r>
                        <a:rPr lang="en-US" sz="1300" kern="1200" baseline="0" dirty="0" err="1">
                          <a:solidFill>
                            <a:schemeClr val="tx1"/>
                          </a:solidFill>
                          <a:latin typeface="Book Antiqua" panose="02040602050305030304" pitchFamily="18" charset="0"/>
                          <a:ea typeface="+mn-ea"/>
                          <a:cs typeface="+mn-cs"/>
                        </a:rPr>
                        <a:t>Lajpat</a:t>
                      </a:r>
                      <a:r>
                        <a:rPr lang="en-US" sz="1300" kern="1200" baseline="0" dirty="0">
                          <a:solidFill>
                            <a:schemeClr val="tx1"/>
                          </a:solidFill>
                          <a:latin typeface="Book Antiqua" panose="02040602050305030304" pitchFamily="18" charset="0"/>
                          <a:ea typeface="+mn-ea"/>
                          <a:cs typeface="+mn-cs"/>
                        </a:rPr>
                        <a:t> Metro Station,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300" kern="1200" baseline="0" dirty="0">
                          <a:solidFill>
                            <a:schemeClr val="tx1"/>
                          </a:solidFill>
                          <a:latin typeface="Book Antiqua" panose="02040602050305030304" pitchFamily="18" charset="0"/>
                          <a:ea typeface="+mn-ea"/>
                          <a:cs typeface="+mn-cs"/>
                        </a:rPr>
                        <a:t>New Delhi — 110 024</a:t>
                      </a:r>
                      <a:br>
                        <a:rPr lang="en-US" sz="1300" kern="1200" baseline="0" dirty="0">
                          <a:solidFill>
                            <a:schemeClr val="tx1"/>
                          </a:solidFill>
                          <a:latin typeface="Book Antiqua" panose="02040602050305030304" pitchFamily="18" charset="0"/>
                          <a:ea typeface="+mn-ea"/>
                          <a:cs typeface="+mn-cs"/>
                        </a:rPr>
                      </a:br>
                      <a:r>
                        <a:rPr lang="en-US" sz="1300" kern="1200" baseline="0" dirty="0">
                          <a:solidFill>
                            <a:schemeClr val="tx1"/>
                          </a:solidFill>
                          <a:latin typeface="Book Antiqua" panose="02040602050305030304" pitchFamily="18" charset="0"/>
                          <a:ea typeface="+mn-ea"/>
                          <a:cs typeface="+mn-cs"/>
                        </a:rPr>
                        <a:t>Phone: +91 11 4943 4000</a:t>
                      </a:r>
                      <a:endParaRPr lang="en-GB" sz="1300" dirty="0">
                        <a:solidFill>
                          <a:schemeClr val="tx1"/>
                        </a:solidFill>
                        <a:latin typeface="Book Antiqua" panose="02040602050305030304" pitchFamily="18" charset="0"/>
                      </a:endParaRPr>
                    </a:p>
                  </a:txBody>
                  <a:tcPr marL="99060" marR="99060">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300" dirty="0">
                          <a:solidFill>
                            <a:schemeClr val="tx1"/>
                          </a:solidFill>
                          <a:latin typeface="Book Antiqua" panose="02040602050305030304" pitchFamily="18" charset="0"/>
                          <a:cs typeface="+mn-cs"/>
                        </a:rPr>
                        <a:t>T2, 8C, Millennium City IT Park, DN 62, Sector V, Salt Lake, Kolkata </a:t>
                      </a:r>
                      <a:r>
                        <a:rPr lang="en-US" sz="1300" dirty="0">
                          <a:solidFill>
                            <a:schemeClr val="tx1"/>
                          </a:solidFill>
                          <a:latin typeface="Book Antiqua" panose="02040602050305030304" pitchFamily="18" charset="0"/>
                          <a:cs typeface="+mn-cs"/>
                        </a:rPr>
                        <a:t>—</a:t>
                      </a:r>
                      <a:r>
                        <a:rPr lang="en-IN" sz="1300" dirty="0">
                          <a:solidFill>
                            <a:schemeClr val="tx1"/>
                          </a:solidFill>
                          <a:latin typeface="Book Antiqua" panose="02040602050305030304" pitchFamily="18" charset="0"/>
                          <a:cs typeface="+mn-cs"/>
                        </a:rPr>
                        <a:t> 700 091</a:t>
                      </a:r>
                      <a:br>
                        <a:rPr lang="en-IN" sz="1300" dirty="0">
                          <a:solidFill>
                            <a:schemeClr val="tx1"/>
                          </a:solidFill>
                          <a:latin typeface="Book Antiqua" panose="02040602050305030304" pitchFamily="18" charset="0"/>
                          <a:cs typeface="+mn-cs"/>
                        </a:rPr>
                      </a:br>
                      <a:r>
                        <a:rPr lang="en-IN" sz="1300" dirty="0">
                          <a:solidFill>
                            <a:schemeClr val="tx1"/>
                          </a:solidFill>
                          <a:latin typeface="Book Antiqua" panose="02040602050305030304" pitchFamily="18" charset="0"/>
                          <a:cs typeface="+mn-cs"/>
                        </a:rPr>
                        <a:t>Phone: +91 33 3012 8485</a:t>
                      </a:r>
                      <a:endParaRPr lang="en-US" sz="1300" b="1" dirty="0">
                        <a:solidFill>
                          <a:schemeClr val="tx1"/>
                        </a:solidFill>
                        <a:latin typeface="Book Antiqua" panose="02040602050305030304" pitchFamily="18" charset="0"/>
                        <a:cs typeface="+mn-cs"/>
                      </a:endParaRPr>
                    </a:p>
                  </a:txBody>
                  <a:tcPr marL="99060" marR="99060">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300" dirty="0">
                          <a:solidFill>
                            <a:schemeClr val="tx1"/>
                          </a:solidFill>
                          <a:latin typeface="Book Antiqua" panose="02040602050305030304" pitchFamily="18" charset="0"/>
                          <a:cs typeface="+mn-cs"/>
                        </a:rPr>
                        <a:t>House No. 3-51, Flat No. 201,</a:t>
                      </a:r>
                      <a:br>
                        <a:rPr lang="en-IN" sz="1300" dirty="0">
                          <a:solidFill>
                            <a:schemeClr val="tx1"/>
                          </a:solidFill>
                          <a:latin typeface="Book Antiqua" panose="02040602050305030304" pitchFamily="18" charset="0"/>
                          <a:cs typeface="+mn-cs"/>
                        </a:rPr>
                      </a:br>
                      <a:r>
                        <a:rPr lang="en-IN" sz="1300" dirty="0">
                          <a:solidFill>
                            <a:schemeClr val="tx1"/>
                          </a:solidFill>
                          <a:latin typeface="Book Antiqua" panose="02040602050305030304" pitchFamily="18" charset="0"/>
                          <a:cs typeface="+mn-cs"/>
                        </a:rPr>
                        <a:t>Abhishek Towers,</a:t>
                      </a:r>
                      <a:br>
                        <a:rPr lang="en-IN" sz="1300" dirty="0">
                          <a:solidFill>
                            <a:schemeClr val="tx1"/>
                          </a:solidFill>
                          <a:latin typeface="Book Antiqua" panose="02040602050305030304" pitchFamily="18" charset="0"/>
                          <a:cs typeface="+mn-cs"/>
                        </a:rPr>
                      </a:br>
                      <a:r>
                        <a:rPr lang="en-IN" sz="1300" dirty="0">
                          <a:solidFill>
                            <a:schemeClr val="tx1"/>
                          </a:solidFill>
                          <a:latin typeface="Book Antiqua" panose="02040602050305030304" pitchFamily="18" charset="0"/>
                          <a:cs typeface="+mn-cs"/>
                        </a:rPr>
                        <a:t>(Opp. HAL Gate), Balanagar,</a:t>
                      </a:r>
                      <a:br>
                        <a:rPr lang="en-IN" sz="1300" dirty="0">
                          <a:solidFill>
                            <a:schemeClr val="tx1"/>
                          </a:solidFill>
                          <a:latin typeface="Book Antiqua" panose="02040602050305030304" pitchFamily="18" charset="0"/>
                          <a:cs typeface="+mn-cs"/>
                        </a:rPr>
                      </a:br>
                      <a:r>
                        <a:rPr lang="en-IN" sz="1300" dirty="0">
                          <a:solidFill>
                            <a:schemeClr val="tx1"/>
                          </a:solidFill>
                          <a:latin typeface="Book Antiqua" panose="02040602050305030304" pitchFamily="18" charset="0"/>
                          <a:cs typeface="+mn-cs"/>
                        </a:rPr>
                        <a:t>Hyderabad </a:t>
                      </a:r>
                      <a:r>
                        <a:rPr lang="en-US" sz="1300" dirty="0">
                          <a:solidFill>
                            <a:schemeClr val="tx1"/>
                          </a:solidFill>
                          <a:latin typeface="Book Antiqua" panose="02040602050305030304" pitchFamily="18" charset="0"/>
                          <a:cs typeface="+mn-cs"/>
                        </a:rPr>
                        <a:t>—</a:t>
                      </a:r>
                      <a:r>
                        <a:rPr lang="en-IN" sz="1300" dirty="0">
                          <a:solidFill>
                            <a:schemeClr val="tx1"/>
                          </a:solidFill>
                          <a:latin typeface="Book Antiqua" panose="02040602050305030304" pitchFamily="18" charset="0"/>
                          <a:cs typeface="+mn-cs"/>
                        </a:rPr>
                        <a:t> 500 042</a:t>
                      </a:r>
                      <a:br>
                        <a:rPr lang="en-IN" sz="1300" dirty="0">
                          <a:solidFill>
                            <a:schemeClr val="tx1"/>
                          </a:solidFill>
                          <a:latin typeface="Book Antiqua" panose="02040602050305030304" pitchFamily="18" charset="0"/>
                          <a:cs typeface="+mn-cs"/>
                        </a:rPr>
                      </a:br>
                      <a:r>
                        <a:rPr lang="en-IN" sz="1300" dirty="0">
                          <a:solidFill>
                            <a:schemeClr val="tx1"/>
                          </a:solidFill>
                          <a:latin typeface="Book Antiqua" panose="02040602050305030304" pitchFamily="18" charset="0"/>
                          <a:cs typeface="+mn-cs"/>
                        </a:rPr>
                        <a:t>Phone: +91 40 6999 8062</a:t>
                      </a:r>
                    </a:p>
                  </a:txBody>
                  <a:tcPr marL="99060" marR="99060">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22404929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5AC9FD-A0F1-480A-8C75-BFD8D6FCA9C8}"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3" name="Footer Placeholder 2"/>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9574852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4953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94095" y="2243830"/>
            <a:ext cx="3564810"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5473065" y="804672"/>
            <a:ext cx="391287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34879" y="3549918"/>
            <a:ext cx="3083243"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CDF148-6BD4-4F78-A126-9F7B6E2E83F7}"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10" name="Footer Placeholder 9"/>
          <p:cNvSpPr>
            <a:spLocks noGrp="1"/>
          </p:cNvSpPr>
          <p:nvPr>
            <p:ph type="ftr" sz="quarter" idx="11"/>
          </p:nvPr>
        </p:nvSpPr>
        <p:spPr>
          <a:xfrm>
            <a:off x="694095" y="6236208"/>
            <a:ext cx="4123598" cy="320040"/>
          </a:xfrm>
        </p:spPr>
        <p:txBody>
          <a:bodyPr>
            <a:normAutofit/>
          </a:bodyPr>
          <a:lstStyle>
            <a:lvl1pPr>
              <a:defRPr>
                <a:solidFill>
                  <a:srgbClr val="FFFFFF">
                    <a:alpha val="70000"/>
                  </a:srgb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FFFFFF">
                  <a:alpha val="70000"/>
                </a:srgbClr>
              </a:solidFill>
              <a:effectLst/>
              <a:uLnTx/>
              <a:uFillTx/>
              <a:latin typeface="Arial" panose="020B0604020202020204" pitchFamily="34" charset="0"/>
              <a:ea typeface="+mn-ea"/>
              <a:cs typeface="Arial" panose="020B0604020202020204" pitchFamily="34" charset="0"/>
            </a:endParaRPr>
          </a:p>
        </p:txBody>
      </p:sp>
      <p:sp>
        <p:nvSpPr>
          <p:cNvPr id="11" name="Slide Number Placeholder 10"/>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24671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2" y="0"/>
            <a:ext cx="4952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93420" y="2243828"/>
            <a:ext cx="356616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953001" y="-42172"/>
            <a:ext cx="4957954"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34879" y="3549920"/>
            <a:ext cx="3083243"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AE3AF943-4CD8-4D41-8ACA-E0F2C3176FFE}" type="datetime1">
              <a:rPr kumimoji="0" lang="en-US" sz="1000" b="0" i="0" u="none" strike="noStrike" kern="1200" cap="none" spc="0" normalizeH="0" baseline="0" noProof="0" smtClean="0">
                <a:ln>
                  <a:noFill/>
                </a:ln>
                <a:solidFill>
                  <a:srgbClr val="FFFFFF"/>
                </a:solidFill>
                <a:effectLst>
                  <a:outerShdw blurRad="50800" dist="38100" dir="2700000" algn="tl" rotWithShape="0">
                    <a:prstClr val="black">
                      <a:alpha val="43000"/>
                    </a:prstClr>
                  </a:outerShdw>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srgbClr val="FFFFFF"/>
              </a:solidFill>
              <a:effectLst>
                <a:outerShdw blurRad="50800" dist="38100" dir="2700000" algn="tl" rotWithShape="0">
                  <a:prstClr val="black">
                    <a:alpha val="43000"/>
                  </a:prstClr>
                </a:outerShdw>
              </a:effectLst>
              <a:uLnTx/>
              <a:uFillTx/>
              <a:latin typeface="Arial" panose="020B0604020202020204" pitchFamily="34" charset="0"/>
              <a:ea typeface="+mn-ea"/>
              <a:cs typeface="Arial" panose="020B0604020202020204" pitchFamily="34" charset="0"/>
            </a:endParaRPr>
          </a:p>
        </p:txBody>
      </p:sp>
      <p:sp>
        <p:nvSpPr>
          <p:cNvPr id="9" name="Footer Placeholder 8"/>
          <p:cNvSpPr>
            <a:spLocks noGrp="1"/>
          </p:cNvSpPr>
          <p:nvPr>
            <p:ph type="ftr" sz="quarter" idx="11"/>
          </p:nvPr>
        </p:nvSpPr>
        <p:spPr>
          <a:xfrm>
            <a:off x="693420" y="6236208"/>
            <a:ext cx="4120896" cy="320040"/>
          </a:xfrm>
        </p:spPr>
        <p:txBody>
          <a:bodyPr>
            <a:normAutofit/>
          </a:bodyPr>
          <a:lstStyle>
            <a:lvl1pPr>
              <a:defRPr>
                <a:solidFill>
                  <a:srgbClr val="FFFFFF">
                    <a:alpha val="70000"/>
                  </a:srgb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FFFFFF">
                  <a:alpha val="70000"/>
                </a:srgbClr>
              </a:solidFill>
              <a:effectLst/>
              <a:uLnTx/>
              <a:uFillTx/>
              <a:latin typeface="Arial" panose="020B0604020202020204" pitchFamily="34" charset="0"/>
              <a:ea typeface="+mn-ea"/>
              <a:cs typeface="Arial" panose="020B0604020202020204" pitchFamily="34" charset="0"/>
            </a:endParaRPr>
          </a:p>
        </p:txBody>
      </p:sp>
      <p:sp>
        <p:nvSpPr>
          <p:cNvPr id="10" name="Slide Number Placeholder 9"/>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942752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4BB8F61-8766-4F30-BF75-9F12F66378D2}"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412805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30653" y="937260"/>
            <a:ext cx="1141797"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739883" y="937260"/>
            <a:ext cx="51091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A53A699-B0A0-4835-917B-EE1B652F26C6}"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5" name="Footer Placeholder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6" name="Slide Number Placeholder 5"/>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26F4D6B-FA67-4499-AD19-4C7C15D8BA80}" type="slidenum">
              <a:rPr kumimoji="0" 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08918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600" y="76200"/>
            <a:ext cx="6781800" cy="914400"/>
          </a:xfrm>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152407" y="1219204"/>
            <a:ext cx="4718050" cy="5257799"/>
          </a:xfrm>
        </p:spPr>
        <p:txBody>
          <a:bodyPr/>
          <a:lstStyle>
            <a:lvl1pPr>
              <a:defRPr sz="2000"/>
            </a:lvl1pPr>
            <a:lvl2pPr>
              <a:defRPr sz="2000"/>
            </a:lvl2pPr>
            <a:lvl3pPr>
              <a:defRPr sz="18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035555" y="1219204"/>
            <a:ext cx="4641850" cy="5257799"/>
          </a:xfrm>
        </p:spPr>
        <p:txBody>
          <a:bodyPr/>
          <a:lstStyle>
            <a:lvl1pPr>
              <a:defRPr sz="2000"/>
            </a:lvl1pPr>
            <a:lvl2pPr>
              <a:defRPr sz="2000"/>
            </a:lvl2pPr>
            <a:lvl3pPr>
              <a:defRPr sz="1800"/>
            </a:lvl3pPr>
            <a:lvl4pPr>
              <a:defRPr sz="18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4"/>
          <p:cNvSpPr>
            <a:spLocks noGrp="1"/>
          </p:cNvSpPr>
          <p:nvPr>
            <p:ph type="dt" sz="half" idx="10"/>
          </p:nvPr>
        </p:nvSpPr>
        <p:spPr/>
        <p:txBody>
          <a:bodyPr/>
          <a:lstStyle>
            <a:lvl1pPr>
              <a:defRPr/>
            </a:lvl1pPr>
          </a:lstStyle>
          <a:p>
            <a:pPr>
              <a:defRPr/>
            </a:pPr>
            <a:fld id="{748606D6-BF2F-4570-BB03-088CE77BCE1B}" type="datetime1">
              <a:rPr lang="en-US" smtClean="0"/>
              <a:t>7/25/2018</a:t>
            </a:fld>
            <a:endParaRPr lang="en-GB" dirty="0"/>
          </a:p>
        </p:txBody>
      </p:sp>
      <p:sp>
        <p:nvSpPr>
          <p:cNvPr id="8" name="Footer Placeholder 5"/>
          <p:cNvSpPr>
            <a:spLocks noGrp="1"/>
          </p:cNvSpPr>
          <p:nvPr>
            <p:ph type="ftr" sz="quarter" idx="11"/>
          </p:nvPr>
        </p:nvSpPr>
        <p:spPr/>
        <p:txBody>
          <a:bodyPr/>
          <a:lstStyle>
            <a:lvl1pPr>
              <a:defRPr/>
            </a:lvl1pPr>
          </a:lstStyle>
          <a:p>
            <a:pPr>
              <a:defRPr/>
            </a:pPr>
            <a:endParaRPr lang="en-GB"/>
          </a:p>
        </p:txBody>
      </p:sp>
      <p:sp>
        <p:nvSpPr>
          <p:cNvPr id="9" name="Slide Number Placeholder 6"/>
          <p:cNvSpPr>
            <a:spLocks noGrp="1"/>
          </p:cNvSpPr>
          <p:nvPr>
            <p:ph type="sldNum" sz="quarter" idx="12"/>
          </p:nvPr>
        </p:nvSpPr>
        <p:spPr/>
        <p:txBody>
          <a:bodyPr/>
          <a:lstStyle>
            <a:lvl1pPr>
              <a:defRPr/>
            </a:lvl1pPr>
          </a:lstStyle>
          <a:p>
            <a:fld id="{02D22DA9-24F8-4670-BE6D-3DADEAFE66C3}" type="slidenum">
              <a:rPr lang="en-GB" altLang="en-US"/>
              <a:pPr/>
              <a:t>‹#›</a:t>
            </a:fld>
            <a:endParaRPr lang="en-GB" altLang="en-US"/>
          </a:p>
        </p:txBody>
      </p:sp>
    </p:spTree>
    <p:extLst>
      <p:ext uri="{BB962C8B-B14F-4D97-AF65-F5344CB8AC3E}">
        <p14:creationId xmlns:p14="http://schemas.microsoft.com/office/powerpoint/2010/main" val="300332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600" y="76200"/>
            <a:ext cx="6781800" cy="9144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228601" y="1219200"/>
            <a:ext cx="4643570" cy="639762"/>
          </a:xfrm>
        </p:spPr>
        <p:txBody>
          <a:bodyPr anchor="ctr">
            <a:norm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228601" y="1981200"/>
            <a:ext cx="4643570" cy="449580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5032118" y="1219200"/>
            <a:ext cx="4645289" cy="639762"/>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029201" y="1981200"/>
            <a:ext cx="4648200" cy="449580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6"/>
          <p:cNvSpPr>
            <a:spLocks noGrp="1"/>
          </p:cNvSpPr>
          <p:nvPr>
            <p:ph type="dt" sz="half" idx="10"/>
          </p:nvPr>
        </p:nvSpPr>
        <p:spPr/>
        <p:txBody>
          <a:bodyPr/>
          <a:lstStyle>
            <a:lvl1pPr>
              <a:defRPr/>
            </a:lvl1pPr>
          </a:lstStyle>
          <a:p>
            <a:pPr>
              <a:defRPr/>
            </a:pPr>
            <a:fld id="{869C8CAA-3EC7-4E48-9368-34C5FAF9AB0D}" type="datetime1">
              <a:rPr lang="en-US" smtClean="0"/>
              <a:t>7/25/2018</a:t>
            </a:fld>
            <a:endParaRPr lang="en-GB" dirty="0"/>
          </a:p>
        </p:txBody>
      </p:sp>
      <p:sp>
        <p:nvSpPr>
          <p:cNvPr id="10" name="Footer Placeholder 7"/>
          <p:cNvSpPr>
            <a:spLocks noGrp="1"/>
          </p:cNvSpPr>
          <p:nvPr>
            <p:ph type="ftr" sz="quarter" idx="11"/>
          </p:nvPr>
        </p:nvSpPr>
        <p:spPr/>
        <p:txBody>
          <a:bodyPr/>
          <a:lstStyle>
            <a:lvl1pPr>
              <a:defRPr/>
            </a:lvl1pPr>
          </a:lstStyle>
          <a:p>
            <a:pPr>
              <a:defRPr/>
            </a:pPr>
            <a:endParaRPr lang="en-GB"/>
          </a:p>
        </p:txBody>
      </p:sp>
      <p:sp>
        <p:nvSpPr>
          <p:cNvPr id="11" name="Slide Number Placeholder 8"/>
          <p:cNvSpPr>
            <a:spLocks noGrp="1"/>
          </p:cNvSpPr>
          <p:nvPr>
            <p:ph type="sldNum" sz="quarter" idx="12"/>
          </p:nvPr>
        </p:nvSpPr>
        <p:spPr/>
        <p:txBody>
          <a:bodyPr/>
          <a:lstStyle>
            <a:lvl1pPr>
              <a:defRPr/>
            </a:lvl1pPr>
          </a:lstStyle>
          <a:p>
            <a:fld id="{0820734F-CAC1-4409-BF62-5A64FBB875BE}" type="slidenum">
              <a:rPr lang="en-GB" altLang="en-US"/>
              <a:pPr/>
              <a:t>‹#›</a:t>
            </a:fld>
            <a:endParaRPr lang="en-GB" altLang="en-US"/>
          </a:p>
        </p:txBody>
      </p:sp>
    </p:spTree>
    <p:extLst>
      <p:ext uri="{BB962C8B-B14F-4D97-AF65-F5344CB8AC3E}">
        <p14:creationId xmlns:p14="http://schemas.microsoft.com/office/powerpoint/2010/main" val="2985188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8600" y="76200"/>
            <a:ext cx="6781800" cy="914400"/>
          </a:xfrm>
        </p:spPr>
        <p:txBody>
          <a:bodyPr/>
          <a:lstStyle/>
          <a:p>
            <a:r>
              <a:rPr lang="en-US" dirty="0"/>
              <a:t>Click to edit Master title style</a:t>
            </a:r>
            <a:endParaRPr lang="en-GB" dirty="0"/>
          </a:p>
        </p:txBody>
      </p:sp>
      <p:sp>
        <p:nvSpPr>
          <p:cNvPr id="5" name="Date Placeholder 2"/>
          <p:cNvSpPr>
            <a:spLocks noGrp="1"/>
          </p:cNvSpPr>
          <p:nvPr>
            <p:ph type="dt" sz="half" idx="10"/>
          </p:nvPr>
        </p:nvSpPr>
        <p:spPr/>
        <p:txBody>
          <a:bodyPr/>
          <a:lstStyle>
            <a:lvl1pPr>
              <a:defRPr/>
            </a:lvl1pPr>
          </a:lstStyle>
          <a:p>
            <a:pPr>
              <a:defRPr/>
            </a:pPr>
            <a:fld id="{AC9CB1C9-6307-422F-A554-F34CF6D83621}" type="datetime1">
              <a:rPr lang="en-US" smtClean="0"/>
              <a:t>7/25/2018</a:t>
            </a:fld>
            <a:endParaRPr lang="en-GB" dirty="0"/>
          </a:p>
        </p:txBody>
      </p:sp>
      <p:sp>
        <p:nvSpPr>
          <p:cNvPr id="6" name="Footer Placeholder 3"/>
          <p:cNvSpPr>
            <a:spLocks noGrp="1"/>
          </p:cNvSpPr>
          <p:nvPr>
            <p:ph type="ftr" sz="quarter" idx="11"/>
          </p:nvPr>
        </p:nvSpPr>
        <p:spPr/>
        <p:txBody>
          <a:bodyPr/>
          <a:lstStyle>
            <a:lvl1pPr>
              <a:defRPr/>
            </a:lvl1pPr>
          </a:lstStyle>
          <a:p>
            <a:pPr>
              <a:defRPr/>
            </a:pPr>
            <a:endParaRPr lang="en-GB"/>
          </a:p>
        </p:txBody>
      </p:sp>
      <p:sp>
        <p:nvSpPr>
          <p:cNvPr id="7" name="Slide Number Placeholder 4"/>
          <p:cNvSpPr>
            <a:spLocks noGrp="1"/>
          </p:cNvSpPr>
          <p:nvPr>
            <p:ph type="sldNum" sz="quarter" idx="12"/>
          </p:nvPr>
        </p:nvSpPr>
        <p:spPr/>
        <p:txBody>
          <a:bodyPr/>
          <a:lstStyle>
            <a:lvl1pPr>
              <a:defRPr/>
            </a:lvl1pPr>
          </a:lstStyle>
          <a:p>
            <a:fld id="{987A5030-8CF6-43AD-AE14-FA9A5092CA3D}" type="slidenum">
              <a:rPr lang="en-GB" altLang="en-US"/>
              <a:pPr/>
              <a:t>‹#›</a:t>
            </a:fld>
            <a:endParaRPr lang="en-GB" altLang="en-US"/>
          </a:p>
        </p:txBody>
      </p:sp>
    </p:spTree>
    <p:extLst>
      <p:ext uri="{BB962C8B-B14F-4D97-AF65-F5344CB8AC3E}">
        <p14:creationId xmlns:p14="http://schemas.microsoft.com/office/powerpoint/2010/main" val="2708389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 y="1600211"/>
            <a:ext cx="9905998" cy="5257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descr="C:\Users\rayso\Downloads\logo.png"/>
          <p:cNvPicPr>
            <a:picLocks noChangeAspect="1" noChangeArrowheads="1"/>
          </p:cNvPicPr>
          <p:nvPr userDrawn="1"/>
        </p:nvPicPr>
        <p:blipFill>
          <a:blip r:embed="rId3" cstate="print"/>
          <a:srcRect/>
          <a:stretch>
            <a:fillRect/>
          </a:stretch>
        </p:blipFill>
        <p:spPr bwMode="auto">
          <a:xfrm>
            <a:off x="466729" y="457200"/>
            <a:ext cx="2428875" cy="952500"/>
          </a:xfrm>
          <a:prstGeom prst="rect">
            <a:avLst/>
          </a:prstGeom>
          <a:noFill/>
        </p:spPr>
      </p:pic>
      <p:pic>
        <p:nvPicPr>
          <p:cNvPr id="9" name="Picture 5" descr="C:\Users\rayso\Downloads\logo (1).png"/>
          <p:cNvPicPr>
            <a:picLocks noChangeAspect="1" noChangeArrowheads="1"/>
          </p:cNvPicPr>
          <p:nvPr userDrawn="1"/>
        </p:nvPicPr>
        <p:blipFill>
          <a:blip r:embed="rId4" cstate="print"/>
          <a:srcRect/>
          <a:stretch>
            <a:fillRect/>
          </a:stretch>
        </p:blipFill>
        <p:spPr bwMode="auto">
          <a:xfrm>
            <a:off x="7439973" y="228600"/>
            <a:ext cx="2466034" cy="1181100"/>
          </a:xfrm>
          <a:prstGeom prst="rect">
            <a:avLst/>
          </a:prstGeom>
          <a:noFill/>
        </p:spPr>
      </p:pic>
      <p:sp>
        <p:nvSpPr>
          <p:cNvPr id="10" name="TextBox 9"/>
          <p:cNvSpPr txBox="1"/>
          <p:nvPr userDrawn="1"/>
        </p:nvSpPr>
        <p:spPr>
          <a:xfrm>
            <a:off x="13" y="4581942"/>
            <a:ext cx="6700873" cy="2123658"/>
          </a:xfrm>
          <a:prstGeom prst="rect">
            <a:avLst/>
          </a:prstGeom>
          <a:noFill/>
        </p:spPr>
        <p:txBody>
          <a:bodyPr wrap="none" rtlCol="0">
            <a:spAutoFit/>
          </a:bodyPr>
          <a:lstStyle/>
          <a:p>
            <a:r>
              <a:rPr lang="en-US" sz="3600" b="1" dirty="0">
                <a:solidFill>
                  <a:schemeClr val="bg1"/>
                </a:solidFill>
                <a:latin typeface="Book Antiqua" pitchFamily="18" charset="0"/>
                <a:cs typeface="Aharoni" panose="02010803020104030203" pitchFamily="2" charset="-79"/>
              </a:rPr>
              <a:t>Corporate Profile</a:t>
            </a:r>
          </a:p>
          <a:p>
            <a:endParaRPr lang="en-US" sz="3600" b="1" dirty="0">
              <a:solidFill>
                <a:schemeClr val="bg1"/>
              </a:solidFill>
              <a:latin typeface="Book Antiqua" pitchFamily="18" charset="0"/>
              <a:cs typeface="Aharoni" panose="02010803020104030203" pitchFamily="2" charset="-79"/>
            </a:endParaRPr>
          </a:p>
          <a:p>
            <a:r>
              <a:rPr lang="en-US" sz="2800" b="1" dirty="0">
                <a:solidFill>
                  <a:srgbClr val="9BFF9B"/>
                </a:solidFill>
                <a:latin typeface="Book Antiqua" pitchFamily="18" charset="0"/>
                <a:cs typeface="Aharoni" panose="02010803020104030203" pitchFamily="2" charset="-79"/>
              </a:rPr>
              <a:t>Capability Statement</a:t>
            </a:r>
          </a:p>
          <a:p>
            <a:r>
              <a:rPr lang="en-US" sz="3200" b="1" dirty="0">
                <a:solidFill>
                  <a:srgbClr val="9BFF9B"/>
                </a:solidFill>
                <a:latin typeface="Book Antiqua" pitchFamily="18" charset="0"/>
                <a:cs typeface="Aharoni" panose="02010803020104030203" pitchFamily="2" charset="-79"/>
              </a:rPr>
              <a:t>(Information Technology Services)</a:t>
            </a:r>
          </a:p>
        </p:txBody>
      </p:sp>
    </p:spTree>
    <p:extLst>
      <p:ext uri="{BB962C8B-B14F-4D97-AF65-F5344CB8AC3E}">
        <p14:creationId xmlns:p14="http://schemas.microsoft.com/office/powerpoint/2010/main" val="203499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95300" y="1276350"/>
            <a:ext cx="3259006" cy="1162050"/>
          </a:xfrm>
        </p:spPr>
        <p:txBody>
          <a:bodyPr/>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3872972" y="1295400"/>
            <a:ext cx="5537729" cy="5105400"/>
          </a:xfrm>
        </p:spPr>
        <p:txBody>
          <a:bodyPr/>
          <a:lstStyle>
            <a:lvl1pPr>
              <a:defRPr sz="2000"/>
            </a:lvl1pPr>
            <a:lvl2pPr>
              <a:defRPr sz="2000"/>
            </a:lvl2pPr>
            <a:lvl3pPr>
              <a:defRPr sz="1800"/>
            </a:lvl3pPr>
            <a:lvl4pPr>
              <a:defRPr sz="18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95300" y="2438400"/>
            <a:ext cx="3259006" cy="3962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lvl1pPr>
              <a:defRPr/>
            </a:lvl1pPr>
          </a:lstStyle>
          <a:p>
            <a:pPr>
              <a:defRPr/>
            </a:pPr>
            <a:fld id="{F2EE8A03-6FCA-4D5C-94BC-AF65DF49A635}" type="datetime1">
              <a:rPr lang="en-US" smtClean="0"/>
              <a:t>7/25/2018</a:t>
            </a:fld>
            <a:endParaRPr lang="en-GB" dirty="0"/>
          </a:p>
        </p:txBody>
      </p:sp>
      <p:sp>
        <p:nvSpPr>
          <p:cNvPr id="8" name="Footer Placeholder 5"/>
          <p:cNvSpPr>
            <a:spLocks noGrp="1"/>
          </p:cNvSpPr>
          <p:nvPr>
            <p:ph type="ftr" sz="quarter" idx="11"/>
          </p:nvPr>
        </p:nvSpPr>
        <p:spPr/>
        <p:txBody>
          <a:bodyPr/>
          <a:lstStyle>
            <a:lvl1pPr>
              <a:defRPr/>
            </a:lvl1pPr>
          </a:lstStyle>
          <a:p>
            <a:pPr>
              <a:defRPr/>
            </a:pPr>
            <a:endParaRPr lang="en-GB"/>
          </a:p>
        </p:txBody>
      </p:sp>
      <p:sp>
        <p:nvSpPr>
          <p:cNvPr id="9" name="Slide Number Placeholder 6"/>
          <p:cNvSpPr>
            <a:spLocks noGrp="1"/>
          </p:cNvSpPr>
          <p:nvPr>
            <p:ph type="sldNum" sz="quarter" idx="12"/>
          </p:nvPr>
        </p:nvSpPr>
        <p:spPr/>
        <p:txBody>
          <a:bodyPr/>
          <a:lstStyle>
            <a:lvl1pPr>
              <a:defRPr/>
            </a:lvl1pPr>
          </a:lstStyle>
          <a:p>
            <a:fld id="{D579FCF8-68BB-43CE-A59F-41A2F7B8A22A}" type="slidenum">
              <a:rPr lang="en-GB" altLang="en-US"/>
              <a:pPr/>
              <a:t>‹#›</a:t>
            </a:fld>
            <a:endParaRPr lang="en-GB" altLang="en-US"/>
          </a:p>
        </p:txBody>
      </p:sp>
    </p:spTree>
    <p:extLst>
      <p:ext uri="{BB962C8B-B14F-4D97-AF65-F5344CB8AC3E}">
        <p14:creationId xmlns:p14="http://schemas.microsoft.com/office/powerpoint/2010/main" val="1484271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7" descr="bottom.bmp"/>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066800"/>
            <a:ext cx="990600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b="22963"/>
          <a:stretch>
            <a:fillRect/>
          </a:stretch>
        </p:blipFill>
        <p:spPr bwMode="auto">
          <a:xfrm>
            <a:off x="7350125" y="0"/>
            <a:ext cx="24034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941645" y="5181600"/>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645" y="1219207"/>
            <a:ext cx="5943600" cy="388937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941645" y="5748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lvl1pPr>
              <a:defRPr/>
            </a:lvl1pPr>
          </a:lstStyle>
          <a:p>
            <a:pPr>
              <a:defRPr/>
            </a:pPr>
            <a:fld id="{212F11D4-3665-47E1-9CDB-22203AD2B39F}" type="datetime1">
              <a:rPr lang="en-US" smtClean="0"/>
              <a:t>7/25/2018</a:t>
            </a:fld>
            <a:endParaRPr lang="en-GB" dirty="0"/>
          </a:p>
        </p:txBody>
      </p:sp>
      <p:sp>
        <p:nvSpPr>
          <p:cNvPr id="8" name="Footer Placeholder 5"/>
          <p:cNvSpPr>
            <a:spLocks noGrp="1"/>
          </p:cNvSpPr>
          <p:nvPr>
            <p:ph type="ftr" sz="quarter" idx="11"/>
          </p:nvPr>
        </p:nvSpPr>
        <p:spPr/>
        <p:txBody>
          <a:bodyPr/>
          <a:lstStyle>
            <a:lvl1pPr>
              <a:defRPr/>
            </a:lvl1pPr>
          </a:lstStyle>
          <a:p>
            <a:pPr>
              <a:defRPr/>
            </a:pPr>
            <a:endParaRPr lang="en-GB"/>
          </a:p>
        </p:txBody>
      </p:sp>
      <p:sp>
        <p:nvSpPr>
          <p:cNvPr id="9" name="Slide Number Placeholder 6"/>
          <p:cNvSpPr>
            <a:spLocks noGrp="1"/>
          </p:cNvSpPr>
          <p:nvPr>
            <p:ph type="sldNum" sz="quarter" idx="12"/>
          </p:nvPr>
        </p:nvSpPr>
        <p:spPr/>
        <p:txBody>
          <a:bodyPr/>
          <a:lstStyle>
            <a:lvl1pPr>
              <a:defRPr/>
            </a:lvl1pPr>
          </a:lstStyle>
          <a:p>
            <a:fld id="{60BBCB0D-D6EB-4B72-AEB2-0EF7B39DF136}" type="slidenum">
              <a:rPr lang="en-GB" altLang="en-US"/>
              <a:pPr/>
              <a:t>‹#›</a:t>
            </a:fld>
            <a:endParaRPr lang="en-GB" altLang="en-US"/>
          </a:p>
        </p:txBody>
      </p:sp>
    </p:spTree>
    <p:extLst>
      <p:ext uri="{BB962C8B-B14F-4D97-AF65-F5344CB8AC3E}">
        <p14:creationId xmlns:p14="http://schemas.microsoft.com/office/powerpoint/2010/main" val="251693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8" descr="bottom.bmp"/>
          <p:cNvPicPr>
            <a:picLocks noChangeAspect="1"/>
          </p:cNvPicPr>
          <p:nvPr userDrawn="1"/>
        </p:nvPicPr>
        <p:blipFill>
          <a:blip r:embed="rId25" cstate="print">
            <a:extLst>
              <a:ext uri="{28A0092B-C50C-407E-A947-70E740481C1C}">
                <a14:useLocalDpi xmlns:a14="http://schemas.microsoft.com/office/drawing/2010/main" val="0"/>
              </a:ext>
            </a:extLst>
          </a:blip>
          <a:srcRect/>
          <a:stretch>
            <a:fillRect/>
          </a:stretch>
        </p:blipFill>
        <p:spPr bwMode="auto">
          <a:xfrm>
            <a:off x="0" y="6553200"/>
            <a:ext cx="99060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228600" y="76200"/>
            <a:ext cx="6705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2" name="Text Placeholder 2"/>
          <p:cNvSpPr>
            <a:spLocks noGrp="1"/>
          </p:cNvSpPr>
          <p:nvPr>
            <p:ph type="body" idx="1"/>
          </p:nvPr>
        </p:nvSpPr>
        <p:spPr bwMode="auto">
          <a:xfrm>
            <a:off x="228601" y="1295400"/>
            <a:ext cx="94488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95300" y="6553200"/>
            <a:ext cx="2311400" cy="304800"/>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cs typeface="+mn-cs"/>
              </a:defRPr>
            </a:lvl1pPr>
          </a:lstStyle>
          <a:p>
            <a:pPr>
              <a:defRPr/>
            </a:pPr>
            <a:fld id="{2AAF2D3B-1FAA-4D26-BCA5-505CA1C3563A}" type="datetime1">
              <a:rPr lang="en-US" smtClean="0"/>
              <a:t>7/25/2018</a:t>
            </a:fld>
            <a:endParaRPr lang="en-GB" dirty="0"/>
          </a:p>
        </p:txBody>
      </p:sp>
      <p:sp>
        <p:nvSpPr>
          <p:cNvPr id="5" name="Footer Placeholder 4"/>
          <p:cNvSpPr>
            <a:spLocks noGrp="1"/>
          </p:cNvSpPr>
          <p:nvPr>
            <p:ph type="ftr" sz="quarter" idx="3"/>
          </p:nvPr>
        </p:nvSpPr>
        <p:spPr>
          <a:xfrm>
            <a:off x="3384550" y="6553200"/>
            <a:ext cx="3136900" cy="304800"/>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7099300" y="6553200"/>
            <a:ext cx="2311400" cy="304800"/>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E3C5FABA-998D-43E1-A521-C487D3998C36}"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896" r:id="rId12"/>
    <p:sldLayoutId id="2147483952" r:id="rId13"/>
    <p:sldLayoutId id="2147483953" r:id="rId14"/>
    <p:sldLayoutId id="2147483955" r:id="rId15"/>
    <p:sldLayoutId id="2147483956" r:id="rId16"/>
    <p:sldLayoutId id="2147483957" r:id="rId17"/>
    <p:sldLayoutId id="2147483961" r:id="rId18"/>
    <p:sldLayoutId id="2147483962" r:id="rId19"/>
    <p:sldLayoutId id="2147483963" r:id="rId20"/>
    <p:sldLayoutId id="2147483976" r:id="rId21"/>
    <p:sldLayoutId id="2147483977" r:id="rId22"/>
    <p:sldLayoutId id="2147483990" r:id="rId23"/>
  </p:sldLayoutIdLst>
  <p:hf hdr="0" ftr="0" dt="0"/>
  <p:txStyles>
    <p:titleStyle>
      <a:lvl1pPr algn="l" rtl="0" eaLnBrk="0" fontAlgn="base" hangingPunct="0">
        <a:spcBef>
          <a:spcPct val="0"/>
        </a:spcBef>
        <a:spcAft>
          <a:spcPct val="0"/>
        </a:spcAft>
        <a:defRPr sz="2800" kern="1200">
          <a:solidFill>
            <a:schemeClr val="tx1"/>
          </a:solidFill>
          <a:latin typeface="Book Antiqua" pitchFamily="18" charset="0"/>
          <a:ea typeface="+mj-ea"/>
          <a:cs typeface="+mj-cs"/>
        </a:defRPr>
      </a:lvl1pPr>
      <a:lvl2pPr algn="l" rtl="0" eaLnBrk="0" fontAlgn="base" hangingPunct="0">
        <a:spcBef>
          <a:spcPct val="0"/>
        </a:spcBef>
        <a:spcAft>
          <a:spcPct val="0"/>
        </a:spcAft>
        <a:defRPr sz="2800">
          <a:solidFill>
            <a:schemeClr val="tx1"/>
          </a:solidFill>
          <a:latin typeface="Book Antiqua" pitchFamily="18" charset="0"/>
        </a:defRPr>
      </a:lvl2pPr>
      <a:lvl3pPr algn="l" rtl="0" eaLnBrk="0" fontAlgn="base" hangingPunct="0">
        <a:spcBef>
          <a:spcPct val="0"/>
        </a:spcBef>
        <a:spcAft>
          <a:spcPct val="0"/>
        </a:spcAft>
        <a:defRPr sz="2800">
          <a:solidFill>
            <a:schemeClr val="tx1"/>
          </a:solidFill>
          <a:latin typeface="Book Antiqua" pitchFamily="18" charset="0"/>
        </a:defRPr>
      </a:lvl3pPr>
      <a:lvl4pPr algn="l" rtl="0" eaLnBrk="0" fontAlgn="base" hangingPunct="0">
        <a:spcBef>
          <a:spcPct val="0"/>
        </a:spcBef>
        <a:spcAft>
          <a:spcPct val="0"/>
        </a:spcAft>
        <a:defRPr sz="2800">
          <a:solidFill>
            <a:schemeClr val="tx1"/>
          </a:solidFill>
          <a:latin typeface="Book Antiqua" pitchFamily="18" charset="0"/>
        </a:defRPr>
      </a:lvl4pPr>
      <a:lvl5pPr algn="l" rtl="0" eaLnBrk="0" fontAlgn="base" hangingPunct="0">
        <a:spcBef>
          <a:spcPct val="0"/>
        </a:spcBef>
        <a:spcAft>
          <a:spcPct val="0"/>
        </a:spcAft>
        <a:defRPr sz="2800">
          <a:solidFill>
            <a:schemeClr val="tx1"/>
          </a:solidFill>
          <a:latin typeface="Book Antiqua" pitchFamily="18" charset="0"/>
        </a:defRPr>
      </a:lvl5pPr>
      <a:lvl6pPr marL="457200" algn="l" rtl="0" fontAlgn="base">
        <a:spcBef>
          <a:spcPct val="0"/>
        </a:spcBef>
        <a:spcAft>
          <a:spcPct val="0"/>
        </a:spcAft>
        <a:defRPr sz="2800">
          <a:solidFill>
            <a:schemeClr val="tx1"/>
          </a:solidFill>
          <a:latin typeface="Book Antiqua" pitchFamily="18" charset="0"/>
        </a:defRPr>
      </a:lvl6pPr>
      <a:lvl7pPr marL="914400" algn="l" rtl="0" fontAlgn="base">
        <a:spcBef>
          <a:spcPct val="0"/>
        </a:spcBef>
        <a:spcAft>
          <a:spcPct val="0"/>
        </a:spcAft>
        <a:defRPr sz="2800">
          <a:solidFill>
            <a:schemeClr val="tx1"/>
          </a:solidFill>
          <a:latin typeface="Book Antiqua" pitchFamily="18" charset="0"/>
        </a:defRPr>
      </a:lvl7pPr>
      <a:lvl8pPr marL="1371600" algn="l" rtl="0" fontAlgn="base">
        <a:spcBef>
          <a:spcPct val="0"/>
        </a:spcBef>
        <a:spcAft>
          <a:spcPct val="0"/>
        </a:spcAft>
        <a:defRPr sz="2800">
          <a:solidFill>
            <a:schemeClr val="tx1"/>
          </a:solidFill>
          <a:latin typeface="Book Antiqua" pitchFamily="18" charset="0"/>
        </a:defRPr>
      </a:lvl8pPr>
      <a:lvl9pPr marL="1828800" algn="l" rtl="0" fontAlgn="base">
        <a:spcBef>
          <a:spcPct val="0"/>
        </a:spcBef>
        <a:spcAft>
          <a:spcPct val="0"/>
        </a:spcAft>
        <a:defRPr sz="2800">
          <a:solidFill>
            <a:schemeClr val="tx1"/>
          </a:solidFill>
          <a:latin typeface="Book Antiqua" pitchFamily="18"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Book Antiqua" pitchFamily="18"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Book Antiqua" pitchFamily="18"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Book Antiqua" pitchFamily="18"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Book Antiqua" pitchFamily="18"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1"/>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739883" y="964692"/>
            <a:ext cx="643256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739883" y="2638046"/>
            <a:ext cx="643256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477188" y="6238816"/>
            <a:ext cx="2237419" cy="323968"/>
          </a:xfrm>
          <a:prstGeom prst="rect">
            <a:avLst/>
          </a:prstGeom>
        </p:spPr>
        <p:txBody>
          <a:bodyPr vert="horz" lIns="91440" tIns="45720" rIns="91440" bIns="45720" rtlCol="0" anchor="ctr"/>
          <a:lstStyle>
            <a:lvl1pPr algn="r">
              <a:defRPr sz="1000">
                <a:solidFill>
                  <a:schemeClr val="tx1">
                    <a:alpha val="7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B70466C-7C12-44C6-9073-661324024D17}" type="datetime1">
              <a:rPr kumimoji="0" lang="en-US" sz="1000" b="0" i="0" u="none" strike="noStrike" kern="1200" cap="none" spc="0" normalizeH="0" baseline="0" noProof="0" smtClean="0">
                <a:ln>
                  <a:noFill/>
                </a:ln>
                <a:solidFill>
                  <a:prstClr val="black">
                    <a:alpha val="70000"/>
                  </a:prstClr>
                </a:solidFill>
                <a:effectLst/>
                <a:uLnTx/>
                <a:uFillTx/>
                <a:latin typeface="Arial" panose="020B0604020202020204" pitchFamily="34" charset="0"/>
                <a:ea typeface="+mn-ea"/>
                <a:cs typeface="Arial" panose="020B0604020202020204" pitchFamily="34" charset="0"/>
              </a:rPr>
              <a:t>7/25/2018</a:t>
            </a:fld>
            <a:endParaRPr kumimoji="0" lang="en-GB"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5" name="Footer Placeholder 4"/>
          <p:cNvSpPr>
            <a:spLocks noGrp="1"/>
          </p:cNvSpPr>
          <p:nvPr>
            <p:ph type="ftr" sz="quarter" idx="3"/>
          </p:nvPr>
        </p:nvSpPr>
        <p:spPr>
          <a:xfrm>
            <a:off x="1194092" y="6236208"/>
            <a:ext cx="4936386" cy="320040"/>
          </a:xfrm>
          <a:prstGeom prst="rect">
            <a:avLst/>
          </a:prstGeom>
        </p:spPr>
        <p:txBody>
          <a:bodyPr vert="horz" lIns="91440" tIns="45720" rIns="91440" bIns="45720" rtlCol="0" anchor="ctr"/>
          <a:lstStyle>
            <a:lvl1pPr algn="l">
              <a:defRPr sz="1000">
                <a:solidFill>
                  <a:schemeClr val="tx1">
                    <a:alpha val="7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prstClr val="black">
                  <a:alpha val="70000"/>
                </a:prstClr>
              </a:solidFill>
              <a:effectLst/>
              <a:uLnTx/>
              <a:uFillTx/>
              <a:latin typeface="Arial" panose="020B0604020202020204" pitchFamily="34" charset="0"/>
              <a:ea typeface="+mn-ea"/>
              <a:cs typeface="Arial" panose="020B0604020202020204" pitchFamily="34" charset="0"/>
            </a:endParaRPr>
          </a:p>
        </p:txBody>
      </p:sp>
      <p:sp>
        <p:nvSpPr>
          <p:cNvPr id="6" name="Slide Number Placeholder 5"/>
          <p:cNvSpPr>
            <a:spLocks noGrp="1"/>
          </p:cNvSpPr>
          <p:nvPr>
            <p:ph type="sldNum" sz="quarter" idx="4"/>
          </p:nvPr>
        </p:nvSpPr>
        <p:spPr>
          <a:xfrm>
            <a:off x="8926788" y="6217920"/>
            <a:ext cx="39624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6C7B41AB-E4F2-40CA-B8C2-E62050850C23}" type="slidenum">
              <a:rPr kumimoji="0" lang="en-GB" altLang="en-US" sz="11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GB" alt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327938197"/>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iming>
    <p:tnLst>
      <p:par>
        <p:cTn id="1" dur="indefinite" restart="never" nodeType="tmRoot"/>
      </p:par>
    </p:tnLst>
  </p:timing>
  <p:hf hdr="0" ftr="0" dt="0"/>
  <p:txStyles>
    <p:titleStyle>
      <a:lvl1pPr algn="ctr" defTabSz="914400" rtl="0" eaLnBrk="1" latinLnBrk="0" hangingPunct="1">
        <a:lnSpc>
          <a:spcPct val="90000"/>
        </a:lnSpc>
        <a:spcBef>
          <a:spcPct val="0"/>
        </a:spcBef>
        <a:buNone/>
        <a:defRPr sz="26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logo-idam-30.png"/>
          <p:cNvPicPr>
            <a:picLocks noChangeAspect="1"/>
          </p:cNvPicPr>
          <p:nvPr/>
        </p:nvPicPr>
        <p:blipFill>
          <a:blip r:embed="rId2" cstate="print"/>
          <a:stretch>
            <a:fillRect/>
          </a:stretch>
        </p:blipFill>
        <p:spPr>
          <a:xfrm>
            <a:off x="5307182" y="1692267"/>
            <a:ext cx="4522618" cy="4460956"/>
          </a:xfrm>
          <a:prstGeom prst="rect">
            <a:avLst/>
          </a:prstGeom>
        </p:spPr>
      </p:pic>
      <p:sp>
        <p:nvSpPr>
          <p:cNvPr id="13" name="Right Triangle 12"/>
          <p:cNvSpPr/>
          <p:nvPr/>
        </p:nvSpPr>
        <p:spPr>
          <a:xfrm rot="5400000">
            <a:off x="342900" y="-342900"/>
            <a:ext cx="4343400" cy="50292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Gill Sans MT"/>
              <a:ea typeface="+mn-ea"/>
              <a:cs typeface="+mn-cs"/>
            </a:endParaRPr>
          </a:p>
        </p:txBody>
      </p:sp>
      <p:pic>
        <p:nvPicPr>
          <p:cNvPr id="7" name="Picture 4" descr="C:\Users\rayso\Downloads\logo.png">
            <a:extLst>
              <a:ext uri="{FF2B5EF4-FFF2-40B4-BE49-F238E27FC236}">
                <a16:creationId xmlns:a16="http://schemas.microsoft.com/office/drawing/2014/main" id="{D67EC822-E907-4A84-A261-7AF7D81B1DDB}"/>
              </a:ext>
            </a:extLst>
          </p:cNvPr>
          <p:cNvPicPr>
            <a:picLocks noChangeAspect="1" noChangeArrowheads="1"/>
          </p:cNvPicPr>
          <p:nvPr/>
        </p:nvPicPr>
        <p:blipFill>
          <a:blip r:embed="rId3" cstate="print"/>
          <a:srcRect/>
          <a:stretch>
            <a:fillRect/>
          </a:stretch>
        </p:blipFill>
        <p:spPr bwMode="auto">
          <a:xfrm>
            <a:off x="152400" y="316868"/>
            <a:ext cx="3124200" cy="1130932"/>
          </a:xfrm>
          <a:prstGeom prst="rect">
            <a:avLst/>
          </a:prstGeom>
          <a:noFill/>
        </p:spPr>
      </p:pic>
      <p:sp>
        <p:nvSpPr>
          <p:cNvPr id="9" name="TextBox 8">
            <a:extLst>
              <a:ext uri="{FF2B5EF4-FFF2-40B4-BE49-F238E27FC236}">
                <a16:creationId xmlns:a16="http://schemas.microsoft.com/office/drawing/2014/main" id="{E48C21AF-9180-49F9-86F6-BC985DEC8A74}"/>
              </a:ext>
            </a:extLst>
          </p:cNvPr>
          <p:cNvSpPr txBox="1"/>
          <p:nvPr/>
        </p:nvSpPr>
        <p:spPr>
          <a:xfrm>
            <a:off x="152400" y="5876224"/>
            <a:ext cx="1219200"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1200" cap="none" spc="0" normalizeH="0" baseline="0" noProof="0" dirty="0" smtClean="0">
                <a:ln>
                  <a:noFill/>
                </a:ln>
                <a:solidFill>
                  <a:srgbClr val="4F81BD">
                    <a:lumMod val="50000"/>
                  </a:srgbClr>
                </a:solidFill>
                <a:effectLst/>
                <a:uLnTx/>
                <a:uFillTx/>
                <a:latin typeface="Book Antiqua" panose="02040602050305030304" pitchFamily="18" charset="0"/>
                <a:ea typeface="+mn-ea"/>
                <a:cs typeface="Arial" panose="020B0604020202020204" pitchFamily="34" charset="0"/>
              </a:rPr>
              <a:t>July 25, 2018</a:t>
            </a:r>
            <a:endParaRPr kumimoji="0" lang="en-IN" sz="1200" b="1" i="1" u="none" strike="noStrike" kern="1200" cap="none" spc="0" normalizeH="0" baseline="0" noProof="0" dirty="0">
              <a:ln>
                <a:noFill/>
              </a:ln>
              <a:solidFill>
                <a:srgbClr val="4F81BD">
                  <a:lumMod val="50000"/>
                </a:srgbClr>
              </a:solidFill>
              <a:effectLst/>
              <a:uLnTx/>
              <a:uFillTx/>
              <a:latin typeface="Book Antiqua" panose="02040602050305030304" pitchFamily="18" charset="0"/>
              <a:ea typeface="+mn-ea"/>
              <a:cs typeface="Arial" panose="020B0604020202020204" pitchFamily="34" charset="0"/>
            </a:endParaRPr>
          </a:p>
        </p:txBody>
      </p:sp>
      <p:sp>
        <p:nvSpPr>
          <p:cNvPr id="8" name="TextBox 7">
            <a:extLst>
              <a:ext uri="{FF2B5EF4-FFF2-40B4-BE49-F238E27FC236}">
                <a16:creationId xmlns:a16="http://schemas.microsoft.com/office/drawing/2014/main" id="{C02DEFA7-87E9-4C0D-86F7-AA94706CD955}"/>
              </a:ext>
            </a:extLst>
          </p:cNvPr>
          <p:cNvSpPr txBox="1"/>
          <p:nvPr/>
        </p:nvSpPr>
        <p:spPr>
          <a:xfrm>
            <a:off x="145868" y="2362200"/>
            <a:ext cx="9241971" cy="477054"/>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IN" sz="2500" b="1" u="none" strike="noStrike" kern="1200" cap="none" spc="0" normalizeH="0" baseline="0" noProof="0" dirty="0" smtClean="0">
                <a:ln>
                  <a:noFill/>
                </a:ln>
                <a:solidFill>
                  <a:srgbClr val="4F81BD">
                    <a:lumMod val="50000"/>
                  </a:srgbClr>
                </a:solidFill>
                <a:effectLst/>
                <a:uLnTx/>
                <a:uFillTx/>
                <a:latin typeface="Book Antiqua" panose="02040602050305030304" pitchFamily="18" charset="0"/>
                <a:ea typeface="+mn-ea"/>
                <a:cs typeface="Arial" panose="020B0604020202020204" pitchFamily="34" charset="0"/>
              </a:rPr>
              <a:t>Unified Solar Rooftop Transaction Portal</a:t>
            </a:r>
            <a:endParaRPr kumimoji="0" lang="en-IN" sz="2500" b="1" u="none" strike="noStrike" kern="1200" cap="none" spc="0" normalizeH="0" baseline="0" noProof="0" dirty="0">
              <a:ln>
                <a:noFill/>
              </a:ln>
              <a:solidFill>
                <a:srgbClr val="4F81BD">
                  <a:lumMod val="50000"/>
                </a:srgbClr>
              </a:solidFill>
              <a:effectLst/>
              <a:uLnTx/>
              <a:uFillTx/>
              <a:latin typeface="Book Antiqua" panose="02040602050305030304" pitchFamily="18" charset="0"/>
              <a:ea typeface="+mn-ea"/>
              <a:cs typeface="Arial" panose="020B0604020202020204" pitchFamily="34" charset="0"/>
            </a:endParaRPr>
          </a:p>
        </p:txBody>
      </p:sp>
      <p:sp>
        <p:nvSpPr>
          <p:cNvPr id="10" name="TextBox 9">
            <a:extLst>
              <a:ext uri="{FF2B5EF4-FFF2-40B4-BE49-F238E27FC236}">
                <a16:creationId xmlns:a16="http://schemas.microsoft.com/office/drawing/2014/main" id="{EF424A59-93C9-4964-A6B9-A5FE88A473A1}"/>
              </a:ext>
            </a:extLst>
          </p:cNvPr>
          <p:cNvSpPr txBox="1"/>
          <p:nvPr/>
        </p:nvSpPr>
        <p:spPr>
          <a:xfrm>
            <a:off x="244692" y="5318695"/>
            <a:ext cx="8388532" cy="523220"/>
          </a:xfrm>
          <a:prstGeom prst="rect">
            <a:avLst/>
          </a:prstGeom>
          <a:noFill/>
        </p:spPr>
        <p:txBody>
          <a:bodyPr wrap="square" rtlCol="0">
            <a:spAutoFit/>
          </a:bodyPr>
          <a:lstStyle/>
          <a:p>
            <a:pPr>
              <a:defRPr/>
            </a:pPr>
            <a:r>
              <a:rPr lang="en-IN" sz="1400" i="1" dirty="0">
                <a:solidFill>
                  <a:srgbClr val="4F81BD">
                    <a:lumMod val="50000"/>
                  </a:srgbClr>
                </a:solidFill>
                <a:latin typeface="Book Antiqua" panose="02040602050305030304" pitchFamily="18" charset="0"/>
              </a:rPr>
              <a:t>Balawant Joshi,</a:t>
            </a:r>
          </a:p>
          <a:p>
            <a:pPr>
              <a:defRPr/>
            </a:pPr>
            <a:r>
              <a:rPr lang="en-IN" sz="1400" i="1" dirty="0">
                <a:solidFill>
                  <a:srgbClr val="4F81BD">
                    <a:lumMod val="50000"/>
                  </a:srgbClr>
                </a:solidFill>
                <a:latin typeface="Book Antiqua" panose="02040602050305030304" pitchFamily="18" charset="0"/>
              </a:rPr>
              <a:t>Managing </a:t>
            </a:r>
            <a:r>
              <a:rPr lang="en-IN" sz="1400" i="1" dirty="0" smtClean="0">
                <a:solidFill>
                  <a:srgbClr val="4F81BD">
                    <a:lumMod val="50000"/>
                  </a:srgbClr>
                </a:solidFill>
                <a:latin typeface="Book Antiqua" panose="02040602050305030304" pitchFamily="18" charset="0"/>
              </a:rPr>
              <a:t>Director, </a:t>
            </a:r>
            <a:r>
              <a:rPr lang="en-IN" sz="1400" i="1" dirty="0" err="1" smtClean="0">
                <a:solidFill>
                  <a:srgbClr val="4F81BD">
                    <a:lumMod val="50000"/>
                  </a:srgbClr>
                </a:solidFill>
                <a:latin typeface="Book Antiqua" panose="02040602050305030304" pitchFamily="18" charset="0"/>
              </a:rPr>
              <a:t>Idam</a:t>
            </a:r>
            <a:r>
              <a:rPr lang="en-IN" sz="1400" i="1" dirty="0" smtClean="0">
                <a:solidFill>
                  <a:srgbClr val="4F81BD">
                    <a:lumMod val="50000"/>
                  </a:srgbClr>
                </a:solidFill>
                <a:latin typeface="Book Antiqua" panose="02040602050305030304" pitchFamily="18" charset="0"/>
              </a:rPr>
              <a:t> Infrastructure Advisory </a:t>
            </a:r>
            <a:r>
              <a:rPr lang="en-IN" sz="1400" i="1" dirty="0" err="1" smtClean="0">
                <a:solidFill>
                  <a:srgbClr val="4F81BD">
                    <a:lumMod val="50000"/>
                  </a:srgbClr>
                </a:solidFill>
                <a:latin typeface="Book Antiqua" panose="02040602050305030304" pitchFamily="18" charset="0"/>
              </a:rPr>
              <a:t>Pvt.</a:t>
            </a:r>
            <a:r>
              <a:rPr lang="en-IN" sz="1400" i="1" dirty="0" smtClean="0">
                <a:solidFill>
                  <a:srgbClr val="4F81BD">
                    <a:lumMod val="50000"/>
                  </a:srgbClr>
                </a:solidFill>
                <a:latin typeface="Book Antiqua" panose="02040602050305030304" pitchFamily="18" charset="0"/>
              </a:rPr>
              <a:t> Ltd.</a:t>
            </a:r>
            <a:endParaRPr lang="en-IN" sz="1400" i="1" dirty="0">
              <a:solidFill>
                <a:srgbClr val="4F81BD">
                  <a:lumMod val="50000"/>
                </a:srgbClr>
              </a:solidFill>
              <a:latin typeface="Book Antiqua" panose="02040602050305030304" pitchFamily="18" charset="0"/>
            </a:endParaRPr>
          </a:p>
        </p:txBody>
      </p:sp>
      <p:sp>
        <p:nvSpPr>
          <p:cNvPr id="11" name="TextBox 10">
            <a:extLst>
              <a:ext uri="{FF2B5EF4-FFF2-40B4-BE49-F238E27FC236}">
                <a16:creationId xmlns:a16="http://schemas.microsoft.com/office/drawing/2014/main" id="{EF424A59-93C9-4964-A6B9-A5FE88A473A1}"/>
              </a:ext>
            </a:extLst>
          </p:cNvPr>
          <p:cNvSpPr txBox="1"/>
          <p:nvPr/>
        </p:nvSpPr>
        <p:spPr>
          <a:xfrm>
            <a:off x="145868" y="1874439"/>
            <a:ext cx="8586180" cy="338554"/>
          </a:xfrm>
          <a:prstGeom prst="rect">
            <a:avLst/>
          </a:prstGeom>
          <a:noFill/>
        </p:spPr>
        <p:txBody>
          <a:bodyPr wrap="square" rtlCol="0">
            <a:spAutoFit/>
          </a:bodyPr>
          <a:lstStyle/>
          <a:p>
            <a:pPr>
              <a:defRPr/>
            </a:pPr>
            <a:r>
              <a:rPr lang="en-US" sz="1600" b="1" i="1" dirty="0" smtClean="0">
                <a:solidFill>
                  <a:srgbClr val="FF6600"/>
                </a:solidFill>
                <a:latin typeface="Book Antiqua" panose="02040602050305030304" pitchFamily="18" charset="0"/>
                <a:cs typeface="MV Boli" panose="02000500030200090000" pitchFamily="2" charset="0"/>
              </a:rPr>
              <a:t>International </a:t>
            </a:r>
            <a:r>
              <a:rPr lang="en-US" sz="1600" b="1" i="1" dirty="0">
                <a:solidFill>
                  <a:srgbClr val="FF6600"/>
                </a:solidFill>
                <a:latin typeface="Book Antiqua" panose="02040602050305030304" pitchFamily="18" charset="0"/>
                <a:cs typeface="MV Boli" panose="02000500030200090000" pitchFamily="2" charset="0"/>
              </a:rPr>
              <a:t>Solar Alliance </a:t>
            </a:r>
            <a:r>
              <a:rPr lang="en-US" sz="1600" b="1" i="1" dirty="0" smtClean="0">
                <a:solidFill>
                  <a:srgbClr val="FF6600"/>
                </a:solidFill>
                <a:latin typeface="Book Antiqua" panose="02040602050305030304" pitchFamily="18" charset="0"/>
                <a:cs typeface="MV Boli" panose="02000500030200090000" pitchFamily="2" charset="0"/>
              </a:rPr>
              <a:t>- 14</a:t>
            </a:r>
            <a:r>
              <a:rPr lang="en-US" sz="1600" b="1" i="1" baseline="30000" dirty="0" smtClean="0">
                <a:solidFill>
                  <a:srgbClr val="FF6600"/>
                </a:solidFill>
                <a:latin typeface="Book Antiqua" panose="02040602050305030304" pitchFamily="18" charset="0"/>
                <a:cs typeface="MV Boli" panose="02000500030200090000" pitchFamily="2" charset="0"/>
              </a:rPr>
              <a:t>th</a:t>
            </a:r>
            <a:r>
              <a:rPr lang="en-US" sz="1600" b="1" i="1" dirty="0" smtClean="0">
                <a:solidFill>
                  <a:srgbClr val="FF6600"/>
                </a:solidFill>
                <a:latin typeface="Book Antiqua" panose="02040602050305030304" pitchFamily="18" charset="0"/>
                <a:cs typeface="MV Boli" panose="02000500030200090000" pitchFamily="2" charset="0"/>
              </a:rPr>
              <a:t> SUN </a:t>
            </a:r>
            <a:r>
              <a:rPr lang="en-US" sz="1600" b="1" i="1" dirty="0">
                <a:solidFill>
                  <a:srgbClr val="FF6600"/>
                </a:solidFill>
                <a:latin typeface="Book Antiqua" panose="02040602050305030304" pitchFamily="18" charset="0"/>
                <a:cs typeface="MV Boli" panose="02000500030200090000" pitchFamily="2" charset="0"/>
              </a:rPr>
              <a:t>Meet</a:t>
            </a:r>
            <a:endParaRPr lang="en-IN" sz="1600" b="1" i="1" dirty="0">
              <a:solidFill>
                <a:srgbClr val="FF6600"/>
              </a:solidFill>
              <a:latin typeface="Book Antiqua" panose="02040602050305030304" pitchFamily="18" charset="0"/>
              <a:cs typeface="MV Boli" panose="02000500030200090000" pitchFamily="2" charset="0"/>
            </a:endParaRPr>
          </a:p>
        </p:txBody>
      </p:sp>
    </p:spTree>
    <p:extLst>
      <p:ext uri="{BB962C8B-B14F-4D97-AF65-F5344CB8AC3E}">
        <p14:creationId xmlns:p14="http://schemas.microsoft.com/office/powerpoint/2010/main" val="3308769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76200"/>
            <a:ext cx="7236823" cy="914400"/>
          </a:xfrm>
        </p:spPr>
        <p:txBody>
          <a:bodyPr/>
          <a:lstStyle/>
          <a:p>
            <a:r>
              <a:rPr lang="en-IN" sz="2400" b="1" dirty="0" smtClean="0"/>
              <a:t>Key Features </a:t>
            </a:r>
            <a:endParaRPr lang="en-IN" sz="2400" b="1" dirty="0"/>
          </a:p>
        </p:txBody>
      </p:sp>
      <p:sp>
        <p:nvSpPr>
          <p:cNvPr id="3" name="Slide Number Placeholder 2"/>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10</a:t>
            </a:fld>
            <a:endParaRPr lang="en-GB" altLang="en-US" dirty="0">
              <a:solidFill>
                <a:schemeClr val="tx1"/>
              </a:solidFill>
              <a:latin typeface="Book Antiqua" panose="02040602050305030304" pitchFamily="18" charset="0"/>
            </a:endParaRPr>
          </a:p>
        </p:txBody>
      </p:sp>
      <p:sp>
        <p:nvSpPr>
          <p:cNvPr id="4" name="Rectangle 3"/>
          <p:cNvSpPr/>
          <p:nvPr/>
        </p:nvSpPr>
        <p:spPr>
          <a:xfrm>
            <a:off x="228599" y="1295400"/>
            <a:ext cx="9372601" cy="475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Three Types of Stakeholders: DISCOMs, SNA and Consumers</a:t>
            </a:r>
            <a:endParaRPr lang="en-IN" sz="1600" dirty="0">
              <a:latin typeface="Book Antiqua" panose="02040602050305030304" pitchFamily="18" charset="0"/>
            </a:endParaRPr>
          </a:p>
        </p:txBody>
      </p:sp>
      <p:sp>
        <p:nvSpPr>
          <p:cNvPr id="9" name="Rectangle 8"/>
          <p:cNvSpPr/>
          <p:nvPr/>
        </p:nvSpPr>
        <p:spPr>
          <a:xfrm>
            <a:off x="5118464" y="1902823"/>
            <a:ext cx="4441370" cy="457200"/>
          </a:xfrm>
          <a:prstGeom prst="rect">
            <a:avLst/>
          </a:prstGeom>
          <a:solidFill>
            <a:srgbClr val="F1AA1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Technology Features</a:t>
            </a:r>
            <a:endParaRPr lang="en-IN" sz="1600" dirty="0">
              <a:latin typeface="Book Antiqua" panose="02040602050305030304" pitchFamily="18" charset="0"/>
            </a:endParaRPr>
          </a:p>
        </p:txBody>
      </p:sp>
      <p:sp>
        <p:nvSpPr>
          <p:cNvPr id="10" name="Rectangle 9"/>
          <p:cNvSpPr/>
          <p:nvPr/>
        </p:nvSpPr>
        <p:spPr>
          <a:xfrm>
            <a:off x="228599" y="1923232"/>
            <a:ext cx="4496889" cy="457200"/>
          </a:xfrm>
          <a:prstGeom prst="rect">
            <a:avLst/>
          </a:prstGeom>
          <a:solidFill>
            <a:srgbClr val="F1AA1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System Features</a:t>
            </a:r>
            <a:endParaRPr lang="en-IN" sz="1600" dirty="0">
              <a:latin typeface="Book Antiqua" panose="02040602050305030304" pitchFamily="18" charset="0"/>
            </a:endParaRPr>
          </a:p>
        </p:txBody>
      </p:sp>
      <p:sp>
        <p:nvSpPr>
          <p:cNvPr id="20" name="Rectangle 19"/>
          <p:cNvSpPr/>
          <p:nvPr/>
        </p:nvSpPr>
        <p:spPr>
          <a:xfrm>
            <a:off x="228600" y="2590800"/>
            <a:ext cx="2057400" cy="706480"/>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Integrated Payment Gateways</a:t>
            </a:r>
            <a:endParaRPr lang="en-IN" sz="1400" dirty="0">
              <a:solidFill>
                <a:schemeClr val="bg1"/>
              </a:solidFill>
              <a:latin typeface="Book Antiqua" panose="02040602050305030304" pitchFamily="18" charset="0"/>
            </a:endParaRPr>
          </a:p>
        </p:txBody>
      </p:sp>
      <p:sp>
        <p:nvSpPr>
          <p:cNvPr id="21" name="Rectangle 20"/>
          <p:cNvSpPr/>
          <p:nvPr/>
        </p:nvSpPr>
        <p:spPr>
          <a:xfrm>
            <a:off x="228600" y="3479616"/>
            <a:ext cx="2057400" cy="723900"/>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Email Based Tracking Enabled </a:t>
            </a:r>
            <a:endParaRPr lang="en-IN" sz="1400" dirty="0">
              <a:solidFill>
                <a:schemeClr val="bg1"/>
              </a:solidFill>
              <a:latin typeface="Book Antiqua" panose="02040602050305030304" pitchFamily="18" charset="0"/>
            </a:endParaRPr>
          </a:p>
        </p:txBody>
      </p:sp>
      <p:sp>
        <p:nvSpPr>
          <p:cNvPr id="23" name="Rectangle 22"/>
          <p:cNvSpPr/>
          <p:nvPr/>
        </p:nvSpPr>
        <p:spPr>
          <a:xfrm>
            <a:off x="217715" y="4389664"/>
            <a:ext cx="2057400" cy="1096736"/>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Seamless Data Transfer Across DISCOM and USRTP Databases</a:t>
            </a:r>
            <a:endParaRPr lang="en-IN" sz="1400" dirty="0">
              <a:solidFill>
                <a:schemeClr val="bg1"/>
              </a:solidFill>
              <a:latin typeface="Book Antiqua" panose="02040602050305030304" pitchFamily="18" charset="0"/>
            </a:endParaRPr>
          </a:p>
        </p:txBody>
      </p:sp>
      <p:sp>
        <p:nvSpPr>
          <p:cNvPr id="25" name="Rectangle 24"/>
          <p:cNvSpPr/>
          <p:nvPr/>
        </p:nvSpPr>
        <p:spPr>
          <a:xfrm>
            <a:off x="2668089" y="4389664"/>
            <a:ext cx="2057400" cy="1096736"/>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Complete Tracking of Interconnection and Subsidy Application</a:t>
            </a:r>
            <a:endParaRPr lang="en-IN" sz="1400" dirty="0">
              <a:solidFill>
                <a:schemeClr val="bg1"/>
              </a:solidFill>
              <a:latin typeface="Book Antiqua" panose="02040602050305030304" pitchFamily="18" charset="0"/>
            </a:endParaRPr>
          </a:p>
        </p:txBody>
      </p:sp>
      <p:sp>
        <p:nvSpPr>
          <p:cNvPr id="26" name="Rectangle 25"/>
          <p:cNvSpPr/>
          <p:nvPr/>
        </p:nvSpPr>
        <p:spPr>
          <a:xfrm>
            <a:off x="5138517" y="2571159"/>
            <a:ext cx="2057400" cy="738052"/>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Robust MVC Framework</a:t>
            </a:r>
            <a:endParaRPr lang="en-IN" sz="1400" dirty="0">
              <a:solidFill>
                <a:schemeClr val="bg1"/>
              </a:solidFill>
              <a:latin typeface="Book Antiqua" panose="02040602050305030304" pitchFamily="18" charset="0"/>
            </a:endParaRPr>
          </a:p>
        </p:txBody>
      </p:sp>
      <p:sp>
        <p:nvSpPr>
          <p:cNvPr id="31" name="Rectangle 30"/>
          <p:cNvSpPr/>
          <p:nvPr/>
        </p:nvSpPr>
        <p:spPr>
          <a:xfrm>
            <a:off x="217715" y="5672548"/>
            <a:ext cx="2057400" cy="707026"/>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OTP Based Reset Password</a:t>
            </a:r>
            <a:endParaRPr lang="en-IN" sz="1400" dirty="0">
              <a:solidFill>
                <a:schemeClr val="bg1"/>
              </a:solidFill>
              <a:latin typeface="Book Antiqua" panose="02040602050305030304" pitchFamily="18" charset="0"/>
            </a:endParaRPr>
          </a:p>
        </p:txBody>
      </p:sp>
      <p:sp>
        <p:nvSpPr>
          <p:cNvPr id="32" name="Rectangle 31"/>
          <p:cNvSpPr/>
          <p:nvPr/>
        </p:nvSpPr>
        <p:spPr>
          <a:xfrm>
            <a:off x="5118464" y="3474172"/>
            <a:ext cx="2057400" cy="1402627"/>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Salted Password Hashing </a:t>
            </a:r>
            <a:r>
              <a:rPr lang="en-IN" sz="1400" dirty="0">
                <a:solidFill>
                  <a:schemeClr val="bg1"/>
                </a:solidFill>
                <a:latin typeface="Book Antiqua" panose="02040602050305030304" pitchFamily="18" charset="0"/>
              </a:rPr>
              <a:t>I</a:t>
            </a:r>
            <a:r>
              <a:rPr lang="en-IN" sz="1400" dirty="0" smtClean="0">
                <a:solidFill>
                  <a:schemeClr val="bg1"/>
                </a:solidFill>
                <a:latin typeface="Book Antiqua" panose="02040602050305030304" pitchFamily="18" charset="0"/>
              </a:rPr>
              <a:t>mplemented </a:t>
            </a:r>
            <a:r>
              <a:rPr lang="en-IN" sz="1400" dirty="0">
                <a:solidFill>
                  <a:schemeClr val="bg1"/>
                </a:solidFill>
                <a:latin typeface="Book Antiqua" panose="02040602050305030304" pitchFamily="18" charset="0"/>
              </a:rPr>
              <a:t>U</a:t>
            </a:r>
            <a:r>
              <a:rPr lang="en-IN" sz="1400" dirty="0" smtClean="0">
                <a:solidFill>
                  <a:schemeClr val="bg1"/>
                </a:solidFill>
                <a:latin typeface="Book Antiqua" panose="02040602050305030304" pitchFamily="18" charset="0"/>
              </a:rPr>
              <a:t>sing SHA-256 Hash Algorithm</a:t>
            </a:r>
            <a:endParaRPr lang="en-IN" sz="1400" dirty="0">
              <a:solidFill>
                <a:schemeClr val="bg1"/>
              </a:solidFill>
              <a:latin typeface="Book Antiqua" panose="02040602050305030304" pitchFamily="18" charset="0"/>
            </a:endParaRPr>
          </a:p>
        </p:txBody>
      </p:sp>
      <p:sp>
        <p:nvSpPr>
          <p:cNvPr id="33" name="Rectangle 32"/>
          <p:cNvSpPr/>
          <p:nvPr/>
        </p:nvSpPr>
        <p:spPr>
          <a:xfrm>
            <a:off x="2686996" y="3507648"/>
            <a:ext cx="2057400" cy="729344"/>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a:solidFill>
                  <a:schemeClr val="bg1"/>
                </a:solidFill>
                <a:latin typeface="Book Antiqua" panose="02040602050305030304" pitchFamily="18" charset="0"/>
              </a:rPr>
              <a:t>Consumer Specific Logins</a:t>
            </a:r>
          </a:p>
        </p:txBody>
      </p:sp>
      <p:sp>
        <p:nvSpPr>
          <p:cNvPr id="27" name="Rectangle 26"/>
          <p:cNvSpPr/>
          <p:nvPr/>
        </p:nvSpPr>
        <p:spPr>
          <a:xfrm>
            <a:off x="2668089" y="2575014"/>
            <a:ext cx="2057400" cy="738052"/>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Audited by CERT-IN Empanelled Auditor</a:t>
            </a:r>
            <a:endParaRPr lang="en-IN" sz="1400" dirty="0">
              <a:solidFill>
                <a:schemeClr val="bg1"/>
              </a:solidFill>
              <a:latin typeface="Book Antiqua" panose="02040602050305030304" pitchFamily="18" charset="0"/>
            </a:endParaRPr>
          </a:p>
        </p:txBody>
      </p:sp>
      <p:sp>
        <p:nvSpPr>
          <p:cNvPr id="28" name="Rectangle 27"/>
          <p:cNvSpPr/>
          <p:nvPr/>
        </p:nvSpPr>
        <p:spPr>
          <a:xfrm>
            <a:off x="2664077" y="5676559"/>
            <a:ext cx="2057400" cy="707026"/>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Login Access for 600+ DISCOM Officials</a:t>
            </a:r>
            <a:endParaRPr lang="en-IN" sz="1400" dirty="0">
              <a:solidFill>
                <a:schemeClr val="bg1"/>
              </a:solidFill>
              <a:latin typeface="Book Antiqua" panose="02040602050305030304" pitchFamily="18" charset="0"/>
            </a:endParaRPr>
          </a:p>
        </p:txBody>
      </p:sp>
      <p:sp>
        <p:nvSpPr>
          <p:cNvPr id="29" name="Rectangle 28"/>
          <p:cNvSpPr/>
          <p:nvPr/>
        </p:nvSpPr>
        <p:spPr>
          <a:xfrm>
            <a:off x="7486392" y="2571159"/>
            <a:ext cx="2057400" cy="2305640"/>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Three Layer System Architecture </a:t>
            </a:r>
            <a:r>
              <a:rPr lang="en-IN" sz="1400" dirty="0">
                <a:solidFill>
                  <a:schemeClr val="bg1"/>
                </a:solidFill>
                <a:latin typeface="Book Antiqua" panose="02040602050305030304" pitchFamily="18" charset="0"/>
              </a:rPr>
              <a:t>P</a:t>
            </a:r>
            <a:r>
              <a:rPr lang="en-IN" sz="1400" dirty="0" smtClean="0">
                <a:solidFill>
                  <a:schemeClr val="bg1"/>
                </a:solidFill>
                <a:latin typeface="Book Antiqua" panose="02040602050305030304" pitchFamily="18" charset="0"/>
              </a:rPr>
              <a:t>roviding Enhanced Security</a:t>
            </a:r>
            <a:endParaRPr lang="en-IN" sz="1400" dirty="0">
              <a:solidFill>
                <a:schemeClr val="bg1"/>
              </a:solidFill>
              <a:latin typeface="Book Antiqua" panose="02040602050305030304" pitchFamily="18" charset="0"/>
            </a:endParaRPr>
          </a:p>
        </p:txBody>
      </p:sp>
      <p:sp>
        <p:nvSpPr>
          <p:cNvPr id="34" name="Rectangle 33"/>
          <p:cNvSpPr/>
          <p:nvPr/>
        </p:nvSpPr>
        <p:spPr>
          <a:xfrm>
            <a:off x="5138516" y="5087934"/>
            <a:ext cx="4375327" cy="1291639"/>
          </a:xfrm>
          <a:prstGeom prst="rect">
            <a:avLst/>
          </a:prstGeom>
          <a:solidFill>
            <a:schemeClr val="tx1">
              <a:lumMod val="50000"/>
              <a:lumOff val="5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400" dirty="0" smtClean="0">
                <a:solidFill>
                  <a:schemeClr val="bg1"/>
                </a:solidFill>
                <a:latin typeface="Book Antiqua" panose="02040602050305030304" pitchFamily="18" charset="0"/>
              </a:rPr>
              <a:t>Anti-Forgery Token Implemented to Authenticate Individual Page  and Prevent Cross-Site Request Forgery Attack</a:t>
            </a:r>
            <a:endParaRPr lang="en-IN" sz="1400"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30396692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400" b="1" dirty="0" smtClean="0"/>
              <a:t>Key Information Functionalities</a:t>
            </a:r>
            <a:endParaRPr lang="en-IN" sz="2400" b="1" dirty="0"/>
          </a:p>
        </p:txBody>
      </p:sp>
      <p:sp>
        <p:nvSpPr>
          <p:cNvPr id="3" name="Slide Number Placeholder 2"/>
          <p:cNvSpPr>
            <a:spLocks noGrp="1"/>
          </p:cNvSpPr>
          <p:nvPr>
            <p:ph type="sldNum" sz="quarter" idx="12"/>
          </p:nvPr>
        </p:nvSpPr>
        <p:spPr>
          <a:noFill/>
        </p:spPr>
        <p:style>
          <a:lnRef idx="1">
            <a:schemeClr val="accent3"/>
          </a:lnRef>
          <a:fillRef idx="2">
            <a:schemeClr val="accent3"/>
          </a:fillRef>
          <a:effectRef idx="1">
            <a:schemeClr val="accent3"/>
          </a:effectRef>
          <a:fontRef idx="minor">
            <a:schemeClr val="dk1"/>
          </a:fontRef>
        </p:style>
        <p:txBody>
          <a:bodyPr/>
          <a:lstStyle/>
          <a:p>
            <a:fld id="{987A5030-8CF6-43AD-AE14-FA9A5092CA3D}" type="slidenum">
              <a:rPr lang="en-GB" altLang="en-US" smtClean="0">
                <a:solidFill>
                  <a:schemeClr val="tx1"/>
                </a:solidFill>
                <a:latin typeface="Book Antiqua" panose="02040602050305030304" pitchFamily="18" charset="0"/>
              </a:rPr>
              <a:pPr/>
              <a:t>11</a:t>
            </a:fld>
            <a:endParaRPr lang="en-GB" altLang="en-US">
              <a:solidFill>
                <a:schemeClr val="tx1"/>
              </a:solidFill>
              <a:latin typeface="Book Antiqua" panose="02040602050305030304" pitchFamily="18" charset="0"/>
            </a:endParaRPr>
          </a:p>
        </p:txBody>
      </p:sp>
      <p:sp>
        <p:nvSpPr>
          <p:cNvPr id="4" name="TextBox 3"/>
          <p:cNvSpPr txBox="1"/>
          <p:nvPr/>
        </p:nvSpPr>
        <p:spPr>
          <a:xfrm>
            <a:off x="228601" y="1447800"/>
            <a:ext cx="2162830" cy="183793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US" sz="1289" b="1" u="sng" dirty="0">
                <a:solidFill>
                  <a:sysClr val="windowText" lastClr="000000"/>
                </a:solidFill>
                <a:latin typeface="Book Antiqua" panose="02040602050305030304" pitchFamily="18" charset="0"/>
                <a:cs typeface="Calibri" pitchFamily="34" charset="0"/>
                <a:sym typeface="Wingdings" pitchFamily="2" charset="2"/>
              </a:rPr>
              <a:t>Policy and Regulatory Information</a:t>
            </a:r>
          </a:p>
          <a:p>
            <a:pPr marL="214966"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sym typeface="Wingdings" pitchFamily="2" charset="2"/>
              </a:rPr>
              <a:t>Policies</a:t>
            </a:r>
          </a:p>
          <a:p>
            <a:pPr marL="214966"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sym typeface="Wingdings" pitchFamily="2" charset="2"/>
              </a:rPr>
              <a:t>Regulations </a:t>
            </a:r>
          </a:p>
          <a:p>
            <a:pPr marL="214966"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sym typeface="Wingdings" pitchFamily="2" charset="2"/>
              </a:rPr>
              <a:t>Implementation </a:t>
            </a:r>
            <a:r>
              <a:rPr lang="en-US" sz="1289" dirty="0" smtClean="0">
                <a:solidFill>
                  <a:sysClr val="windowText" lastClr="000000"/>
                </a:solidFill>
                <a:latin typeface="Book Antiqua" panose="02040602050305030304" pitchFamily="18" charset="0"/>
                <a:cs typeface="Calibri" pitchFamily="34" charset="0"/>
                <a:sym typeface="Wingdings" pitchFamily="2" charset="2"/>
              </a:rPr>
              <a:t>Framework/Guidelines</a:t>
            </a:r>
            <a:endParaRPr lang="en-US" sz="1289" dirty="0">
              <a:solidFill>
                <a:sysClr val="windowText" lastClr="000000"/>
              </a:solidFill>
              <a:latin typeface="Book Antiqua" panose="02040602050305030304" pitchFamily="18" charset="0"/>
              <a:cs typeface="Calibri" pitchFamily="34" charset="0"/>
              <a:sym typeface="Wingdings" pitchFamily="2" charset="2"/>
            </a:endParaRPr>
          </a:p>
          <a:p>
            <a:pPr marL="214966"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sym typeface="Wingdings" pitchFamily="2" charset="2"/>
              </a:rPr>
              <a:t>Tariff Order</a:t>
            </a:r>
          </a:p>
          <a:p>
            <a:pPr marL="214966" indent="-21496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sym typeface="Wingdings" pitchFamily="2" charset="2"/>
              </a:rPr>
              <a:t>Circulars</a:t>
            </a:r>
            <a:endParaRPr lang="en-US" sz="1289" dirty="0">
              <a:solidFill>
                <a:sysClr val="windowText" lastClr="000000"/>
              </a:solidFill>
              <a:latin typeface="Book Antiqua" panose="02040602050305030304" pitchFamily="18" charset="0"/>
              <a:cs typeface="Calibri" pitchFamily="34" charset="0"/>
              <a:sym typeface="Wingdings" pitchFamily="2" charset="2"/>
            </a:endParaRPr>
          </a:p>
        </p:txBody>
      </p:sp>
      <p:sp>
        <p:nvSpPr>
          <p:cNvPr id="5" name="TextBox 4"/>
          <p:cNvSpPr txBox="1"/>
          <p:nvPr/>
        </p:nvSpPr>
        <p:spPr>
          <a:xfrm>
            <a:off x="2590800" y="1447800"/>
            <a:ext cx="2120988" cy="183793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US" sz="1289" b="1" u="sng" dirty="0">
                <a:solidFill>
                  <a:sysClr val="windowText" lastClr="000000"/>
                </a:solidFill>
                <a:latin typeface="Book Antiqua" panose="02040602050305030304" pitchFamily="18" charset="0"/>
                <a:cs typeface="Calibri" pitchFamily="34" charset="0"/>
              </a:rPr>
              <a:t>Finance and Subsidy </a:t>
            </a:r>
            <a:r>
              <a:rPr lang="en-US" sz="1289" b="1" u="sng" dirty="0" smtClean="0">
                <a:solidFill>
                  <a:sysClr val="windowText" lastClr="000000"/>
                </a:solidFill>
                <a:latin typeface="Book Antiqua" panose="02040602050305030304" pitchFamily="18" charset="0"/>
                <a:cs typeface="Calibri" pitchFamily="34" charset="0"/>
              </a:rPr>
              <a:t>Information</a:t>
            </a:r>
          </a:p>
          <a:p>
            <a:pPr algn="ctr" defTabSz="491350">
              <a:lnSpc>
                <a:spcPct val="110000"/>
              </a:lnSpc>
            </a:pPr>
            <a:endParaRPr lang="en-US" sz="1289" b="1" u="sng" dirty="0">
              <a:solidFill>
                <a:sysClr val="windowText" lastClr="000000"/>
              </a:solidFill>
              <a:latin typeface="Book Antiqua" panose="02040602050305030304" pitchFamily="18" charset="0"/>
              <a:cs typeface="Calibri" pitchFamily="34" charset="0"/>
            </a:endParaRPr>
          </a:p>
          <a:p>
            <a:pPr marL="214966"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Central and State </a:t>
            </a:r>
            <a:r>
              <a:rPr lang="en-US" sz="1289" dirty="0" smtClean="0">
                <a:solidFill>
                  <a:sysClr val="windowText" lastClr="000000"/>
                </a:solidFill>
                <a:latin typeface="Book Antiqua" panose="02040602050305030304" pitchFamily="18" charset="0"/>
                <a:cs typeface="Calibri" pitchFamily="34" charset="0"/>
              </a:rPr>
              <a:t>Govt. Subsidy</a:t>
            </a:r>
            <a:endParaRPr lang="en-US" sz="1289" dirty="0">
              <a:solidFill>
                <a:sysClr val="windowText" lastClr="000000"/>
              </a:solidFill>
              <a:latin typeface="Book Antiqua" panose="02040602050305030304" pitchFamily="18" charset="0"/>
              <a:cs typeface="Calibri" pitchFamily="34" charset="0"/>
            </a:endParaRPr>
          </a:p>
          <a:p>
            <a:pPr marL="214966" indent="-21496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rPr>
              <a:t>Financing Schemes of Banks/FIs  (Interest Rates, Loan Tenures)</a:t>
            </a:r>
            <a:endParaRPr lang="en-US" sz="1289" dirty="0">
              <a:solidFill>
                <a:sysClr val="windowText" lastClr="000000"/>
              </a:solidFill>
              <a:latin typeface="Book Antiqua" panose="02040602050305030304" pitchFamily="18" charset="0"/>
              <a:cs typeface="Calibri" pitchFamily="34" charset="0"/>
            </a:endParaRPr>
          </a:p>
        </p:txBody>
      </p:sp>
      <p:sp>
        <p:nvSpPr>
          <p:cNvPr id="6" name="TextBox 5"/>
          <p:cNvSpPr txBox="1"/>
          <p:nvPr/>
        </p:nvSpPr>
        <p:spPr>
          <a:xfrm>
            <a:off x="4953000" y="3949739"/>
            <a:ext cx="4715966" cy="22743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US" sz="1289" b="1" u="sng" dirty="0" smtClean="0">
                <a:solidFill>
                  <a:sysClr val="windowText" lastClr="000000"/>
                </a:solidFill>
                <a:latin typeface="Book Antiqua" panose="02040602050305030304" pitchFamily="18" charset="0"/>
                <a:cs typeface="Calibri" pitchFamily="34" charset="0"/>
              </a:rPr>
              <a:t>Locate</a:t>
            </a:r>
          </a:p>
          <a:p>
            <a:pPr algn="ctr" defTabSz="491350">
              <a:lnSpc>
                <a:spcPct val="110000"/>
              </a:lnSpc>
            </a:pPr>
            <a:endParaRPr lang="en-US" sz="1289" b="1" u="sng" dirty="0" smtClean="0">
              <a:solidFill>
                <a:sysClr val="windowText" lastClr="000000"/>
              </a:solidFill>
              <a:latin typeface="Book Antiqua" panose="02040602050305030304" pitchFamily="18" charset="0"/>
              <a:cs typeface="Calibri" pitchFamily="34" charset="0"/>
            </a:endParaRPr>
          </a:p>
          <a:p>
            <a:pPr marL="184256" indent="-21496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rPr>
              <a:t>Locate all Applications </a:t>
            </a:r>
            <a:r>
              <a:rPr lang="en-US" sz="1289" dirty="0">
                <a:solidFill>
                  <a:sysClr val="windowText" lastClr="000000"/>
                </a:solidFill>
                <a:latin typeface="Book Antiqua" panose="02040602050305030304" pitchFamily="18" charset="0"/>
                <a:cs typeface="Calibri" pitchFamily="34" charset="0"/>
              </a:rPr>
              <a:t>R</a:t>
            </a:r>
            <a:r>
              <a:rPr lang="en-US" sz="1289" dirty="0" smtClean="0">
                <a:solidFill>
                  <a:sysClr val="windowText" lastClr="000000"/>
                </a:solidFill>
                <a:latin typeface="Book Antiqua" panose="02040602050305030304" pitchFamily="18" charset="0"/>
                <a:cs typeface="Calibri" pitchFamily="34" charset="0"/>
              </a:rPr>
              <a:t>eceived </a:t>
            </a:r>
            <a:r>
              <a:rPr lang="en-US" sz="1289" dirty="0">
                <a:solidFill>
                  <a:sysClr val="windowText" lastClr="000000"/>
                </a:solidFill>
                <a:latin typeface="Book Antiqua" panose="02040602050305030304" pitchFamily="18" charset="0"/>
                <a:cs typeface="Calibri" pitchFamily="34" charset="0"/>
              </a:rPr>
              <a:t>B</a:t>
            </a:r>
            <a:r>
              <a:rPr lang="en-US" sz="1289" dirty="0" smtClean="0">
                <a:solidFill>
                  <a:sysClr val="windowText" lastClr="000000"/>
                </a:solidFill>
                <a:latin typeface="Book Antiqua" panose="02040602050305030304" pitchFamily="18" charset="0"/>
                <a:cs typeface="Calibri" pitchFamily="34" charset="0"/>
              </a:rPr>
              <a:t>ased on Geotags </a:t>
            </a:r>
            <a:endParaRPr lang="en-US" sz="1289" dirty="0">
              <a:solidFill>
                <a:sysClr val="windowText" lastClr="000000"/>
              </a:solidFill>
              <a:latin typeface="Book Antiqua" panose="02040602050305030304" pitchFamily="18" charset="0"/>
              <a:cs typeface="Calibri" pitchFamily="34" charset="0"/>
            </a:endParaRPr>
          </a:p>
          <a:p>
            <a:pPr marL="481114" lvl="1" indent="-21496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rPr>
              <a:t>Consumer </a:t>
            </a:r>
            <a:r>
              <a:rPr lang="en-US" sz="1289" dirty="0">
                <a:solidFill>
                  <a:sysClr val="windowText" lastClr="000000"/>
                </a:solidFill>
                <a:latin typeface="Book Antiqua" panose="02040602050305030304" pitchFamily="18" charset="0"/>
                <a:cs typeface="Calibri" pitchFamily="34" charset="0"/>
              </a:rPr>
              <a:t>name</a:t>
            </a:r>
          </a:p>
          <a:p>
            <a:pPr marL="481114" lvl="1"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Email </a:t>
            </a:r>
            <a:r>
              <a:rPr lang="en-US" sz="1289" dirty="0" smtClean="0">
                <a:solidFill>
                  <a:sysClr val="windowText" lastClr="000000"/>
                </a:solidFill>
                <a:latin typeface="Book Antiqua" panose="02040602050305030304" pitchFamily="18" charset="0"/>
                <a:cs typeface="Calibri" pitchFamily="34" charset="0"/>
              </a:rPr>
              <a:t>address</a:t>
            </a:r>
            <a:endParaRPr lang="en-US" sz="1289" dirty="0">
              <a:solidFill>
                <a:sysClr val="windowText" lastClr="000000"/>
              </a:solidFill>
              <a:latin typeface="Book Antiqua" panose="02040602050305030304" pitchFamily="18" charset="0"/>
              <a:cs typeface="Calibri" pitchFamily="34" charset="0"/>
            </a:endParaRPr>
          </a:p>
          <a:p>
            <a:pPr marL="481114" lvl="1"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Address</a:t>
            </a:r>
          </a:p>
          <a:p>
            <a:pPr marL="481114" lvl="1"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Type of metering</a:t>
            </a:r>
          </a:p>
          <a:p>
            <a:pPr marL="481114" lvl="1"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Size</a:t>
            </a:r>
          </a:p>
          <a:p>
            <a:pPr marL="481114" lvl="1"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Empaneled installer</a:t>
            </a:r>
          </a:p>
          <a:p>
            <a:pPr marL="481114" lvl="1" indent="-21496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Project </a:t>
            </a:r>
            <a:r>
              <a:rPr lang="en-US" sz="1289" dirty="0" smtClean="0">
                <a:solidFill>
                  <a:sysClr val="windowText" lastClr="000000"/>
                </a:solidFill>
                <a:latin typeface="Book Antiqua" panose="02040602050305030304" pitchFamily="18" charset="0"/>
                <a:cs typeface="Calibri" pitchFamily="34" charset="0"/>
              </a:rPr>
              <a:t>completion/commissioning </a:t>
            </a:r>
            <a:r>
              <a:rPr lang="en-US" sz="1289" dirty="0">
                <a:solidFill>
                  <a:sysClr val="windowText" lastClr="000000"/>
                </a:solidFill>
                <a:latin typeface="Book Antiqua" panose="02040602050305030304" pitchFamily="18" charset="0"/>
                <a:cs typeface="Calibri" pitchFamily="34" charset="0"/>
              </a:rPr>
              <a:t>date etc</a:t>
            </a:r>
            <a:r>
              <a:rPr lang="en-US" sz="1289" dirty="0" smtClean="0">
                <a:solidFill>
                  <a:sysClr val="windowText" lastClr="000000"/>
                </a:solidFill>
                <a:latin typeface="Book Antiqua" panose="02040602050305030304" pitchFamily="18" charset="0"/>
                <a:cs typeface="Calibri" pitchFamily="34" charset="0"/>
              </a:rPr>
              <a:t>.</a:t>
            </a:r>
          </a:p>
        </p:txBody>
      </p:sp>
      <p:sp>
        <p:nvSpPr>
          <p:cNvPr id="7" name="TextBox 6"/>
          <p:cNvSpPr txBox="1"/>
          <p:nvPr/>
        </p:nvSpPr>
        <p:spPr>
          <a:xfrm>
            <a:off x="4952999" y="1447800"/>
            <a:ext cx="2590800" cy="93871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US" sz="1250" b="1" u="sng" dirty="0" smtClean="0">
                <a:solidFill>
                  <a:sysClr val="windowText" lastClr="000000"/>
                </a:solidFill>
                <a:latin typeface="Book Antiqua" panose="02040602050305030304" pitchFamily="18" charset="0"/>
                <a:cs typeface="Calibri" pitchFamily="34" charset="0"/>
              </a:rPr>
              <a:t>Helpdesk</a:t>
            </a:r>
          </a:p>
          <a:p>
            <a:pPr algn="ctr" defTabSz="491350">
              <a:lnSpc>
                <a:spcPct val="110000"/>
              </a:lnSpc>
            </a:pPr>
            <a:endParaRPr lang="en-US" sz="1250" dirty="0">
              <a:solidFill>
                <a:sysClr val="windowText" lastClr="000000"/>
              </a:solidFill>
              <a:latin typeface="Book Antiqua" panose="02040602050305030304" pitchFamily="18" charset="0"/>
              <a:cs typeface="Calibri" pitchFamily="34" charset="0"/>
            </a:endParaRPr>
          </a:p>
          <a:p>
            <a:pPr marL="184256" indent="-214966" defTabSz="491350">
              <a:lnSpc>
                <a:spcPct val="110000"/>
              </a:lnSpc>
              <a:buFont typeface="Wingdings" panose="05000000000000000000" pitchFamily="2" charset="2"/>
              <a:buChar char="§"/>
            </a:pPr>
            <a:r>
              <a:rPr lang="en-IN" sz="1250" dirty="0" smtClean="0">
                <a:solidFill>
                  <a:sysClr val="windowText" lastClr="000000"/>
                </a:solidFill>
                <a:latin typeface="Book Antiqua" panose="02040602050305030304" pitchFamily="18" charset="0"/>
                <a:cs typeface="Calibri" pitchFamily="34" charset="0"/>
              </a:rPr>
              <a:t>Queries on Telephone/Email </a:t>
            </a:r>
            <a:endParaRPr lang="en-IN" sz="1250" dirty="0">
              <a:solidFill>
                <a:sysClr val="windowText" lastClr="000000"/>
              </a:solidFill>
              <a:latin typeface="Book Antiqua" panose="02040602050305030304" pitchFamily="18" charset="0"/>
              <a:cs typeface="Calibri" pitchFamily="34" charset="0"/>
            </a:endParaRPr>
          </a:p>
          <a:p>
            <a:pPr marL="184256" indent="-214966" defTabSz="491350">
              <a:lnSpc>
                <a:spcPct val="110000"/>
              </a:lnSpc>
              <a:buFont typeface="Wingdings" panose="05000000000000000000" pitchFamily="2" charset="2"/>
              <a:buChar char="§"/>
            </a:pPr>
            <a:r>
              <a:rPr lang="en-IN" sz="1250" dirty="0">
                <a:solidFill>
                  <a:sysClr val="windowText" lastClr="000000"/>
                </a:solidFill>
                <a:latin typeface="Book Antiqua" panose="02040602050305030304" pitchFamily="18" charset="0"/>
                <a:cs typeface="Calibri" pitchFamily="34" charset="0"/>
              </a:rPr>
              <a:t>Consumer F</a:t>
            </a:r>
            <a:r>
              <a:rPr lang="en-IN" sz="1250" dirty="0" smtClean="0">
                <a:solidFill>
                  <a:sysClr val="windowText" lastClr="000000"/>
                </a:solidFill>
                <a:latin typeface="Book Antiqua" panose="02040602050305030304" pitchFamily="18" charset="0"/>
                <a:cs typeface="Calibri" pitchFamily="34" charset="0"/>
              </a:rPr>
              <a:t>eedback</a:t>
            </a:r>
          </a:p>
        </p:txBody>
      </p:sp>
      <p:sp>
        <p:nvSpPr>
          <p:cNvPr id="8" name="TextBox 7"/>
          <p:cNvSpPr txBox="1"/>
          <p:nvPr/>
        </p:nvSpPr>
        <p:spPr>
          <a:xfrm>
            <a:off x="7785008" y="1458015"/>
            <a:ext cx="1851873" cy="22743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IN" sz="1289" b="1" u="sng" dirty="0" smtClean="0">
                <a:solidFill>
                  <a:sysClr val="windowText" lastClr="000000"/>
                </a:solidFill>
                <a:latin typeface="Book Antiqua" panose="02040602050305030304" pitchFamily="18" charset="0"/>
                <a:cs typeface="Calibri" pitchFamily="34" charset="0"/>
              </a:rPr>
              <a:t>Links </a:t>
            </a:r>
            <a:r>
              <a:rPr lang="en-IN" sz="1289" b="1" u="sng" dirty="0">
                <a:solidFill>
                  <a:sysClr val="windowText" lastClr="000000"/>
                </a:solidFill>
                <a:latin typeface="Book Antiqua" panose="02040602050305030304" pitchFamily="18" charset="0"/>
                <a:cs typeface="Calibri" pitchFamily="34" charset="0"/>
              </a:rPr>
              <a:t>for Quick </a:t>
            </a:r>
            <a:r>
              <a:rPr lang="en-IN" sz="1289" b="1" u="sng" dirty="0" smtClean="0">
                <a:solidFill>
                  <a:sysClr val="windowText" lastClr="000000"/>
                </a:solidFill>
                <a:latin typeface="Book Antiqua" panose="02040602050305030304" pitchFamily="18" charset="0"/>
                <a:cs typeface="Calibri" pitchFamily="34" charset="0"/>
              </a:rPr>
              <a:t>Access</a:t>
            </a:r>
          </a:p>
          <a:p>
            <a:pPr algn="ctr" defTabSz="491350">
              <a:lnSpc>
                <a:spcPct val="110000"/>
              </a:lnSpc>
            </a:pPr>
            <a:r>
              <a:rPr lang="en-IN" sz="1289" b="1" u="sng" dirty="0" smtClean="0">
                <a:solidFill>
                  <a:sysClr val="windowText" lastClr="000000"/>
                </a:solidFill>
                <a:latin typeface="Book Antiqua" panose="02040602050305030304" pitchFamily="18" charset="0"/>
                <a:cs typeface="Calibri" pitchFamily="34" charset="0"/>
              </a:rPr>
              <a:t> </a:t>
            </a:r>
            <a:endParaRPr lang="en-IN" sz="1289" b="1" u="sng" dirty="0">
              <a:solidFill>
                <a:sysClr val="windowText" lastClr="000000"/>
              </a:solidFill>
              <a:latin typeface="Book Antiqua" panose="02040602050305030304" pitchFamily="18" charset="0"/>
              <a:cs typeface="Calibri" pitchFamily="34" charset="0"/>
            </a:endParaRPr>
          </a:p>
          <a:p>
            <a:pPr marL="184256" indent="-214966" defTabSz="491350">
              <a:lnSpc>
                <a:spcPct val="110000"/>
              </a:lnSpc>
              <a:buFont typeface="Wingdings" panose="05000000000000000000" pitchFamily="2" charset="2"/>
              <a:buChar char="§"/>
            </a:pPr>
            <a:r>
              <a:rPr lang="en-IN" sz="1289" dirty="0">
                <a:solidFill>
                  <a:sysClr val="windowText" lastClr="000000"/>
                </a:solidFill>
                <a:latin typeface="Book Antiqua" panose="02040602050305030304" pitchFamily="18" charset="0"/>
                <a:cs typeface="Calibri" pitchFamily="34" charset="0"/>
              </a:rPr>
              <a:t>MNRE</a:t>
            </a:r>
          </a:p>
          <a:p>
            <a:pPr marL="184256" indent="-214966" defTabSz="491350">
              <a:lnSpc>
                <a:spcPct val="110000"/>
              </a:lnSpc>
              <a:buFont typeface="Wingdings" panose="05000000000000000000" pitchFamily="2" charset="2"/>
              <a:buChar char="§"/>
            </a:pPr>
            <a:r>
              <a:rPr lang="en-IN" sz="1289" dirty="0" smtClean="0">
                <a:solidFill>
                  <a:sysClr val="windowText" lastClr="000000"/>
                </a:solidFill>
                <a:latin typeface="Book Antiqua" panose="02040602050305030304" pitchFamily="18" charset="0"/>
                <a:cs typeface="Calibri" pitchFamily="34" charset="0"/>
              </a:rPr>
              <a:t>SERC</a:t>
            </a:r>
          </a:p>
          <a:p>
            <a:pPr marL="184256" indent="-214966" defTabSz="491350">
              <a:lnSpc>
                <a:spcPct val="110000"/>
              </a:lnSpc>
              <a:buFont typeface="Wingdings" panose="05000000000000000000" pitchFamily="2" charset="2"/>
              <a:buChar char="§"/>
            </a:pPr>
            <a:r>
              <a:rPr lang="en-IN" sz="1289" dirty="0" smtClean="0">
                <a:solidFill>
                  <a:sysClr val="windowText" lastClr="000000"/>
                </a:solidFill>
                <a:latin typeface="Book Antiqua" panose="02040602050305030304" pitchFamily="18" charset="0"/>
                <a:cs typeface="Calibri" pitchFamily="34" charset="0"/>
              </a:rPr>
              <a:t>SNA</a:t>
            </a:r>
          </a:p>
          <a:p>
            <a:pPr marL="184256" indent="-214966" defTabSz="491350">
              <a:lnSpc>
                <a:spcPct val="110000"/>
              </a:lnSpc>
              <a:buFont typeface="Wingdings" panose="05000000000000000000" pitchFamily="2" charset="2"/>
              <a:buChar char="§"/>
            </a:pPr>
            <a:r>
              <a:rPr lang="en-IN" sz="1289" dirty="0" smtClean="0">
                <a:solidFill>
                  <a:sysClr val="windowText" lastClr="000000"/>
                </a:solidFill>
                <a:latin typeface="Book Antiqua" panose="02040602050305030304" pitchFamily="18" charset="0"/>
                <a:cs typeface="Calibri" pitchFamily="34" charset="0"/>
              </a:rPr>
              <a:t>DISCOMs</a:t>
            </a:r>
          </a:p>
          <a:p>
            <a:pPr marL="184256" indent="-214966" defTabSz="491350">
              <a:lnSpc>
                <a:spcPct val="110000"/>
              </a:lnSpc>
              <a:buFont typeface="Wingdings" panose="05000000000000000000" pitchFamily="2" charset="2"/>
              <a:buChar char="§"/>
            </a:pPr>
            <a:r>
              <a:rPr lang="en-IN" sz="1289" dirty="0" smtClean="0">
                <a:solidFill>
                  <a:sysClr val="windowText" lastClr="000000"/>
                </a:solidFill>
                <a:latin typeface="Book Antiqua" panose="02040602050305030304" pitchFamily="18" charset="0"/>
                <a:cs typeface="Calibri" pitchFamily="34" charset="0"/>
              </a:rPr>
              <a:t>CEIG</a:t>
            </a:r>
          </a:p>
          <a:p>
            <a:pPr marL="184256" indent="-214966" defTabSz="491350">
              <a:lnSpc>
                <a:spcPct val="110000"/>
              </a:lnSpc>
              <a:buFont typeface="Wingdings" panose="05000000000000000000" pitchFamily="2" charset="2"/>
              <a:buChar char="§"/>
            </a:pPr>
            <a:endParaRPr lang="en-IN" sz="1289" dirty="0">
              <a:solidFill>
                <a:sysClr val="windowText" lastClr="000000"/>
              </a:solidFill>
              <a:latin typeface="Book Antiqua" panose="02040602050305030304" pitchFamily="18" charset="0"/>
              <a:cs typeface="Calibri" pitchFamily="34" charset="0"/>
            </a:endParaRPr>
          </a:p>
          <a:p>
            <a:pPr marL="184256" indent="-214966" defTabSz="491350">
              <a:lnSpc>
                <a:spcPct val="110000"/>
              </a:lnSpc>
              <a:buFont typeface="Wingdings" panose="05000000000000000000" pitchFamily="2" charset="2"/>
              <a:buChar char="§"/>
            </a:pPr>
            <a:endParaRPr lang="en-IN" sz="1289" dirty="0" smtClean="0">
              <a:solidFill>
                <a:sysClr val="windowText" lastClr="000000"/>
              </a:solidFill>
              <a:latin typeface="Book Antiqua" panose="02040602050305030304" pitchFamily="18" charset="0"/>
              <a:cs typeface="Calibri" pitchFamily="34" charset="0"/>
            </a:endParaRPr>
          </a:p>
        </p:txBody>
      </p:sp>
      <p:sp>
        <p:nvSpPr>
          <p:cNvPr id="9" name="TextBox 8"/>
          <p:cNvSpPr txBox="1"/>
          <p:nvPr/>
        </p:nvSpPr>
        <p:spPr>
          <a:xfrm>
            <a:off x="201885" y="4191000"/>
            <a:ext cx="2162830" cy="205614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lvl="1" algn="ctr" defTabSz="491350">
              <a:lnSpc>
                <a:spcPct val="110000"/>
              </a:lnSpc>
            </a:pPr>
            <a:r>
              <a:rPr lang="en-US" sz="1289" b="1" u="sng" dirty="0">
                <a:solidFill>
                  <a:sysClr val="windowText" lastClr="000000"/>
                </a:solidFill>
                <a:latin typeface="Book Antiqua" panose="02040602050305030304" pitchFamily="18" charset="0"/>
                <a:cs typeface="Calibri" pitchFamily="34" charset="0"/>
              </a:rPr>
              <a:t>Installation </a:t>
            </a:r>
            <a:r>
              <a:rPr lang="en-US" sz="1289" b="1" u="sng" dirty="0" smtClean="0">
                <a:solidFill>
                  <a:sysClr val="windowText" lastClr="000000"/>
                </a:solidFill>
                <a:latin typeface="Book Antiqua" panose="02040602050305030304" pitchFamily="18" charset="0"/>
                <a:cs typeface="Calibri" pitchFamily="34" charset="0"/>
              </a:rPr>
              <a:t>Information</a:t>
            </a:r>
          </a:p>
          <a:p>
            <a:pPr marL="0" lvl="1" algn="ctr" defTabSz="491350">
              <a:lnSpc>
                <a:spcPct val="110000"/>
              </a:lnSpc>
            </a:pPr>
            <a:endParaRPr lang="en-US" sz="1289" b="1" u="sng"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Procedure and Timeline for </a:t>
            </a:r>
            <a:r>
              <a:rPr lang="en-US" sz="1289" dirty="0" smtClean="0">
                <a:solidFill>
                  <a:sysClr val="windowText" lastClr="000000"/>
                </a:solidFill>
                <a:latin typeface="Book Antiqua" panose="02040602050305030304" pitchFamily="18" charset="0"/>
                <a:cs typeface="Calibri" pitchFamily="34" charset="0"/>
              </a:rPr>
              <a:t>Installation</a:t>
            </a:r>
            <a:endParaRPr lang="en-US" sz="1289"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rPr>
              <a:t>Procedure for supplier </a:t>
            </a:r>
            <a:r>
              <a:rPr lang="en-US" sz="1289" dirty="0">
                <a:solidFill>
                  <a:sysClr val="windowText" lastClr="000000"/>
                </a:solidFill>
                <a:latin typeface="Book Antiqua" panose="02040602050305030304" pitchFamily="18" charset="0"/>
                <a:cs typeface="Calibri" pitchFamily="34" charset="0"/>
              </a:rPr>
              <a:t>empanelment </a:t>
            </a:r>
          </a:p>
          <a:p>
            <a:pPr marL="184256" lvl="1" indent="-18425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rPr>
              <a:t>List </a:t>
            </a:r>
            <a:r>
              <a:rPr lang="en-US" sz="1289" dirty="0">
                <a:solidFill>
                  <a:sysClr val="windowText" lastClr="000000"/>
                </a:solidFill>
                <a:latin typeface="Book Antiqua" panose="02040602050305030304" pitchFamily="18" charset="0"/>
                <a:cs typeface="Calibri" pitchFamily="34" charset="0"/>
              </a:rPr>
              <a:t>of </a:t>
            </a:r>
            <a:r>
              <a:rPr lang="en-US" sz="1289" dirty="0" smtClean="0">
                <a:solidFill>
                  <a:sysClr val="windowText" lastClr="000000"/>
                </a:solidFill>
                <a:latin typeface="Book Antiqua" panose="02040602050305030304" pitchFamily="18" charset="0"/>
                <a:cs typeface="Calibri" pitchFamily="34" charset="0"/>
              </a:rPr>
              <a:t>Empaneled Agencies</a:t>
            </a:r>
            <a:endParaRPr lang="en-US" sz="1289"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Technical </a:t>
            </a:r>
            <a:r>
              <a:rPr lang="en-US" sz="1289" dirty="0" smtClean="0">
                <a:solidFill>
                  <a:sysClr val="windowText" lastClr="000000"/>
                </a:solidFill>
                <a:latin typeface="Book Antiqua" panose="02040602050305030304" pitchFamily="18" charset="0"/>
                <a:cs typeface="Calibri" pitchFamily="34" charset="0"/>
              </a:rPr>
              <a:t>Specifications</a:t>
            </a:r>
            <a:endParaRPr lang="en-US" sz="1289" dirty="0">
              <a:solidFill>
                <a:sysClr val="windowText" lastClr="000000"/>
              </a:solidFill>
              <a:latin typeface="Book Antiqua" panose="02040602050305030304" pitchFamily="18" charset="0"/>
              <a:cs typeface="Calibri" pitchFamily="34" charset="0"/>
            </a:endParaRPr>
          </a:p>
        </p:txBody>
      </p:sp>
      <p:sp>
        <p:nvSpPr>
          <p:cNvPr id="10" name="TextBox 9"/>
          <p:cNvSpPr txBox="1"/>
          <p:nvPr/>
        </p:nvSpPr>
        <p:spPr>
          <a:xfrm>
            <a:off x="2591715" y="4180086"/>
            <a:ext cx="2148147" cy="205614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lvl="1" algn="ctr" defTabSz="491350">
              <a:lnSpc>
                <a:spcPct val="110000"/>
              </a:lnSpc>
            </a:pPr>
            <a:r>
              <a:rPr lang="en-US" sz="1289" b="1" u="sng" dirty="0">
                <a:solidFill>
                  <a:sysClr val="windowText" lastClr="000000"/>
                </a:solidFill>
                <a:latin typeface="Book Antiqua" panose="02040602050305030304" pitchFamily="18" charset="0"/>
                <a:cs typeface="Calibri" pitchFamily="34" charset="0"/>
              </a:rPr>
              <a:t>General </a:t>
            </a:r>
            <a:r>
              <a:rPr lang="en-US" sz="1289" b="1" u="sng" dirty="0" smtClean="0">
                <a:solidFill>
                  <a:sysClr val="windowText" lastClr="000000"/>
                </a:solidFill>
                <a:latin typeface="Book Antiqua" panose="02040602050305030304" pitchFamily="18" charset="0"/>
                <a:cs typeface="Calibri" pitchFamily="34" charset="0"/>
              </a:rPr>
              <a:t>Information</a:t>
            </a:r>
          </a:p>
          <a:p>
            <a:pPr marL="0" lvl="1" algn="ctr" defTabSz="491350">
              <a:lnSpc>
                <a:spcPct val="110000"/>
              </a:lnSpc>
            </a:pPr>
            <a:endParaRPr lang="en-US" sz="1289" b="1" u="sng"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Benefits of </a:t>
            </a:r>
            <a:r>
              <a:rPr lang="en-US" sz="1289" dirty="0" smtClean="0">
                <a:solidFill>
                  <a:sysClr val="windowText" lastClr="000000"/>
                </a:solidFill>
                <a:latin typeface="Book Antiqua" panose="02040602050305030304" pitchFamily="18" charset="0"/>
                <a:cs typeface="Calibri" pitchFamily="34" charset="0"/>
              </a:rPr>
              <a:t>RTSPV</a:t>
            </a:r>
            <a:endParaRPr lang="en-US" sz="1289"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Information on </a:t>
            </a:r>
            <a:r>
              <a:rPr lang="en-US" sz="1289" dirty="0" smtClean="0">
                <a:solidFill>
                  <a:sysClr val="windowText" lastClr="000000"/>
                </a:solidFill>
                <a:latin typeface="Book Antiqua" panose="02040602050305030304" pitchFamily="18" charset="0"/>
                <a:cs typeface="Calibri" pitchFamily="34" charset="0"/>
              </a:rPr>
              <a:t>Net </a:t>
            </a:r>
            <a:r>
              <a:rPr lang="en-US" sz="1289" dirty="0">
                <a:solidFill>
                  <a:sysClr val="windowText" lastClr="000000"/>
                </a:solidFill>
                <a:latin typeface="Book Antiqua" panose="02040602050305030304" pitchFamily="18" charset="0"/>
                <a:cs typeface="Calibri" pitchFamily="34" charset="0"/>
              </a:rPr>
              <a:t>and </a:t>
            </a:r>
            <a:r>
              <a:rPr lang="en-US" sz="1289" dirty="0" smtClean="0">
                <a:solidFill>
                  <a:sysClr val="windowText" lastClr="000000"/>
                </a:solidFill>
                <a:latin typeface="Book Antiqua" panose="02040602050305030304" pitchFamily="18" charset="0"/>
                <a:cs typeface="Calibri" pitchFamily="34" charset="0"/>
              </a:rPr>
              <a:t>Gross </a:t>
            </a:r>
            <a:r>
              <a:rPr lang="en-US" sz="1289" dirty="0">
                <a:solidFill>
                  <a:sysClr val="windowText" lastClr="000000"/>
                </a:solidFill>
                <a:latin typeface="Book Antiqua" panose="02040602050305030304" pitchFamily="18" charset="0"/>
                <a:cs typeface="Calibri" pitchFamily="34" charset="0"/>
              </a:rPr>
              <a:t>M</a:t>
            </a:r>
            <a:r>
              <a:rPr lang="en-US" sz="1289" dirty="0" smtClean="0">
                <a:solidFill>
                  <a:sysClr val="windowText" lastClr="000000"/>
                </a:solidFill>
                <a:latin typeface="Book Antiqua" panose="02040602050305030304" pitchFamily="18" charset="0"/>
                <a:cs typeface="Calibri" pitchFamily="34" charset="0"/>
              </a:rPr>
              <a:t>etering </a:t>
            </a:r>
            <a:r>
              <a:rPr lang="en-US" sz="1289" dirty="0">
                <a:solidFill>
                  <a:sysClr val="windowText" lastClr="000000"/>
                </a:solidFill>
                <a:latin typeface="Book Antiqua" panose="02040602050305030304" pitchFamily="18" charset="0"/>
                <a:cs typeface="Calibri" pitchFamily="34" charset="0"/>
              </a:rPr>
              <a:t>with </a:t>
            </a:r>
            <a:r>
              <a:rPr lang="en-US" sz="1289" dirty="0" smtClean="0">
                <a:solidFill>
                  <a:sysClr val="windowText" lastClr="000000"/>
                </a:solidFill>
                <a:latin typeface="Book Antiqua" panose="02040602050305030304" pitchFamily="18" charset="0"/>
                <a:cs typeface="Calibri" pitchFamily="34" charset="0"/>
              </a:rPr>
              <a:t>Illustrations</a:t>
            </a:r>
            <a:endParaRPr lang="en-US" sz="1289"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smtClean="0">
                <a:solidFill>
                  <a:sysClr val="windowText" lastClr="000000"/>
                </a:solidFill>
                <a:latin typeface="Book Antiqua" panose="02040602050305030304" pitchFamily="18" charset="0"/>
                <a:cs typeface="Calibri" pitchFamily="34" charset="0"/>
              </a:rPr>
              <a:t>Calculator</a:t>
            </a:r>
            <a:endParaRPr lang="en-US" sz="1289" dirty="0">
              <a:solidFill>
                <a:sysClr val="windowText" lastClr="000000"/>
              </a:solidFill>
              <a:latin typeface="Book Antiqua" panose="02040602050305030304" pitchFamily="18" charset="0"/>
              <a:cs typeface="Calibri" pitchFamily="34" charset="0"/>
            </a:endParaRPr>
          </a:p>
          <a:p>
            <a:pPr marL="184256" lvl="1" indent="-18425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Newsfeed/Updates</a:t>
            </a:r>
          </a:p>
          <a:p>
            <a:pPr marL="184256" lvl="1" indent="-184256" defTabSz="491350">
              <a:lnSpc>
                <a:spcPct val="110000"/>
              </a:lnSpc>
              <a:buFont typeface="Wingdings" panose="05000000000000000000" pitchFamily="2" charset="2"/>
              <a:buChar char="§"/>
            </a:pPr>
            <a:r>
              <a:rPr lang="en-US" sz="1289" dirty="0">
                <a:solidFill>
                  <a:sysClr val="windowText" lastClr="000000"/>
                </a:solidFill>
                <a:latin typeface="Book Antiqua" panose="02040602050305030304" pitchFamily="18" charset="0"/>
                <a:cs typeface="Calibri" pitchFamily="34" charset="0"/>
              </a:rPr>
              <a:t>Photo </a:t>
            </a:r>
            <a:r>
              <a:rPr lang="en-US" sz="1289" dirty="0" smtClean="0">
                <a:solidFill>
                  <a:sysClr val="windowText" lastClr="000000"/>
                </a:solidFill>
                <a:latin typeface="Book Antiqua" panose="02040602050305030304" pitchFamily="18" charset="0"/>
                <a:cs typeface="Calibri" pitchFamily="34" charset="0"/>
              </a:rPr>
              <a:t>Gallery </a:t>
            </a:r>
            <a:endParaRPr lang="en-US" sz="1289" dirty="0">
              <a:solidFill>
                <a:sysClr val="windowText" lastClr="000000"/>
              </a:solidFill>
              <a:latin typeface="Book Antiqua" panose="02040602050305030304" pitchFamily="18" charset="0"/>
              <a:cs typeface="Calibri" pitchFamily="34" charset="0"/>
            </a:endParaRPr>
          </a:p>
        </p:txBody>
      </p:sp>
      <p:sp>
        <p:nvSpPr>
          <p:cNvPr id="11" name="TextBox 10"/>
          <p:cNvSpPr txBox="1"/>
          <p:nvPr/>
        </p:nvSpPr>
        <p:spPr>
          <a:xfrm>
            <a:off x="228601" y="3493640"/>
            <a:ext cx="4483188" cy="51385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IN" sz="1200" b="1" u="sng" dirty="0" smtClean="0">
                <a:solidFill>
                  <a:sysClr val="windowText" lastClr="000000"/>
                </a:solidFill>
                <a:latin typeface="Book Antiqua" panose="02040602050305030304" pitchFamily="18" charset="0"/>
                <a:cs typeface="Calibri" pitchFamily="34" charset="0"/>
              </a:rPr>
              <a:t>Achievements</a:t>
            </a:r>
          </a:p>
          <a:p>
            <a:pPr defTabSz="491350">
              <a:lnSpc>
                <a:spcPct val="110000"/>
              </a:lnSpc>
            </a:pPr>
            <a:r>
              <a:rPr lang="en-IN" sz="1290" dirty="0">
                <a:solidFill>
                  <a:sysClr val="windowText" lastClr="000000"/>
                </a:solidFill>
                <a:latin typeface="Book Antiqua" panose="02040602050305030304" pitchFamily="18" charset="0"/>
                <a:cs typeface="Calibri" pitchFamily="34" charset="0"/>
              </a:rPr>
              <a:t>I</a:t>
            </a:r>
            <a:r>
              <a:rPr lang="en-IN" sz="1290" dirty="0" smtClean="0">
                <a:solidFill>
                  <a:sysClr val="windowText" lastClr="000000"/>
                </a:solidFill>
                <a:latin typeface="Book Antiqua" panose="02040602050305030304" pitchFamily="18" charset="0"/>
                <a:cs typeface="Calibri" pitchFamily="34" charset="0"/>
              </a:rPr>
              <a:t>nstallation Statistics Year/Quarter Wise </a:t>
            </a:r>
            <a:endParaRPr lang="en-IN" sz="1290" dirty="0">
              <a:solidFill>
                <a:sysClr val="windowText" lastClr="000000"/>
              </a:solidFill>
              <a:latin typeface="Book Antiqua" panose="02040602050305030304" pitchFamily="18" charset="0"/>
              <a:cs typeface="Calibri" pitchFamily="34" charset="0"/>
            </a:endParaRPr>
          </a:p>
        </p:txBody>
      </p:sp>
      <p:sp>
        <p:nvSpPr>
          <p:cNvPr id="12" name="TextBox 11"/>
          <p:cNvSpPr txBox="1"/>
          <p:nvPr/>
        </p:nvSpPr>
        <p:spPr>
          <a:xfrm>
            <a:off x="4952999" y="2553820"/>
            <a:ext cx="2590799" cy="115031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US" sz="1250" b="1" u="sng" dirty="0" smtClean="0">
                <a:solidFill>
                  <a:sysClr val="windowText" lastClr="000000"/>
                </a:solidFill>
                <a:latin typeface="Book Antiqua" panose="02040602050305030304" pitchFamily="18" charset="0"/>
                <a:cs typeface="Calibri" pitchFamily="34" charset="0"/>
              </a:rPr>
              <a:t>User Manuals</a:t>
            </a:r>
          </a:p>
          <a:p>
            <a:pPr algn="ctr" defTabSz="491350">
              <a:lnSpc>
                <a:spcPct val="110000"/>
              </a:lnSpc>
            </a:pPr>
            <a:endParaRPr lang="en-US" sz="1250" dirty="0">
              <a:solidFill>
                <a:sysClr val="windowText" lastClr="000000"/>
              </a:solidFill>
              <a:latin typeface="Book Antiqua" panose="02040602050305030304" pitchFamily="18" charset="0"/>
              <a:cs typeface="Calibri" pitchFamily="34" charset="0"/>
            </a:endParaRPr>
          </a:p>
          <a:p>
            <a:pPr marL="184256" indent="-214966" defTabSz="491350">
              <a:lnSpc>
                <a:spcPct val="110000"/>
              </a:lnSpc>
              <a:buFont typeface="Wingdings" panose="05000000000000000000" pitchFamily="2" charset="2"/>
              <a:buChar char="§"/>
            </a:pPr>
            <a:r>
              <a:rPr lang="en-US" sz="1250" dirty="0" smtClean="0">
                <a:solidFill>
                  <a:sysClr val="windowText" lastClr="000000"/>
                </a:solidFill>
                <a:latin typeface="Book Antiqua" panose="02040602050305030304" pitchFamily="18" charset="0"/>
                <a:cs typeface="Calibri" pitchFamily="34" charset="0"/>
              </a:rPr>
              <a:t>Stakeholder wise User Manuals for Consumer, DISCOM and SNA</a:t>
            </a:r>
            <a:endParaRPr lang="en-IN" sz="1250" dirty="0">
              <a:solidFill>
                <a:sysClr val="windowText" lastClr="000000"/>
              </a:solidFill>
              <a:latin typeface="Book Antiqua" panose="02040602050305030304" pitchFamily="18" charset="0"/>
              <a:cs typeface="Calibri" pitchFamily="34" charset="0"/>
            </a:endParaRPr>
          </a:p>
        </p:txBody>
      </p:sp>
    </p:spTree>
    <p:extLst>
      <p:ext uri="{BB962C8B-B14F-4D97-AF65-F5344CB8AC3E}">
        <p14:creationId xmlns:p14="http://schemas.microsoft.com/office/powerpoint/2010/main" val="1748086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noFill/>
        </p:spPr>
        <p:txBody>
          <a:bodyPr/>
          <a:lstStyle/>
          <a:p>
            <a:r>
              <a:rPr lang="en-IN" sz="2400" b="1" dirty="0" smtClean="0"/>
              <a:t>System Architecture</a:t>
            </a:r>
            <a:endParaRPr lang="en-IN" sz="2400" b="1" dirty="0"/>
          </a:p>
        </p:txBody>
      </p:sp>
      <p:sp>
        <p:nvSpPr>
          <p:cNvPr id="4" name="Slide Number Placeholder 3"/>
          <p:cNvSpPr>
            <a:spLocks noGrp="1"/>
          </p:cNvSpPr>
          <p:nvPr>
            <p:ph type="sldNum" sz="quarter" idx="12"/>
          </p:nvPr>
        </p:nvSpPr>
        <p:spPr>
          <a:xfrm>
            <a:off x="7010400" y="6547513"/>
            <a:ext cx="2311400" cy="304800"/>
          </a:xfrm>
        </p:spPr>
        <p:txBody>
          <a:bodyPr/>
          <a:lstStyle/>
          <a:p>
            <a:pPr defTabSz="495285" fontAlgn="auto">
              <a:spcBef>
                <a:spcPts val="0"/>
              </a:spcBef>
              <a:spcAft>
                <a:spcPts val="0"/>
              </a:spcAft>
            </a:pPr>
            <a:fld id="{42782948-4DBE-204D-AB9E-B65E067054AE}" type="slidenum">
              <a:rPr lang="en-US">
                <a:solidFill>
                  <a:schemeClr val="tx1"/>
                </a:solidFill>
                <a:latin typeface="Book Antiqua" panose="02040602050305030304" pitchFamily="18" charset="0"/>
              </a:rPr>
              <a:pPr defTabSz="495285" fontAlgn="auto">
                <a:spcBef>
                  <a:spcPts val="0"/>
                </a:spcBef>
                <a:spcAft>
                  <a:spcPts val="0"/>
                </a:spcAft>
              </a:pPr>
              <a:t>12</a:t>
            </a:fld>
            <a:endParaRPr lang="en-US" dirty="0">
              <a:solidFill>
                <a:schemeClr val="tx1"/>
              </a:solidFill>
              <a:latin typeface="Book Antiqua" panose="02040602050305030304" pitchFamily="18" charset="0"/>
            </a:endParaRPr>
          </a:p>
        </p:txBody>
      </p:sp>
      <p:grpSp>
        <p:nvGrpSpPr>
          <p:cNvPr id="2" name="Group 1"/>
          <p:cNvGrpSpPr/>
          <p:nvPr/>
        </p:nvGrpSpPr>
        <p:grpSpPr>
          <a:xfrm>
            <a:off x="4259470" y="1305788"/>
            <a:ext cx="5501859" cy="4866412"/>
            <a:chOff x="4114800" y="2686829"/>
            <a:chExt cx="5501859" cy="3637771"/>
          </a:xfrm>
        </p:grpSpPr>
        <p:sp>
          <p:nvSpPr>
            <p:cNvPr id="1027" name="AutoShape 3"/>
            <p:cNvSpPr>
              <a:spLocks noChangeArrowheads="1"/>
            </p:cNvSpPr>
            <p:nvPr/>
          </p:nvSpPr>
          <p:spPr bwMode="auto">
            <a:xfrm>
              <a:off x="8037129" y="5246894"/>
              <a:ext cx="1579530" cy="1077706"/>
            </a:xfrm>
            <a:prstGeom prst="flowChartMagneticDisk">
              <a:avLst/>
            </a:prstGeom>
            <a:gradFill rotWithShape="0">
              <a:gsLst>
                <a:gs pos="0">
                  <a:srgbClr val="FFFFFF"/>
                </a:gs>
                <a:gs pos="100000">
                  <a:srgbClr val="B6DDE8"/>
                </a:gs>
              </a:gsLst>
              <a:lin ang="5400000" scaled="1"/>
            </a:gradFill>
            <a:ln w="12700">
              <a:solidFill>
                <a:srgbClr val="92CDDC"/>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100" b="1" i="0" u="none" strike="noStrike" cap="none" normalizeH="0" baseline="0" dirty="0" smtClean="0">
                  <a:ln>
                    <a:noFill/>
                  </a:ln>
                  <a:solidFill>
                    <a:srgbClr val="0070C0"/>
                  </a:solidFill>
                  <a:effectLst/>
                  <a:latin typeface="Book Antiqua" pitchFamily="18" charset="0"/>
                  <a:cs typeface="Arial" pitchFamily="34" charset="0"/>
                </a:rPr>
                <a:t>Database</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100" b="0" i="0" u="none" strike="noStrike" cap="none" normalizeH="0" baseline="0" dirty="0" smtClean="0">
                  <a:ln>
                    <a:noFill/>
                  </a:ln>
                  <a:solidFill>
                    <a:schemeClr val="tx1"/>
                  </a:solidFill>
                  <a:effectLst/>
                  <a:latin typeface="Book Antiqua" pitchFamily="18" charset="0"/>
                  <a:cs typeface="Arial" pitchFamily="34" charset="0"/>
                </a:rPr>
                <a:t>SQL Server</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AutoShape 4"/>
            <p:cNvSpPr>
              <a:spLocks noChangeArrowheads="1"/>
            </p:cNvSpPr>
            <p:nvPr/>
          </p:nvSpPr>
          <p:spPr bwMode="auto">
            <a:xfrm>
              <a:off x="7206549" y="5780294"/>
              <a:ext cx="823795" cy="152400"/>
            </a:xfrm>
            <a:prstGeom prst="leftRightArrow">
              <a:avLst>
                <a:gd name="adj1" fmla="val 50000"/>
                <a:gd name="adj2" fmla="val 127833"/>
              </a:avLst>
            </a:prstGeom>
            <a:solidFill>
              <a:srgbClr val="00B05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a:ln>
                  <a:solidFill>
                    <a:schemeClr val="tx1"/>
                  </a:solidFill>
                </a:ln>
              </a:endParaRPr>
            </a:p>
          </p:txBody>
        </p:sp>
        <p:sp>
          <p:nvSpPr>
            <p:cNvPr id="1029" name="AutoShape 5"/>
            <p:cNvSpPr>
              <a:spLocks noChangeArrowheads="1"/>
            </p:cNvSpPr>
            <p:nvPr/>
          </p:nvSpPr>
          <p:spPr bwMode="auto">
            <a:xfrm>
              <a:off x="4387149" y="5498354"/>
              <a:ext cx="2798462" cy="662940"/>
            </a:xfrm>
            <a:prstGeom prst="roundRect">
              <a:avLst>
                <a:gd name="adj" fmla="val 16667"/>
              </a:avLst>
            </a:prstGeom>
            <a:solidFill>
              <a:srgbClr val="FFFFFF"/>
            </a:solidFill>
            <a:ln w="63500" cmpd="thickThin">
              <a:solidFill>
                <a:srgbClr val="F79646"/>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100" b="1" i="0" u="none" strike="noStrike" cap="none" normalizeH="0" baseline="0" dirty="0" smtClean="0">
                  <a:ln>
                    <a:noFill/>
                  </a:ln>
                  <a:solidFill>
                    <a:srgbClr val="0070C0"/>
                  </a:solidFill>
                  <a:effectLst/>
                  <a:latin typeface="Book Antiqua" pitchFamily="18" charset="0"/>
                  <a:cs typeface="Arial" pitchFamily="34" charset="0"/>
                </a:rPr>
                <a:t>Database Access Layer</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100" b="0" i="0" u="none" strike="noStrike" cap="none" normalizeH="0" baseline="0" dirty="0" smtClean="0">
                  <a:ln>
                    <a:noFill/>
                  </a:ln>
                  <a:solidFill>
                    <a:schemeClr val="tx1"/>
                  </a:solidFill>
                  <a:effectLst/>
                  <a:latin typeface="Book Antiqua" pitchFamily="18" charset="0"/>
                  <a:cs typeface="Arial" pitchFamily="34" charset="0"/>
                </a:rPr>
                <a:t>Web API</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4114800" y="2924771"/>
              <a:ext cx="3352586" cy="2398323"/>
            </a:xfrm>
            <a:prstGeom prst="rect">
              <a:avLst/>
            </a:prstGeom>
            <a:solidFill>
              <a:srgbClr val="C6D9F1"/>
            </a:solidFill>
            <a:ln w="12700">
              <a:solidFill>
                <a:srgbClr val="C0504D"/>
              </a:solidFill>
              <a:prstDash val="dash"/>
              <a:miter lim="800000"/>
              <a:headEnd/>
              <a:tailEnd/>
            </a:ln>
            <a:effectLst/>
          </p:spPr>
          <p:txBody>
            <a:bodyPr vert="horz" wrap="square" lIns="91440" tIns="45720" rIns="91440" bIns="45720" numCol="1" anchor="t" anchorCtr="0" compatLnSpc="1">
              <a:prstTxWarp prst="textNoShape">
                <a:avLst/>
              </a:prstTxWarp>
            </a:bodyPr>
            <a:lstStyle/>
            <a:p>
              <a:endParaRPr lang="en-IN"/>
            </a:p>
          </p:txBody>
        </p:sp>
        <p:sp>
          <p:nvSpPr>
            <p:cNvPr id="1033" name="AutoShape 9"/>
            <p:cNvSpPr>
              <a:spLocks noChangeArrowheads="1"/>
            </p:cNvSpPr>
            <p:nvPr/>
          </p:nvSpPr>
          <p:spPr bwMode="auto">
            <a:xfrm>
              <a:off x="5964430" y="2686829"/>
              <a:ext cx="1415242" cy="426465"/>
            </a:xfrm>
            <a:prstGeom prst="flowChartTerminator">
              <a:avLst/>
            </a:prstGeom>
            <a:solidFill>
              <a:srgbClr val="FFC000"/>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000" b="1" i="0" u="none" strike="noStrike" cap="none" normalizeH="0" baseline="0" smtClean="0">
                  <a:ln>
                    <a:noFill/>
                  </a:ln>
                  <a:solidFill>
                    <a:schemeClr val="tx1"/>
                  </a:solidFill>
                  <a:effectLst/>
                  <a:latin typeface="Book Antiqua" pitchFamily="18" charset="0"/>
                  <a:cs typeface="Arial" pitchFamily="34" charset="0"/>
                </a:rPr>
                <a:t>MVC Architecture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4" name="AutoShape 10"/>
            <p:cNvSpPr>
              <a:spLocks noChangeArrowheads="1"/>
            </p:cNvSpPr>
            <p:nvPr/>
          </p:nvSpPr>
          <p:spPr bwMode="auto">
            <a:xfrm>
              <a:off x="4377242" y="3351621"/>
              <a:ext cx="2720495" cy="676073"/>
            </a:xfrm>
            <a:prstGeom prst="roundRect">
              <a:avLst>
                <a:gd name="adj" fmla="val 16667"/>
              </a:avLst>
            </a:prstGeom>
            <a:solidFill>
              <a:srgbClr val="FFFFFF"/>
            </a:solidFill>
            <a:ln w="63500" cmpd="thickThin">
              <a:solidFill>
                <a:srgbClr val="4BACC6"/>
              </a:solidFill>
              <a:round/>
              <a:headEnd/>
              <a:tailEnd/>
            </a:ln>
            <a:effectLst/>
          </p:spPr>
          <p:txBody>
            <a:bodyPr vert="horz" wrap="square" lIns="91440" tIns="45720" rIns="91440" bIns="45720" numCol="1" anchor="t" anchorCtr="0" compatLnSpc="1">
              <a:prstTxWarp prst="textNoShape">
                <a:avLst/>
              </a:prstTxWarp>
            </a:bodyPr>
            <a:lstStyle/>
            <a:p>
              <a:pPr lvl="0" algn="ctr">
                <a:spcAft>
                  <a:spcPts val="1000"/>
                </a:spcAft>
              </a:pPr>
              <a:r>
                <a:rPr lang="en-US" sz="1100" b="1" dirty="0" smtClean="0">
                  <a:solidFill>
                    <a:srgbClr val="0070C0"/>
                  </a:solidFill>
                  <a:latin typeface="Book Antiqua" pitchFamily="18" charset="0"/>
                </a:rPr>
                <a:t>User Interface Layer </a:t>
              </a:r>
            </a:p>
            <a:p>
              <a:pPr lvl="0" algn="ctr">
                <a:spcAft>
                  <a:spcPts val="1000"/>
                </a:spcAft>
              </a:pPr>
              <a:r>
                <a:rPr kumimoji="0" lang="en-IN" sz="1100" b="0" i="0" u="none" strike="noStrike" cap="none" normalizeH="0" baseline="0" dirty="0" smtClean="0">
                  <a:ln>
                    <a:noFill/>
                  </a:ln>
                  <a:solidFill>
                    <a:schemeClr val="tx1"/>
                  </a:solidFill>
                  <a:effectLst/>
                  <a:latin typeface="Book Antiqua" pitchFamily="18" charset="0"/>
                  <a:cs typeface="Arial" pitchFamily="34" charset="0"/>
                </a:rPr>
                <a:t>View, HTML, XML, JS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AutoShape 11"/>
            <p:cNvSpPr>
              <a:spLocks noChangeArrowheads="1"/>
            </p:cNvSpPr>
            <p:nvPr/>
          </p:nvSpPr>
          <p:spPr bwMode="auto">
            <a:xfrm>
              <a:off x="4377242" y="4422738"/>
              <a:ext cx="2798462" cy="671756"/>
            </a:xfrm>
            <a:prstGeom prst="roundRect">
              <a:avLst>
                <a:gd name="adj" fmla="val 16667"/>
              </a:avLst>
            </a:prstGeom>
            <a:solidFill>
              <a:srgbClr val="FFFFFF"/>
            </a:solidFill>
            <a:ln w="63500" cmpd="thickThin">
              <a:solidFill>
                <a:srgbClr val="9BBB59"/>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100" b="1" i="0" u="none" strike="noStrike" cap="none" normalizeH="0" baseline="0" dirty="0" smtClean="0">
                  <a:ln>
                    <a:noFill/>
                  </a:ln>
                  <a:solidFill>
                    <a:srgbClr val="0070C0"/>
                  </a:solidFill>
                  <a:effectLst/>
                  <a:latin typeface="Book Antiqua" pitchFamily="18" charset="0"/>
                  <a:cs typeface="Arial" pitchFamily="34" charset="0"/>
                </a:rPr>
                <a:t>Business Logic Layer</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IN" sz="1100" b="0" i="0" u="none" strike="noStrike" cap="none" normalizeH="0" baseline="0" dirty="0" smtClean="0">
                  <a:ln>
                    <a:noFill/>
                  </a:ln>
                  <a:solidFill>
                    <a:schemeClr val="tx1"/>
                  </a:solidFill>
                  <a:effectLst/>
                  <a:latin typeface="Book Antiqua" pitchFamily="18" charset="0"/>
                  <a:cs typeface="Arial" pitchFamily="34" charset="0"/>
                </a:rPr>
                <a:t>Controller, Model, Class Library</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6" name="AutoShape 12"/>
            <p:cNvSpPr>
              <a:spLocks noChangeArrowheads="1"/>
            </p:cNvSpPr>
            <p:nvPr/>
          </p:nvSpPr>
          <p:spPr bwMode="auto">
            <a:xfrm>
              <a:off x="5613969" y="4052303"/>
              <a:ext cx="128349" cy="356391"/>
            </a:xfrm>
            <a:prstGeom prst="upDownArrow">
              <a:avLst>
                <a:gd name="adj1" fmla="val 50000"/>
                <a:gd name="adj2" fmla="val 39079"/>
              </a:avLst>
            </a:prstGeom>
            <a:solidFill>
              <a:srgbClr val="00B05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IN">
                <a:ln>
                  <a:solidFill>
                    <a:schemeClr val="tx1"/>
                  </a:solidFill>
                </a:ln>
              </a:endParaRPr>
            </a:p>
          </p:txBody>
        </p:sp>
        <p:sp>
          <p:nvSpPr>
            <p:cNvPr id="1037" name="AutoShape 13"/>
            <p:cNvSpPr>
              <a:spLocks noChangeArrowheads="1"/>
            </p:cNvSpPr>
            <p:nvPr/>
          </p:nvSpPr>
          <p:spPr bwMode="auto">
            <a:xfrm>
              <a:off x="5635854" y="5124974"/>
              <a:ext cx="128349" cy="356391"/>
            </a:xfrm>
            <a:prstGeom prst="upDownArrow">
              <a:avLst>
                <a:gd name="adj1" fmla="val 50000"/>
                <a:gd name="adj2" fmla="val 39079"/>
              </a:avLst>
            </a:prstGeom>
            <a:solidFill>
              <a:srgbClr val="00B050"/>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IN">
                <a:ln>
                  <a:solidFill>
                    <a:schemeClr val="tx1"/>
                  </a:solidFill>
                </a:ln>
              </a:endParaRPr>
            </a:p>
          </p:txBody>
        </p:sp>
        <p:sp>
          <p:nvSpPr>
            <p:cNvPr id="18" name="AutoShape 24"/>
            <p:cNvSpPr>
              <a:spLocks noChangeArrowheads="1"/>
            </p:cNvSpPr>
            <p:nvPr/>
          </p:nvSpPr>
          <p:spPr bwMode="auto">
            <a:xfrm>
              <a:off x="7133809" y="3816556"/>
              <a:ext cx="654050" cy="69644"/>
            </a:xfrm>
            <a:prstGeom prst="leftArrow">
              <a:avLst>
                <a:gd name="adj1" fmla="val 50000"/>
                <a:gd name="adj2" fmla="val 115517"/>
              </a:avLst>
            </a:prstGeom>
            <a:solidFill>
              <a:srgbClr val="00B05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ln>
                  <a:solidFill>
                    <a:schemeClr val="tx1"/>
                  </a:solidFill>
                </a:ln>
              </a:endParaRPr>
            </a:p>
          </p:txBody>
        </p:sp>
        <p:sp>
          <p:nvSpPr>
            <p:cNvPr id="19" name="AutoShape 25"/>
            <p:cNvSpPr>
              <a:spLocks noChangeArrowheads="1"/>
            </p:cNvSpPr>
            <p:nvPr/>
          </p:nvSpPr>
          <p:spPr bwMode="auto">
            <a:xfrm rot="10800000">
              <a:off x="7133809" y="3600654"/>
              <a:ext cx="654050" cy="69644"/>
            </a:xfrm>
            <a:prstGeom prst="leftArrow">
              <a:avLst>
                <a:gd name="adj1" fmla="val 50000"/>
                <a:gd name="adj2" fmla="val 115517"/>
              </a:avLst>
            </a:prstGeom>
            <a:solidFill>
              <a:srgbClr val="00B05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ln>
                  <a:solidFill>
                    <a:schemeClr val="tx1"/>
                  </a:solidFill>
                </a:ln>
              </a:endParaRPr>
            </a:p>
          </p:txBody>
        </p:sp>
        <p:pic>
          <p:nvPicPr>
            <p:cNvPr id="20" name="Picture 19"/>
            <p:cNvPicPr/>
            <p:nvPr/>
          </p:nvPicPr>
          <p:blipFill>
            <a:blip r:embed="rId2" cstate="print"/>
            <a:srcRect/>
            <a:stretch>
              <a:fillRect/>
            </a:stretch>
          </p:blipFill>
          <p:spPr bwMode="auto">
            <a:xfrm>
              <a:off x="7787859" y="3352800"/>
              <a:ext cx="767759" cy="637953"/>
            </a:xfrm>
            <a:prstGeom prst="rect">
              <a:avLst/>
            </a:prstGeom>
            <a:noFill/>
            <a:ln w="9525">
              <a:noFill/>
              <a:miter lim="800000"/>
              <a:headEnd/>
              <a:tailEnd/>
            </a:ln>
          </p:spPr>
        </p:pic>
      </p:grpSp>
      <p:sp>
        <p:nvSpPr>
          <p:cNvPr id="3" name="Right Arrow Callout 2"/>
          <p:cNvSpPr/>
          <p:nvPr/>
        </p:nvSpPr>
        <p:spPr>
          <a:xfrm>
            <a:off x="255845" y="2195111"/>
            <a:ext cx="3872404" cy="3200400"/>
          </a:xfrm>
          <a:prstGeom prst="rightArrowCallout">
            <a:avLst>
              <a:gd name="adj1" fmla="val 8835"/>
              <a:gd name="adj2" fmla="val 13402"/>
              <a:gd name="adj3" fmla="val 4884"/>
              <a:gd name="adj4" fmla="val 89461"/>
            </a:avLst>
          </a:prstGeom>
        </p:spPr>
        <p:style>
          <a:lnRef idx="1">
            <a:schemeClr val="accent5"/>
          </a:lnRef>
          <a:fillRef idx="2">
            <a:schemeClr val="accent5"/>
          </a:fillRef>
          <a:effectRef idx="1">
            <a:schemeClr val="accent5"/>
          </a:effectRef>
          <a:fontRef idx="minor">
            <a:schemeClr val="dk1"/>
          </a:fontRef>
        </p:style>
        <p:txBody>
          <a:bodyPr rtlCol="0" anchor="ctr"/>
          <a:lstStyle/>
          <a:p>
            <a:pPr marL="285750" indent="-285750">
              <a:buFont typeface="Arial" panose="020B0604020202020204" pitchFamily="34" charset="0"/>
              <a:buChar char="•"/>
            </a:pPr>
            <a:r>
              <a:rPr lang="en-IN" sz="1600" dirty="0" smtClean="0">
                <a:latin typeface="Book Antiqua" panose="02040602050305030304" pitchFamily="18" charset="0"/>
              </a:rPr>
              <a:t>3 Layer System Architecture </a:t>
            </a:r>
          </a:p>
          <a:p>
            <a:pPr marL="742950" lvl="1" indent="-285750">
              <a:buFont typeface="Arial" panose="020B0604020202020204" pitchFamily="34" charset="0"/>
              <a:buChar char="•"/>
            </a:pPr>
            <a:r>
              <a:rPr lang="en-US" sz="1400" dirty="0" smtClean="0">
                <a:latin typeface="Book Antiqua" pitchFamily="18" charset="0"/>
              </a:rPr>
              <a:t>User interface</a:t>
            </a:r>
          </a:p>
          <a:p>
            <a:pPr marL="742950" lvl="1" indent="-285750">
              <a:buFont typeface="Arial" panose="020B0604020202020204" pitchFamily="34" charset="0"/>
              <a:buChar char="•"/>
            </a:pPr>
            <a:r>
              <a:rPr lang="en-US" sz="1400" dirty="0" smtClean="0">
                <a:latin typeface="Book Antiqua" pitchFamily="18" charset="0"/>
              </a:rPr>
              <a:t>Business logic</a:t>
            </a:r>
            <a:endParaRPr lang="en-US" sz="1400" dirty="0" smtClean="0">
              <a:latin typeface="Book Antiqua" pitchFamily="18" charset="0"/>
            </a:endParaRPr>
          </a:p>
          <a:p>
            <a:pPr marL="742950" lvl="1" indent="-285750">
              <a:buFont typeface="Arial" panose="020B0604020202020204" pitchFamily="34" charset="0"/>
              <a:buChar char="•"/>
            </a:pPr>
            <a:r>
              <a:rPr lang="en-US" sz="1400" dirty="0" smtClean="0">
                <a:latin typeface="Book Antiqua" pitchFamily="18" charset="0"/>
              </a:rPr>
              <a:t>Database </a:t>
            </a:r>
            <a:endParaRPr lang="en-US" sz="1400" dirty="0" smtClean="0">
              <a:latin typeface="Book Antiqua" pitchFamily="18" charset="0"/>
            </a:endParaRPr>
          </a:p>
          <a:p>
            <a:pPr lvl="1"/>
            <a:endParaRPr lang="en-US" sz="1600" dirty="0" smtClean="0">
              <a:latin typeface="Book Antiqua" pitchFamily="18" charset="0"/>
            </a:endParaRPr>
          </a:p>
          <a:p>
            <a:pPr lvl="1"/>
            <a:endParaRPr lang="en-US" sz="1600" dirty="0" smtClean="0">
              <a:latin typeface="Book Antiqua" pitchFamily="18" charset="0"/>
            </a:endParaRPr>
          </a:p>
          <a:p>
            <a:pPr marL="285750" indent="-285750">
              <a:buFont typeface="Arial" panose="020B0604020202020204" pitchFamily="34" charset="0"/>
              <a:buChar char="•"/>
            </a:pPr>
            <a:r>
              <a:rPr lang="en-US" sz="1600" dirty="0" smtClean="0">
                <a:latin typeface="Book Antiqua" pitchFamily="18" charset="0"/>
              </a:rPr>
              <a:t>Developed </a:t>
            </a:r>
            <a:r>
              <a:rPr lang="en-US" sz="1600" dirty="0">
                <a:latin typeface="Book Antiqua" pitchFamily="18" charset="0"/>
              </a:rPr>
              <a:t>and m</a:t>
            </a:r>
            <a:r>
              <a:rPr lang="en-US" sz="1600" dirty="0" smtClean="0">
                <a:latin typeface="Book Antiqua" pitchFamily="18" charset="0"/>
              </a:rPr>
              <a:t>aintained independently</a:t>
            </a:r>
          </a:p>
          <a:p>
            <a:endParaRPr lang="en-US" sz="1600" dirty="0" smtClean="0">
              <a:latin typeface="Book Antiqua" pitchFamily="18" charset="0"/>
            </a:endParaRPr>
          </a:p>
          <a:p>
            <a:endParaRPr lang="en-US" sz="1600" dirty="0" smtClean="0">
              <a:latin typeface="Book Antiqua" pitchFamily="18" charset="0"/>
            </a:endParaRPr>
          </a:p>
          <a:p>
            <a:pPr marL="285750" indent="-285750">
              <a:buFont typeface="Arial" panose="020B0604020202020204" pitchFamily="34" charset="0"/>
              <a:buChar char="•"/>
            </a:pPr>
            <a:r>
              <a:rPr lang="en-US" sz="1600" dirty="0" smtClean="0">
                <a:latin typeface="Book Antiqua" pitchFamily="18" charset="0"/>
              </a:rPr>
              <a:t>Flexibility in modification </a:t>
            </a:r>
            <a:r>
              <a:rPr lang="en-US" sz="1600" dirty="0">
                <a:latin typeface="Book Antiqua" pitchFamily="18" charset="0"/>
              </a:rPr>
              <a:t>and </a:t>
            </a:r>
            <a:r>
              <a:rPr lang="en-US" sz="1600" dirty="0" smtClean="0">
                <a:latin typeface="Book Antiqua" pitchFamily="18" charset="0"/>
              </a:rPr>
              <a:t>maintenance.</a:t>
            </a:r>
            <a:endParaRPr lang="en-IN" sz="1600" dirty="0">
              <a:latin typeface="Book Antiqua" panose="02040602050305030304" pitchFamily="18" charset="0"/>
            </a:endParaRPr>
          </a:p>
        </p:txBody>
      </p:sp>
    </p:spTree>
    <p:extLst>
      <p:ext uri="{BB962C8B-B14F-4D97-AF65-F5344CB8AC3E}">
        <p14:creationId xmlns:p14="http://schemas.microsoft.com/office/powerpoint/2010/main" val="605704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119" y="292633"/>
            <a:ext cx="3593789" cy="513914"/>
          </a:xfrm>
        </p:spPr>
        <p:txBody>
          <a:bodyPr/>
          <a:lstStyle/>
          <a:p>
            <a:r>
              <a:rPr lang="en-IN" sz="2400" b="1" dirty="0" smtClean="0"/>
              <a:t>Homepage</a:t>
            </a:r>
            <a:endParaRPr lang="en-IN" sz="2400" b="1" dirty="0"/>
          </a:p>
        </p:txBody>
      </p:sp>
      <p:grpSp>
        <p:nvGrpSpPr>
          <p:cNvPr id="3" name="Group 2"/>
          <p:cNvGrpSpPr/>
          <p:nvPr/>
        </p:nvGrpSpPr>
        <p:grpSpPr>
          <a:xfrm>
            <a:off x="0" y="1066800"/>
            <a:ext cx="9395915" cy="5517197"/>
            <a:chOff x="48528" y="1"/>
            <a:chExt cx="11564202" cy="6790396"/>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28" y="1"/>
              <a:ext cx="7110748" cy="6790396"/>
            </a:xfrm>
            <a:prstGeom prst="rect">
              <a:avLst/>
            </a:prstGeom>
          </p:spPr>
        </p:pic>
        <p:sp>
          <p:nvSpPr>
            <p:cNvPr id="5" name="Oval 4"/>
            <p:cNvSpPr/>
            <p:nvPr/>
          </p:nvSpPr>
          <p:spPr>
            <a:xfrm>
              <a:off x="2163866" y="189927"/>
              <a:ext cx="4543371" cy="560351"/>
            </a:xfrm>
            <a:prstGeom prst="ellipse">
              <a:avLst/>
            </a:prstGeom>
            <a:noFill/>
            <a:ln>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defTabSz="491350"/>
              <a:endParaRPr lang="en-IN" sz="1935" dirty="0">
                <a:solidFill>
                  <a:srgbClr val="FFFFFF"/>
                </a:solidFill>
              </a:endParaRPr>
            </a:p>
          </p:txBody>
        </p:sp>
        <p:sp>
          <p:nvSpPr>
            <p:cNvPr id="6" name="Oval 5"/>
            <p:cNvSpPr/>
            <p:nvPr/>
          </p:nvSpPr>
          <p:spPr>
            <a:xfrm>
              <a:off x="383444" y="2991315"/>
              <a:ext cx="6323793" cy="1527424"/>
            </a:xfrm>
            <a:prstGeom prst="ellipse">
              <a:avLst/>
            </a:prstGeom>
            <a:noFill/>
            <a:ln>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defTabSz="491350"/>
              <a:endParaRPr lang="en-IN" sz="1935" dirty="0">
                <a:solidFill>
                  <a:srgbClr val="FFFFFF"/>
                </a:solidFill>
              </a:endParaRPr>
            </a:p>
          </p:txBody>
        </p:sp>
        <p:cxnSp>
          <p:nvCxnSpPr>
            <p:cNvPr id="7" name="Elbow Connector 6"/>
            <p:cNvCxnSpPr>
              <a:stCxn id="11" idx="1"/>
              <a:endCxn id="5" idx="6"/>
            </p:cNvCxnSpPr>
            <p:nvPr/>
          </p:nvCxnSpPr>
          <p:spPr>
            <a:xfrm rot="10800000">
              <a:off x="6707238" y="470103"/>
              <a:ext cx="1821284" cy="851707"/>
            </a:xfrm>
            <a:prstGeom prst="bentConnector3">
              <a:avLst>
                <a:gd name="adj1" fmla="val 50000"/>
              </a:avLst>
            </a:prstGeom>
            <a:ln>
              <a:prstDash val="dash"/>
              <a:tailEnd type="triangle"/>
            </a:ln>
          </p:spPr>
          <p:style>
            <a:lnRef idx="2">
              <a:schemeClr val="accent1"/>
            </a:lnRef>
            <a:fillRef idx="0">
              <a:schemeClr val="accent1"/>
            </a:fillRef>
            <a:effectRef idx="1">
              <a:schemeClr val="accent1"/>
            </a:effectRef>
            <a:fontRef idx="minor">
              <a:schemeClr val="tx1"/>
            </a:fontRef>
          </p:style>
        </p:cxnSp>
        <p:cxnSp>
          <p:nvCxnSpPr>
            <p:cNvPr id="8" name="Elbow Connector 7"/>
            <p:cNvCxnSpPr>
              <a:stCxn id="13" idx="1"/>
              <a:endCxn id="6" idx="4"/>
            </p:cNvCxnSpPr>
            <p:nvPr/>
          </p:nvCxnSpPr>
          <p:spPr>
            <a:xfrm rot="10800000" flipV="1">
              <a:off x="3545340" y="3797777"/>
              <a:ext cx="4978980" cy="720961"/>
            </a:xfrm>
            <a:prstGeom prst="bentConnector4">
              <a:avLst>
                <a:gd name="adj1" fmla="val 18248"/>
                <a:gd name="adj2" fmla="val 139025"/>
              </a:avLst>
            </a:prstGeom>
            <a:ln>
              <a:prstDash val="dash"/>
              <a:tailEnd type="triangle"/>
            </a:ln>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495692" y="4965808"/>
              <a:ext cx="6216417" cy="1726863"/>
            </a:xfrm>
            <a:prstGeom prst="ellipse">
              <a:avLst/>
            </a:prstGeom>
            <a:noFill/>
            <a:ln>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defTabSz="491350"/>
              <a:endParaRPr lang="en-IN" sz="1935" dirty="0">
                <a:solidFill>
                  <a:srgbClr val="FFFFFF"/>
                </a:solidFill>
              </a:endParaRPr>
            </a:p>
          </p:txBody>
        </p:sp>
        <p:cxnSp>
          <p:nvCxnSpPr>
            <p:cNvPr id="10" name="Elbow Connector 9"/>
            <p:cNvCxnSpPr>
              <a:stCxn id="12" idx="1"/>
              <a:endCxn id="9" idx="6"/>
            </p:cNvCxnSpPr>
            <p:nvPr/>
          </p:nvCxnSpPr>
          <p:spPr>
            <a:xfrm rot="10800000">
              <a:off x="6712110" y="5829239"/>
              <a:ext cx="1812210" cy="19429"/>
            </a:xfrm>
            <a:prstGeom prst="bentConnector3">
              <a:avLst>
                <a:gd name="adj1" fmla="val 50000"/>
              </a:avLst>
            </a:prstGeom>
            <a:ln>
              <a:prstDash val="dash"/>
              <a:tailEnd type="triangle"/>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8528520" y="498827"/>
              <a:ext cx="3084210" cy="1645965"/>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491350"/>
              <a:r>
                <a:rPr lang="en-US" sz="1400" dirty="0" smtClean="0">
                  <a:solidFill>
                    <a:prstClr val="black"/>
                  </a:solidFill>
                  <a:latin typeface="Book Antiqua" panose="02040602050305030304" pitchFamily="18" charset="0"/>
                </a:rPr>
                <a:t>Policy, Regulatory,</a:t>
              </a:r>
            </a:p>
            <a:p>
              <a:pPr algn="ctr" defTabSz="491350"/>
              <a:r>
                <a:rPr lang="en-US" sz="1400" dirty="0" smtClean="0">
                  <a:solidFill>
                    <a:prstClr val="black"/>
                  </a:solidFill>
                  <a:latin typeface="Book Antiqua" panose="02040602050305030304" pitchFamily="18" charset="0"/>
                </a:rPr>
                <a:t> Finance, Subsidy Information and Documents  </a:t>
              </a:r>
              <a:endParaRPr lang="en-US" sz="1400" dirty="0">
                <a:solidFill>
                  <a:prstClr val="black"/>
                </a:solidFill>
                <a:latin typeface="Book Antiqua" panose="02040602050305030304" pitchFamily="18" charset="0"/>
              </a:endParaRPr>
            </a:p>
          </p:txBody>
        </p:sp>
        <p:sp>
          <p:nvSpPr>
            <p:cNvPr id="12" name="Rectangle 11"/>
            <p:cNvSpPr/>
            <p:nvPr/>
          </p:nvSpPr>
          <p:spPr>
            <a:xfrm>
              <a:off x="8524319" y="5285960"/>
              <a:ext cx="3084210" cy="1125414"/>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491350"/>
              <a:r>
                <a:rPr lang="en-US" sz="1400" dirty="0" smtClean="0">
                  <a:solidFill>
                    <a:prstClr val="black"/>
                  </a:solidFill>
                  <a:latin typeface="Book Antiqua" panose="02040602050305030304" pitchFamily="18" charset="0"/>
                </a:rPr>
                <a:t>What is Solar</a:t>
              </a:r>
            </a:p>
            <a:p>
              <a:pPr algn="ctr" defTabSz="491350"/>
              <a:r>
                <a:rPr lang="en-US" sz="1400" dirty="0" smtClean="0">
                  <a:solidFill>
                    <a:prstClr val="black"/>
                  </a:solidFill>
                  <a:latin typeface="Book Antiqua" panose="02040602050305030304" pitchFamily="18" charset="0"/>
                </a:rPr>
                <a:t>Who can Install</a:t>
              </a:r>
            </a:p>
            <a:p>
              <a:pPr algn="ctr" defTabSz="491350"/>
              <a:r>
                <a:rPr lang="en-US" sz="1400" dirty="0" smtClean="0">
                  <a:solidFill>
                    <a:prstClr val="black"/>
                  </a:solidFill>
                  <a:latin typeface="Book Antiqua" panose="02040602050305030304" pitchFamily="18" charset="0"/>
                </a:rPr>
                <a:t>Benefits</a:t>
              </a:r>
            </a:p>
          </p:txBody>
        </p:sp>
        <p:sp>
          <p:nvSpPr>
            <p:cNvPr id="13" name="Rectangle 12"/>
            <p:cNvSpPr/>
            <p:nvPr/>
          </p:nvSpPr>
          <p:spPr>
            <a:xfrm>
              <a:off x="8524320" y="3116056"/>
              <a:ext cx="3084210" cy="1363442"/>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defTabSz="491350"/>
              <a:r>
                <a:rPr lang="en-US" sz="1400" dirty="0" smtClean="0">
                  <a:solidFill>
                    <a:prstClr val="black"/>
                  </a:solidFill>
                  <a:latin typeface="Book Antiqua" panose="02040602050305030304" pitchFamily="18" charset="0"/>
                </a:rPr>
                <a:t>How to Apply</a:t>
              </a:r>
            </a:p>
            <a:p>
              <a:pPr algn="ctr" defTabSz="491350"/>
              <a:endParaRPr lang="en-US" sz="1400" dirty="0" smtClean="0">
                <a:solidFill>
                  <a:prstClr val="black"/>
                </a:solidFill>
                <a:latin typeface="Book Antiqua" panose="02040602050305030304" pitchFamily="18" charset="0"/>
              </a:endParaRPr>
            </a:p>
            <a:p>
              <a:pPr algn="ctr" defTabSz="491350"/>
              <a:r>
                <a:rPr lang="en-US" sz="1400" dirty="0" smtClean="0">
                  <a:solidFill>
                    <a:prstClr val="black"/>
                  </a:solidFill>
                  <a:latin typeface="Book Antiqua" panose="02040602050305030304" pitchFamily="18" charset="0"/>
                </a:rPr>
                <a:t>Register </a:t>
              </a:r>
              <a:r>
                <a:rPr lang="en-US" sz="1400" dirty="0">
                  <a:solidFill>
                    <a:prstClr val="black"/>
                  </a:solidFill>
                  <a:latin typeface="Book Antiqua" panose="02040602050305030304" pitchFamily="18" charset="0"/>
                </a:rPr>
                <a:t>and </a:t>
              </a:r>
              <a:r>
                <a:rPr lang="en-US" sz="1400" dirty="0" smtClean="0">
                  <a:solidFill>
                    <a:prstClr val="black"/>
                  </a:solidFill>
                  <a:latin typeface="Book Antiqua" panose="02040602050305030304" pitchFamily="18" charset="0"/>
                </a:rPr>
                <a:t>Apply</a:t>
              </a:r>
            </a:p>
          </p:txBody>
        </p:sp>
      </p:grpSp>
      <p:sp>
        <p:nvSpPr>
          <p:cNvPr id="19" name="Slide Number Placeholder 18"/>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13</a:t>
            </a:fld>
            <a:endParaRPr lang="en-GB" altLang="en-US" dirty="0">
              <a:solidFill>
                <a:schemeClr val="tx1"/>
              </a:solidFill>
              <a:latin typeface="Book Antiqua" panose="02040602050305030304" pitchFamily="18" charset="0"/>
            </a:endParaRPr>
          </a:p>
        </p:txBody>
      </p:sp>
    </p:spTree>
    <p:extLst>
      <p:ext uri="{BB962C8B-B14F-4D97-AF65-F5344CB8AC3E}">
        <p14:creationId xmlns:p14="http://schemas.microsoft.com/office/powerpoint/2010/main" val="1815211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defTabSz="495285" fontAlgn="auto">
              <a:spcAft>
                <a:spcPts val="0"/>
              </a:spcAft>
            </a:pPr>
            <a:r>
              <a:rPr lang="en-US" sz="2400" b="1" dirty="0" smtClean="0"/>
              <a:t>Consumer </a:t>
            </a:r>
            <a:r>
              <a:rPr lang="en-US" sz="2400" b="1" dirty="0"/>
              <a:t>Dashboard</a:t>
            </a:r>
          </a:p>
        </p:txBody>
      </p:sp>
      <p:sp>
        <p:nvSpPr>
          <p:cNvPr id="4" name="Slide Number Placeholder 3"/>
          <p:cNvSpPr>
            <a:spLocks noGrp="1"/>
          </p:cNvSpPr>
          <p:nvPr>
            <p:ph type="sldNum" sz="quarter" idx="12"/>
          </p:nvPr>
        </p:nvSpPr>
        <p:spPr/>
        <p:txBody>
          <a:bodyPr/>
          <a:lstStyle/>
          <a:p>
            <a:pPr defTabSz="495285" fontAlgn="auto">
              <a:spcBef>
                <a:spcPts val="0"/>
              </a:spcBef>
              <a:spcAft>
                <a:spcPts val="0"/>
              </a:spcAft>
            </a:pPr>
            <a:fld id="{48F63A3B-78C7-47BE-AE5E-E10140E04643}" type="slidenum">
              <a:rPr lang="en-US">
                <a:solidFill>
                  <a:schemeClr val="tx1"/>
                </a:solidFill>
                <a:latin typeface="Book Antiqua" panose="02040602050305030304" pitchFamily="18" charset="0"/>
              </a:rPr>
              <a:pPr defTabSz="495285" fontAlgn="auto">
                <a:spcBef>
                  <a:spcPts val="0"/>
                </a:spcBef>
                <a:spcAft>
                  <a:spcPts val="0"/>
                </a:spcAft>
              </a:pPr>
              <a:t>14</a:t>
            </a:fld>
            <a:endParaRPr lang="en-US" dirty="0">
              <a:solidFill>
                <a:schemeClr val="tx1"/>
              </a:solidFill>
              <a:latin typeface="Book Antiqua" panose="02040602050305030304" pitchFamily="18" charset="0"/>
            </a:endParaRPr>
          </a:p>
        </p:txBody>
      </p:sp>
      <p:grpSp>
        <p:nvGrpSpPr>
          <p:cNvPr id="8" name="Group 7"/>
          <p:cNvGrpSpPr/>
          <p:nvPr/>
        </p:nvGrpSpPr>
        <p:grpSpPr>
          <a:xfrm>
            <a:off x="211183" y="1143144"/>
            <a:ext cx="9575800" cy="4038456"/>
            <a:chOff x="211183" y="1143144"/>
            <a:chExt cx="9575800" cy="4312874"/>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183" y="1983475"/>
              <a:ext cx="9575800" cy="3472543"/>
            </a:xfrm>
            <a:prstGeom prst="rect">
              <a:avLst/>
            </a:prstGeom>
          </p:spPr>
        </p:pic>
        <p:grpSp>
          <p:nvGrpSpPr>
            <p:cNvPr id="7" name="Group 6"/>
            <p:cNvGrpSpPr/>
            <p:nvPr/>
          </p:nvGrpSpPr>
          <p:grpSpPr>
            <a:xfrm>
              <a:off x="211183" y="1143144"/>
              <a:ext cx="9434913" cy="2805420"/>
              <a:chOff x="3057097" y="1209019"/>
              <a:chExt cx="5950423" cy="2219980"/>
            </a:xfrm>
          </p:grpSpPr>
          <p:sp>
            <p:nvSpPr>
              <p:cNvPr id="9" name="Rectangle 8"/>
              <p:cNvSpPr/>
              <p:nvPr/>
            </p:nvSpPr>
            <p:spPr>
              <a:xfrm>
                <a:off x="4278572" y="1367040"/>
                <a:ext cx="1965277" cy="529999"/>
              </a:xfrm>
              <a:prstGeom prst="rect">
                <a:avLst/>
              </a:prstGeom>
              <a:noFill/>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95285" fontAlgn="auto">
                  <a:spcBef>
                    <a:spcPts val="0"/>
                  </a:spcBef>
                  <a:spcAft>
                    <a:spcPts val="0"/>
                  </a:spcAft>
                </a:pPr>
                <a:r>
                  <a:rPr lang="en-US" sz="1192" dirty="0">
                    <a:solidFill>
                      <a:prstClr val="black"/>
                    </a:solidFill>
                    <a:latin typeface="Book Antiqua" panose="02040602050305030304" pitchFamily="18" charset="0"/>
                    <a:cs typeface="Arial" panose="020B0604020202020204" pitchFamily="34" charset="0"/>
                  </a:rPr>
                  <a:t>Track DISCOM </a:t>
                </a:r>
                <a:r>
                  <a:rPr lang="en-US" sz="1192" dirty="0" smtClean="0">
                    <a:solidFill>
                      <a:prstClr val="black"/>
                    </a:solidFill>
                    <a:latin typeface="Book Antiqua" panose="02040602050305030304" pitchFamily="18" charset="0"/>
                    <a:cs typeface="Arial" panose="020B0604020202020204" pitchFamily="34" charset="0"/>
                  </a:rPr>
                  <a:t>Application</a:t>
                </a:r>
              </a:p>
              <a:p>
                <a:pPr algn="ctr" defTabSz="495285" fontAlgn="auto">
                  <a:spcBef>
                    <a:spcPts val="0"/>
                  </a:spcBef>
                  <a:spcAft>
                    <a:spcPts val="0"/>
                  </a:spcAft>
                </a:pPr>
                <a:r>
                  <a:rPr lang="en-US" sz="1192" dirty="0" smtClean="0">
                    <a:solidFill>
                      <a:prstClr val="black"/>
                    </a:solidFill>
                    <a:latin typeface="Book Antiqua" panose="02040602050305030304" pitchFamily="18" charset="0"/>
                    <a:cs typeface="Arial" panose="020B0604020202020204" pitchFamily="34" charset="0"/>
                  </a:rPr>
                  <a:t>Stepwise Process</a:t>
                </a:r>
                <a:endParaRPr lang="en-US" sz="1192" dirty="0">
                  <a:solidFill>
                    <a:prstClr val="black"/>
                  </a:solidFill>
                  <a:latin typeface="Book Antiqua" panose="02040602050305030304" pitchFamily="18" charset="0"/>
                  <a:cs typeface="Arial" panose="020B0604020202020204" pitchFamily="34" charset="0"/>
                </a:endParaRPr>
              </a:p>
              <a:p>
                <a:pPr algn="ctr" defTabSz="495285" fontAlgn="auto">
                  <a:spcBef>
                    <a:spcPts val="0"/>
                  </a:spcBef>
                  <a:spcAft>
                    <a:spcPts val="0"/>
                  </a:spcAft>
                </a:pPr>
                <a:r>
                  <a:rPr lang="en-US" sz="1192" dirty="0">
                    <a:solidFill>
                      <a:prstClr val="black"/>
                    </a:solidFill>
                    <a:latin typeface="Book Antiqua" panose="02040602050305030304" pitchFamily="18" charset="0"/>
                    <a:cs typeface="Arial" panose="020B0604020202020204" pitchFamily="34" charset="0"/>
                  </a:rPr>
                  <a:t>Immediate Action Points </a:t>
                </a:r>
                <a:endParaRPr lang="en-IN" sz="1192" dirty="0">
                  <a:solidFill>
                    <a:prstClr val="black"/>
                  </a:solidFill>
                  <a:latin typeface="Book Antiqua" panose="02040602050305030304" pitchFamily="18" charset="0"/>
                  <a:cs typeface="Arial" panose="020B0604020202020204" pitchFamily="34" charset="0"/>
                </a:endParaRPr>
              </a:p>
            </p:txBody>
          </p:sp>
          <p:sp>
            <p:nvSpPr>
              <p:cNvPr id="10" name="Rectangle 9"/>
              <p:cNvSpPr/>
              <p:nvPr/>
            </p:nvSpPr>
            <p:spPr>
              <a:xfrm>
                <a:off x="6803407" y="1367040"/>
                <a:ext cx="1965277" cy="529999"/>
              </a:xfrm>
              <a:prstGeom prst="rect">
                <a:avLst/>
              </a:prstGeom>
              <a:noFill/>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95285" fontAlgn="auto">
                  <a:spcBef>
                    <a:spcPts val="0"/>
                  </a:spcBef>
                  <a:spcAft>
                    <a:spcPts val="0"/>
                  </a:spcAft>
                </a:pPr>
                <a:r>
                  <a:rPr lang="en-US" sz="1192" dirty="0">
                    <a:solidFill>
                      <a:prstClr val="black"/>
                    </a:solidFill>
                    <a:latin typeface="Book Antiqua" panose="02040602050305030304" pitchFamily="18" charset="0"/>
                    <a:cs typeface="Arial" panose="020B0604020202020204" pitchFamily="34" charset="0"/>
                  </a:rPr>
                  <a:t>Track Subsidy Application </a:t>
                </a:r>
                <a:endParaRPr lang="en-US" sz="1192" dirty="0" smtClean="0">
                  <a:solidFill>
                    <a:prstClr val="black"/>
                  </a:solidFill>
                  <a:latin typeface="Book Antiqua" panose="02040602050305030304" pitchFamily="18" charset="0"/>
                  <a:cs typeface="Arial" panose="020B0604020202020204" pitchFamily="34" charset="0"/>
                </a:endParaRPr>
              </a:p>
              <a:p>
                <a:pPr algn="ctr" defTabSz="495285" fontAlgn="auto">
                  <a:spcBef>
                    <a:spcPts val="0"/>
                  </a:spcBef>
                  <a:spcAft>
                    <a:spcPts val="0"/>
                  </a:spcAft>
                </a:pPr>
                <a:r>
                  <a:rPr lang="en-US" sz="1192" dirty="0" smtClean="0">
                    <a:solidFill>
                      <a:prstClr val="black"/>
                    </a:solidFill>
                    <a:latin typeface="Book Antiqua" panose="02040602050305030304" pitchFamily="18" charset="0"/>
                    <a:cs typeface="Arial" panose="020B0604020202020204" pitchFamily="34" charset="0"/>
                  </a:rPr>
                  <a:t>Stepwise </a:t>
                </a:r>
                <a:r>
                  <a:rPr lang="en-US" sz="1192" dirty="0">
                    <a:solidFill>
                      <a:prstClr val="black"/>
                    </a:solidFill>
                    <a:latin typeface="Book Antiqua" panose="02040602050305030304" pitchFamily="18" charset="0"/>
                    <a:cs typeface="Arial" panose="020B0604020202020204" pitchFamily="34" charset="0"/>
                  </a:rPr>
                  <a:t>Process</a:t>
                </a:r>
              </a:p>
              <a:p>
                <a:pPr algn="ctr" defTabSz="495285" fontAlgn="auto">
                  <a:spcBef>
                    <a:spcPts val="0"/>
                  </a:spcBef>
                  <a:spcAft>
                    <a:spcPts val="0"/>
                  </a:spcAft>
                </a:pPr>
                <a:r>
                  <a:rPr lang="en-IN" sz="1192" dirty="0">
                    <a:solidFill>
                      <a:prstClr val="black"/>
                    </a:solidFill>
                    <a:latin typeface="Book Antiqua" panose="02040602050305030304" pitchFamily="18" charset="0"/>
                    <a:cs typeface="Arial" panose="020B0604020202020204" pitchFamily="34" charset="0"/>
                  </a:rPr>
                  <a:t>Immediate Action Points</a:t>
                </a:r>
              </a:p>
            </p:txBody>
          </p:sp>
          <p:sp>
            <p:nvSpPr>
              <p:cNvPr id="11" name="Rectangle 10"/>
              <p:cNvSpPr/>
              <p:nvPr/>
            </p:nvSpPr>
            <p:spPr>
              <a:xfrm>
                <a:off x="4012442" y="2565778"/>
                <a:ext cx="2497539" cy="863221"/>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95285" fontAlgn="auto">
                  <a:spcBef>
                    <a:spcPts val="0"/>
                  </a:spcBef>
                  <a:spcAft>
                    <a:spcPts val="0"/>
                  </a:spcAft>
                </a:pPr>
                <a:endParaRPr lang="en-IN" sz="1192" dirty="0">
                  <a:solidFill>
                    <a:prstClr val="black"/>
                  </a:solidFill>
                  <a:latin typeface="Arial" panose="020B0604020202020204" pitchFamily="34" charset="0"/>
                  <a:cs typeface="Arial" panose="020B0604020202020204" pitchFamily="34" charset="0"/>
                </a:endParaRPr>
              </a:p>
            </p:txBody>
          </p:sp>
          <p:sp>
            <p:nvSpPr>
              <p:cNvPr id="12" name="Rectangle 11"/>
              <p:cNvSpPr/>
              <p:nvPr/>
            </p:nvSpPr>
            <p:spPr>
              <a:xfrm>
                <a:off x="6564573" y="2565778"/>
                <a:ext cx="2442947" cy="863221"/>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95285" fontAlgn="auto">
                  <a:spcBef>
                    <a:spcPts val="0"/>
                  </a:spcBef>
                  <a:spcAft>
                    <a:spcPts val="0"/>
                  </a:spcAft>
                </a:pPr>
                <a:endParaRPr lang="en-IN" sz="1192" dirty="0">
                  <a:solidFill>
                    <a:prstClr val="black"/>
                  </a:solidFill>
                  <a:latin typeface="Arial" panose="020B0604020202020204" pitchFamily="34" charset="0"/>
                  <a:cs typeface="Arial" panose="020B0604020202020204" pitchFamily="34" charset="0"/>
                </a:endParaRPr>
              </a:p>
            </p:txBody>
          </p:sp>
          <p:cxnSp>
            <p:nvCxnSpPr>
              <p:cNvPr id="13" name="Straight Arrow Connector 12"/>
              <p:cNvCxnSpPr>
                <a:stCxn id="11" idx="0"/>
                <a:endCxn id="9" idx="2"/>
              </p:cNvCxnSpPr>
              <p:nvPr/>
            </p:nvCxnSpPr>
            <p:spPr>
              <a:xfrm flipH="1" flipV="1">
                <a:off x="5261210" y="1897039"/>
                <a:ext cx="1" cy="66873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2" idx="0"/>
                <a:endCxn id="10" idx="2"/>
              </p:cNvCxnSpPr>
              <p:nvPr/>
            </p:nvCxnSpPr>
            <p:spPr>
              <a:xfrm flipH="1" flipV="1">
                <a:off x="7786045" y="1897039"/>
                <a:ext cx="1" cy="66873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057097" y="1209019"/>
                <a:ext cx="955344" cy="640639"/>
              </a:xfrm>
              <a:prstGeom prst="rect">
                <a:avLst/>
              </a:prstGeom>
              <a:noFill/>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495285" fontAlgn="auto">
                  <a:spcBef>
                    <a:spcPts val="0"/>
                  </a:spcBef>
                  <a:spcAft>
                    <a:spcPts val="0"/>
                  </a:spcAft>
                </a:pPr>
                <a:r>
                  <a:rPr lang="en-US" sz="1192" dirty="0">
                    <a:solidFill>
                      <a:prstClr val="black"/>
                    </a:solidFill>
                    <a:latin typeface="Book Antiqua" panose="02040602050305030304" pitchFamily="18" charset="0"/>
                    <a:cs typeface="Arial" panose="020B0604020202020204" pitchFamily="34" charset="0"/>
                  </a:rPr>
                  <a:t>Apply to DISCOM and </a:t>
                </a:r>
                <a:r>
                  <a:rPr lang="en-US" sz="1192" dirty="0" smtClean="0">
                    <a:solidFill>
                      <a:prstClr val="black"/>
                    </a:solidFill>
                    <a:latin typeface="Book Antiqua" panose="02040602050305030304" pitchFamily="18" charset="0"/>
                    <a:cs typeface="Arial" panose="020B0604020202020204" pitchFamily="34" charset="0"/>
                  </a:rPr>
                  <a:t>SNA</a:t>
                </a:r>
                <a:endParaRPr lang="en-US" sz="1192" dirty="0">
                  <a:solidFill>
                    <a:prstClr val="black"/>
                  </a:solidFill>
                  <a:latin typeface="Book Antiqua" panose="02040602050305030304" pitchFamily="18" charset="0"/>
                  <a:cs typeface="Arial" panose="020B0604020202020204" pitchFamily="34" charset="0"/>
                </a:endParaRPr>
              </a:p>
              <a:p>
                <a:pPr algn="ctr" defTabSz="495285" fontAlgn="auto">
                  <a:spcBef>
                    <a:spcPts val="0"/>
                  </a:spcBef>
                  <a:spcAft>
                    <a:spcPts val="0"/>
                  </a:spcAft>
                </a:pPr>
                <a:r>
                  <a:rPr lang="en-US" sz="1192" dirty="0">
                    <a:solidFill>
                      <a:prstClr val="black"/>
                    </a:solidFill>
                    <a:latin typeface="Book Antiqua" panose="02040602050305030304" pitchFamily="18" charset="0"/>
                    <a:cs typeface="Arial" panose="020B0604020202020204" pitchFamily="34" charset="0"/>
                  </a:rPr>
                  <a:t>Track Application</a:t>
                </a:r>
                <a:endParaRPr lang="en-IN" sz="1192" dirty="0">
                  <a:solidFill>
                    <a:prstClr val="black"/>
                  </a:solidFill>
                  <a:latin typeface="Book Antiqua" panose="02040602050305030304" pitchFamily="18" charset="0"/>
                  <a:cs typeface="Arial" panose="020B0604020202020204" pitchFamily="34" charset="0"/>
                </a:endParaRPr>
              </a:p>
            </p:txBody>
          </p:sp>
          <p:sp>
            <p:nvSpPr>
              <p:cNvPr id="16" name="Rectangle 15"/>
              <p:cNvSpPr/>
              <p:nvPr/>
            </p:nvSpPr>
            <p:spPr>
              <a:xfrm>
                <a:off x="3057098" y="2563286"/>
                <a:ext cx="928048" cy="466162"/>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95285" fontAlgn="auto">
                  <a:spcBef>
                    <a:spcPts val="0"/>
                  </a:spcBef>
                  <a:spcAft>
                    <a:spcPts val="0"/>
                  </a:spcAft>
                </a:pPr>
                <a:endParaRPr lang="en-IN" sz="1192" dirty="0">
                  <a:solidFill>
                    <a:prstClr val="black"/>
                  </a:solidFill>
                  <a:latin typeface="Arial" panose="020B0604020202020204" pitchFamily="34" charset="0"/>
                  <a:cs typeface="Arial" panose="020B0604020202020204" pitchFamily="34" charset="0"/>
                </a:endParaRPr>
              </a:p>
            </p:txBody>
          </p:sp>
          <p:cxnSp>
            <p:nvCxnSpPr>
              <p:cNvPr id="17" name="Straight Arrow Connector 16"/>
              <p:cNvCxnSpPr>
                <a:stCxn id="16" idx="0"/>
                <a:endCxn id="15" idx="2"/>
              </p:cNvCxnSpPr>
              <p:nvPr/>
            </p:nvCxnSpPr>
            <p:spPr>
              <a:xfrm flipV="1">
                <a:off x="3521123" y="1849658"/>
                <a:ext cx="13647" cy="71362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6" name="Rectangle 5"/>
          <p:cNvSpPr/>
          <p:nvPr/>
        </p:nvSpPr>
        <p:spPr>
          <a:xfrm>
            <a:off x="1725964" y="4996646"/>
            <a:ext cx="3836636"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1: Apply </a:t>
            </a:r>
            <a:r>
              <a:rPr lang="en-US" sz="1200" dirty="0">
                <a:latin typeface="Book Antiqua" panose="02040602050305030304" pitchFamily="18" charset="0"/>
                <a:ea typeface="Calibri" panose="020F0502020204030204" pitchFamily="34" charset="0"/>
                <a:cs typeface="Times New Roman" panose="02020603050405020304" pitchFamily="18" charset="0"/>
              </a:rPr>
              <a:t>for Solar Rooftop</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2: Technical </a:t>
            </a:r>
            <a:r>
              <a:rPr lang="en-US" sz="1200" dirty="0">
                <a:latin typeface="Book Antiqua" panose="02040602050305030304" pitchFamily="18" charset="0"/>
                <a:ea typeface="Calibri" panose="020F0502020204030204" pitchFamily="34" charset="0"/>
                <a:cs typeface="Times New Roman" panose="02020603050405020304" pitchFamily="18" charset="0"/>
              </a:rPr>
              <a:t>Feasibility Approval</a:t>
            </a: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3: Upload </a:t>
            </a:r>
            <a:r>
              <a:rPr lang="en-US" sz="1200" dirty="0">
                <a:latin typeface="Book Antiqua" panose="02040602050305030304" pitchFamily="18" charset="0"/>
                <a:ea typeface="Calibri" panose="020F0502020204030204" pitchFamily="34" charset="0"/>
                <a:cs typeface="Times New Roman" panose="02020603050405020304" pitchFamily="18" charset="0"/>
              </a:rPr>
              <a:t>Interconnection Agreement</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4: Net </a:t>
            </a:r>
            <a:r>
              <a:rPr lang="en-US" sz="1200" dirty="0">
                <a:latin typeface="Book Antiqua" panose="02040602050305030304" pitchFamily="18" charset="0"/>
                <a:ea typeface="Calibri" panose="020F0502020204030204" pitchFamily="34" charset="0"/>
                <a:cs typeface="Times New Roman" panose="02020603050405020304" pitchFamily="18" charset="0"/>
              </a:rPr>
              <a:t>Meter Application and Fee Payment</a:t>
            </a: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5: Submit </a:t>
            </a:r>
            <a:r>
              <a:rPr lang="en-US" sz="1200" dirty="0">
                <a:latin typeface="Book Antiqua" panose="02040602050305030304" pitchFamily="18" charset="0"/>
                <a:ea typeface="Calibri" panose="020F0502020204030204" pitchFamily="34" charset="0"/>
                <a:cs typeface="Times New Roman" panose="02020603050405020304" pitchFamily="18" charset="0"/>
              </a:rPr>
              <a:t>Work Completion Report</a:t>
            </a:r>
            <a:endParaRPr lang="en-IN" sz="1200" dirty="0">
              <a:latin typeface="Book Antiqua" panose="02040602050305030304" pitchFamily="18" charset="0"/>
              <a:ea typeface="Calibri" panose="020F0502020204030204" pitchFamily="34" charset="0"/>
              <a:cs typeface="Times New Roman" panose="02020603050405020304" pitchFamily="18" charset="0"/>
            </a:endParaRP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6: Submit </a:t>
            </a:r>
            <a:r>
              <a:rPr lang="en-US" sz="1200" dirty="0">
                <a:latin typeface="Book Antiqua" panose="02040602050305030304" pitchFamily="18" charset="0"/>
                <a:ea typeface="Calibri" panose="020F0502020204030204" pitchFamily="34" charset="0"/>
                <a:cs typeface="Times New Roman" panose="02020603050405020304" pitchFamily="18" charset="0"/>
              </a:rPr>
              <a:t>System Readiness Form-9</a:t>
            </a:r>
            <a:endParaRPr lang="en-IN" sz="1200" dirty="0">
              <a:latin typeface="Book Antiqua" panose="02040602050305030304" pitchFamily="18" charset="0"/>
              <a:ea typeface="Calibri" panose="020F0502020204030204" pitchFamily="34" charset="0"/>
              <a:cs typeface="Times New Roman" panose="02020603050405020304" pitchFamily="18" charset="0"/>
            </a:endParaRP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7: Select </a:t>
            </a:r>
            <a:r>
              <a:rPr lang="en-US" sz="1200" dirty="0">
                <a:latin typeface="Book Antiqua" panose="02040602050305030304" pitchFamily="18" charset="0"/>
                <a:ea typeface="Calibri" panose="020F0502020204030204" pitchFamily="34" charset="0"/>
                <a:cs typeface="Times New Roman" panose="02020603050405020304" pitchFamily="18" charset="0"/>
              </a:rPr>
              <a:t>Time Slot for Site Visit</a:t>
            </a:r>
            <a:endParaRPr lang="en-IN" sz="1200" dirty="0">
              <a:latin typeface="Book Antiqua" panose="02040602050305030304" pitchFamily="18" charset="0"/>
              <a:ea typeface="Calibri" panose="020F0502020204030204" pitchFamily="34" charset="0"/>
              <a:cs typeface="Times New Roman" panose="02020603050405020304" pitchFamily="18" charset="0"/>
            </a:endParaRP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8: Receive </a:t>
            </a:r>
            <a:r>
              <a:rPr lang="en-US" sz="1200" dirty="0">
                <a:latin typeface="Book Antiqua" panose="02040602050305030304" pitchFamily="18" charset="0"/>
                <a:ea typeface="Calibri" panose="020F0502020204030204" pitchFamily="34" charset="0"/>
                <a:cs typeface="Times New Roman" panose="02020603050405020304" pitchFamily="18" charset="0"/>
              </a:rPr>
              <a:t>Synchronization Letter</a:t>
            </a:r>
            <a:endParaRPr lang="en-IN" sz="1200" dirty="0">
              <a:latin typeface="Book Antiqua" panose="02040602050305030304" pitchFamily="18" charset="0"/>
              <a:ea typeface="Calibri" panose="020F0502020204030204" pitchFamily="34" charset="0"/>
              <a:cs typeface="Times New Roman" panose="02020603050405020304" pitchFamily="18" charset="0"/>
            </a:endParaRPr>
          </a:p>
        </p:txBody>
      </p:sp>
      <p:sp>
        <p:nvSpPr>
          <p:cNvPr id="18" name="Rectangle 17"/>
          <p:cNvSpPr/>
          <p:nvPr/>
        </p:nvSpPr>
        <p:spPr>
          <a:xfrm>
            <a:off x="5791023" y="4996646"/>
            <a:ext cx="3836636" cy="156966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1: Apply </a:t>
            </a:r>
            <a:r>
              <a:rPr lang="en-US" sz="1200" dirty="0">
                <a:latin typeface="Book Antiqua" panose="02040602050305030304" pitchFamily="18" charset="0"/>
                <a:ea typeface="Calibri" panose="020F0502020204030204" pitchFamily="34" charset="0"/>
                <a:cs typeface="Times New Roman" panose="02020603050405020304" pitchFamily="18" charset="0"/>
              </a:rPr>
              <a:t>for Subsidy </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2: Select </a:t>
            </a:r>
            <a:r>
              <a:rPr lang="en-US" sz="1200" dirty="0">
                <a:latin typeface="Book Antiqua" panose="02040602050305030304" pitchFamily="18" charset="0"/>
                <a:ea typeface="Calibri" panose="020F0502020204030204" pitchFamily="34" charset="0"/>
                <a:cs typeface="Times New Roman" panose="02020603050405020304" pitchFamily="18" charset="0"/>
              </a:rPr>
              <a:t>Time Slot for Site Visit</a:t>
            </a: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3: Receive </a:t>
            </a:r>
            <a:r>
              <a:rPr lang="en-US" sz="1200" dirty="0">
                <a:latin typeface="Book Antiqua" panose="02040602050305030304" pitchFamily="18" charset="0"/>
                <a:ea typeface="Calibri" panose="020F0502020204030204" pitchFamily="34" charset="0"/>
                <a:cs typeface="Times New Roman" panose="02020603050405020304" pitchFamily="18" charset="0"/>
              </a:rPr>
              <a:t>In-Principle Sanction Letter</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4: Request </a:t>
            </a:r>
            <a:r>
              <a:rPr lang="en-US" sz="1200" dirty="0">
                <a:latin typeface="Book Antiqua" panose="02040602050305030304" pitchFamily="18" charset="0"/>
                <a:ea typeface="Calibri" panose="020F0502020204030204" pitchFamily="34" charset="0"/>
                <a:cs typeface="Times New Roman" panose="02020603050405020304" pitchFamily="18" charset="0"/>
              </a:rPr>
              <a:t>for Joint Inspection</a:t>
            </a:r>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5: Select </a:t>
            </a:r>
            <a:r>
              <a:rPr lang="en-US" sz="1200" dirty="0">
                <a:latin typeface="Book Antiqua" panose="02040602050305030304" pitchFamily="18" charset="0"/>
                <a:ea typeface="Calibri" panose="020F0502020204030204" pitchFamily="34" charset="0"/>
                <a:cs typeface="Times New Roman" panose="02020603050405020304" pitchFamily="18" charset="0"/>
              </a:rPr>
              <a:t>Time Slot for Joint Inspection</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6: Upload </a:t>
            </a:r>
            <a:r>
              <a:rPr lang="en-US" sz="1200" dirty="0">
                <a:latin typeface="Book Antiqua" panose="02040602050305030304" pitchFamily="18" charset="0"/>
                <a:ea typeface="Calibri" panose="020F0502020204030204" pitchFamily="34" charset="0"/>
                <a:cs typeface="Times New Roman" panose="02020603050405020304" pitchFamily="18" charset="0"/>
              </a:rPr>
              <a:t>Documents</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7: Receive </a:t>
            </a:r>
            <a:r>
              <a:rPr lang="en-US" sz="1200" dirty="0">
                <a:latin typeface="Book Antiqua" panose="02040602050305030304" pitchFamily="18" charset="0"/>
                <a:ea typeface="Calibri" panose="020F0502020204030204" pitchFamily="34" charset="0"/>
                <a:cs typeface="Times New Roman" panose="02020603050405020304" pitchFamily="18" charset="0"/>
              </a:rPr>
              <a:t>Subsidy</a:t>
            </a:r>
            <a:endParaRPr lang="en-US" sz="1200" dirty="0"/>
          </a:p>
          <a:p>
            <a:pPr lvl="0"/>
            <a:r>
              <a:rPr lang="en-US" sz="1200" dirty="0" smtClean="0">
                <a:latin typeface="Book Antiqua" panose="02040602050305030304" pitchFamily="18" charset="0"/>
                <a:ea typeface="Calibri" panose="020F0502020204030204" pitchFamily="34" charset="0"/>
                <a:cs typeface="Times New Roman" panose="02020603050405020304" pitchFamily="18" charset="0"/>
              </a:rPr>
              <a:t>Step 8: Process </a:t>
            </a:r>
            <a:r>
              <a:rPr lang="en-US" sz="1200" dirty="0">
                <a:latin typeface="Book Antiqua" panose="02040602050305030304" pitchFamily="18" charset="0"/>
                <a:ea typeface="Calibri" panose="020F0502020204030204" pitchFamily="34" charset="0"/>
                <a:cs typeface="Times New Roman" panose="02020603050405020304" pitchFamily="18" charset="0"/>
              </a:rPr>
              <a:t>Completed </a:t>
            </a:r>
            <a:endParaRPr lang="en-US" sz="1200" dirty="0"/>
          </a:p>
        </p:txBody>
      </p:sp>
    </p:spTree>
    <p:extLst>
      <p:ext uri="{BB962C8B-B14F-4D97-AF65-F5344CB8AC3E}">
        <p14:creationId xmlns:p14="http://schemas.microsoft.com/office/powerpoint/2010/main" val="8279869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400" b="1" dirty="0" smtClean="0"/>
              <a:t>Way Forward</a:t>
            </a:r>
            <a:endParaRPr lang="en-IN" sz="2400" b="1" dirty="0"/>
          </a:p>
        </p:txBody>
      </p:sp>
      <p:sp>
        <p:nvSpPr>
          <p:cNvPr id="3" name="Slide Number Placeholder 2"/>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15</a:t>
            </a:fld>
            <a:endParaRPr lang="en-GB" altLang="en-US" dirty="0">
              <a:solidFill>
                <a:schemeClr val="tx1"/>
              </a:solidFill>
              <a:latin typeface="Book Antiqua" panose="02040602050305030304" pitchFamily="18" charset="0"/>
            </a:endParaRPr>
          </a:p>
        </p:txBody>
      </p:sp>
      <p:sp>
        <p:nvSpPr>
          <p:cNvPr id="5" name="Rounded Rectangle 4"/>
          <p:cNvSpPr/>
          <p:nvPr/>
        </p:nvSpPr>
        <p:spPr>
          <a:xfrm>
            <a:off x="439003" y="1321558"/>
            <a:ext cx="8971698" cy="762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1600" dirty="0" smtClean="0">
                <a:latin typeface="Book Antiqua" panose="02040602050305030304" pitchFamily="18" charset="0"/>
              </a:rPr>
              <a:t>It is essential that </a:t>
            </a:r>
            <a:r>
              <a:rPr lang="en-IN" sz="1600" b="1" dirty="0" smtClean="0">
                <a:latin typeface="Book Antiqua" panose="02040602050305030304" pitchFamily="18" charset="0"/>
              </a:rPr>
              <a:t>DISCOMs</a:t>
            </a:r>
            <a:r>
              <a:rPr lang="en-IN" sz="1600" dirty="0" smtClean="0">
                <a:latin typeface="Book Antiqua" panose="02040602050305030304" pitchFamily="18" charset="0"/>
              </a:rPr>
              <a:t> play a key role in enabling RTSPV.</a:t>
            </a:r>
          </a:p>
          <a:p>
            <a:pPr algn="ctr"/>
            <a:r>
              <a:rPr lang="en-IN" sz="1600" dirty="0" smtClean="0">
                <a:latin typeface="Book Antiqua" panose="02040602050305030304" pitchFamily="18" charset="0"/>
              </a:rPr>
              <a:t>USRTP is a means to achieve this successfully.   </a:t>
            </a:r>
            <a:endParaRPr lang="en-IN" sz="1600" dirty="0">
              <a:latin typeface="Book Antiqua" panose="02040602050305030304" pitchFamily="18" charset="0"/>
            </a:endParaRPr>
          </a:p>
        </p:txBody>
      </p:sp>
      <p:sp>
        <p:nvSpPr>
          <p:cNvPr id="6" name="Rounded Rectangle 5"/>
          <p:cNvSpPr/>
          <p:nvPr/>
        </p:nvSpPr>
        <p:spPr>
          <a:xfrm>
            <a:off x="439003" y="2268798"/>
            <a:ext cx="2971800" cy="1066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1600" dirty="0" smtClean="0">
                <a:latin typeface="Book Antiqua" panose="02040602050305030304" pitchFamily="18" charset="0"/>
              </a:rPr>
              <a:t>USRTP will enable capacity building of DISCOMs and process automation. </a:t>
            </a:r>
            <a:endParaRPr lang="en-IN" sz="1600" dirty="0">
              <a:latin typeface="Book Antiqua" panose="02040602050305030304" pitchFamily="18" charset="0"/>
            </a:endParaRPr>
          </a:p>
        </p:txBody>
      </p:sp>
      <p:sp>
        <p:nvSpPr>
          <p:cNvPr id="7" name="Rounded Rectangle 6"/>
          <p:cNvSpPr/>
          <p:nvPr/>
        </p:nvSpPr>
        <p:spPr>
          <a:xfrm>
            <a:off x="457200" y="3640398"/>
            <a:ext cx="8953500" cy="3392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USRTP may further be upgraded to include </a:t>
            </a:r>
          </a:p>
        </p:txBody>
      </p:sp>
      <p:sp>
        <p:nvSpPr>
          <p:cNvPr id="10" name="Rounded Rectangle 9"/>
          <p:cNvSpPr/>
          <p:nvPr/>
        </p:nvSpPr>
        <p:spPr>
          <a:xfrm>
            <a:off x="3625187" y="2272210"/>
            <a:ext cx="5785513" cy="1066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1600" dirty="0" smtClean="0">
                <a:latin typeface="Book Antiqua" panose="02040602050305030304" pitchFamily="18" charset="0"/>
              </a:rPr>
              <a:t>USRTP will enable the Senior DISCOM Management to directly monitor progress of installation of RTSPV. </a:t>
            </a:r>
            <a:endParaRPr lang="en-IN" sz="1600" dirty="0">
              <a:latin typeface="Book Antiqua" panose="02040602050305030304" pitchFamily="18" charset="0"/>
            </a:endParaRPr>
          </a:p>
        </p:txBody>
      </p:sp>
      <p:sp>
        <p:nvSpPr>
          <p:cNvPr id="11" name="Rounded Rectangle 10"/>
          <p:cNvSpPr/>
          <p:nvPr/>
        </p:nvSpPr>
        <p:spPr>
          <a:xfrm>
            <a:off x="469710" y="4274166"/>
            <a:ext cx="1999397"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latin typeface="Book Antiqua" panose="02040602050305030304" pitchFamily="18" charset="0"/>
              </a:rPr>
              <a:t>Approvals pertaining to </a:t>
            </a:r>
            <a:r>
              <a:rPr lang="en-IN" sz="1600" dirty="0" smtClean="0">
                <a:latin typeface="Book Antiqua" panose="02040602050305030304" pitchFamily="18" charset="0"/>
              </a:rPr>
              <a:t>CEIG.</a:t>
            </a:r>
            <a:endParaRPr lang="en-IN" sz="1600" dirty="0">
              <a:latin typeface="Book Antiqua" panose="02040602050305030304" pitchFamily="18" charset="0"/>
            </a:endParaRPr>
          </a:p>
        </p:txBody>
      </p:sp>
      <p:sp>
        <p:nvSpPr>
          <p:cNvPr id="12" name="Rounded Rectangle 11"/>
          <p:cNvSpPr/>
          <p:nvPr/>
        </p:nvSpPr>
        <p:spPr>
          <a:xfrm>
            <a:off x="2674391" y="4274166"/>
            <a:ext cx="2918916"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Establishment of interface </a:t>
            </a:r>
            <a:r>
              <a:rPr lang="en-IN" sz="1600" dirty="0">
                <a:latin typeface="Book Antiqua" panose="02040602050305030304" pitchFamily="18" charset="0"/>
              </a:rPr>
              <a:t>with Banks </a:t>
            </a:r>
            <a:r>
              <a:rPr lang="en-IN" sz="1600" dirty="0" smtClean="0">
                <a:latin typeface="Book Antiqua" panose="02040602050305030304" pitchFamily="18" charset="0"/>
              </a:rPr>
              <a:t>to avail loans.</a:t>
            </a:r>
            <a:endParaRPr lang="en-IN" sz="1600" dirty="0">
              <a:latin typeface="Book Antiqua" panose="02040602050305030304" pitchFamily="18" charset="0"/>
            </a:endParaRPr>
          </a:p>
        </p:txBody>
      </p:sp>
      <p:sp>
        <p:nvSpPr>
          <p:cNvPr id="13" name="Rounded Rectangle 12"/>
          <p:cNvSpPr/>
          <p:nvPr/>
        </p:nvSpPr>
        <p:spPr>
          <a:xfrm>
            <a:off x="5798591" y="4274166"/>
            <a:ext cx="3642816"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latin typeface="Book Antiqua" panose="02040602050305030304" pitchFamily="18" charset="0"/>
              </a:rPr>
              <a:t>Integration of tools for online monitoring to assist DISCOM in planning </a:t>
            </a:r>
            <a:r>
              <a:rPr lang="en-IN" sz="1600" dirty="0" smtClean="0">
                <a:latin typeface="Book Antiqua" panose="02040602050305030304" pitchFamily="18" charset="0"/>
              </a:rPr>
              <a:t>generation.</a:t>
            </a:r>
            <a:endParaRPr lang="en-IN" sz="1600" dirty="0">
              <a:latin typeface="Book Antiqua" panose="02040602050305030304" pitchFamily="18" charset="0"/>
            </a:endParaRPr>
          </a:p>
        </p:txBody>
      </p:sp>
      <p:sp>
        <p:nvSpPr>
          <p:cNvPr id="14" name="Rounded Rectangle 13"/>
          <p:cNvSpPr/>
          <p:nvPr/>
        </p:nvSpPr>
        <p:spPr>
          <a:xfrm>
            <a:off x="457200" y="5486400"/>
            <a:ext cx="8953500" cy="703002"/>
          </a:xfrm>
          <a:prstGeom prst="roundRect">
            <a:avLst/>
          </a:prstGeom>
          <a:solidFill>
            <a:srgbClr val="F1AA1B"/>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IN" b="1" dirty="0" err="1" smtClean="0">
                <a:latin typeface="Book Antiqua" panose="02040602050305030304" pitchFamily="18" charset="0"/>
              </a:rPr>
              <a:t>Idam</a:t>
            </a:r>
            <a:r>
              <a:rPr lang="en-IN" b="1" dirty="0" smtClean="0">
                <a:latin typeface="Book Antiqua" panose="02040602050305030304" pitchFamily="18" charset="0"/>
              </a:rPr>
              <a:t> Infra plans to implement USRTP in 4 more States.</a:t>
            </a:r>
            <a:endParaRPr lang="en-IN" b="1" dirty="0">
              <a:latin typeface="Book Antiqua" panose="02040602050305030304" pitchFamily="18" charset="0"/>
            </a:endParaRPr>
          </a:p>
        </p:txBody>
      </p:sp>
      <p:sp>
        <p:nvSpPr>
          <p:cNvPr id="15" name="Down Arrow 14"/>
          <p:cNvSpPr/>
          <p:nvPr/>
        </p:nvSpPr>
        <p:spPr>
          <a:xfrm>
            <a:off x="1369182" y="3979602"/>
            <a:ext cx="200451" cy="2945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Down Arrow 15"/>
          <p:cNvSpPr/>
          <p:nvPr/>
        </p:nvSpPr>
        <p:spPr>
          <a:xfrm>
            <a:off x="7519773" y="3986426"/>
            <a:ext cx="200451" cy="2945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Down Arrow 16"/>
          <p:cNvSpPr/>
          <p:nvPr/>
        </p:nvSpPr>
        <p:spPr>
          <a:xfrm>
            <a:off x="4033623" y="3986426"/>
            <a:ext cx="200451" cy="2945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162910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623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6" descr="Idam_Logo_Final.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1357447"/>
            <a:ext cx="3126614" cy="108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ACA92310-0782-490C-86D6-8A692271B2E7}"/>
              </a:ext>
            </a:extLst>
          </p:cNvPr>
          <p:cNvSpPr txBox="1">
            <a:spLocks/>
          </p:cNvSpPr>
          <p:nvPr/>
        </p:nvSpPr>
        <p:spPr bwMode="auto">
          <a:xfrm>
            <a:off x="304801" y="76200"/>
            <a:ext cx="784860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Book Antiqua" pitchFamily="18" charset="0"/>
                <a:ea typeface="+mj-ea"/>
                <a:cs typeface="+mj-cs"/>
              </a:defRPr>
            </a:lvl1pPr>
            <a:lvl2pPr algn="l" rtl="0" eaLnBrk="0" fontAlgn="base" hangingPunct="0">
              <a:spcBef>
                <a:spcPct val="0"/>
              </a:spcBef>
              <a:spcAft>
                <a:spcPct val="0"/>
              </a:spcAft>
              <a:defRPr sz="2800">
                <a:solidFill>
                  <a:schemeClr val="tx1"/>
                </a:solidFill>
                <a:latin typeface="Book Antiqua" pitchFamily="18" charset="0"/>
              </a:defRPr>
            </a:lvl2pPr>
            <a:lvl3pPr algn="l" rtl="0" eaLnBrk="0" fontAlgn="base" hangingPunct="0">
              <a:spcBef>
                <a:spcPct val="0"/>
              </a:spcBef>
              <a:spcAft>
                <a:spcPct val="0"/>
              </a:spcAft>
              <a:defRPr sz="2800">
                <a:solidFill>
                  <a:schemeClr val="tx1"/>
                </a:solidFill>
                <a:latin typeface="Book Antiqua" pitchFamily="18" charset="0"/>
              </a:defRPr>
            </a:lvl3pPr>
            <a:lvl4pPr algn="l" rtl="0" eaLnBrk="0" fontAlgn="base" hangingPunct="0">
              <a:spcBef>
                <a:spcPct val="0"/>
              </a:spcBef>
              <a:spcAft>
                <a:spcPct val="0"/>
              </a:spcAft>
              <a:defRPr sz="2800">
                <a:solidFill>
                  <a:schemeClr val="tx1"/>
                </a:solidFill>
                <a:latin typeface="Book Antiqua" pitchFamily="18" charset="0"/>
              </a:defRPr>
            </a:lvl4pPr>
            <a:lvl5pPr algn="l" rtl="0" eaLnBrk="0" fontAlgn="base" hangingPunct="0">
              <a:spcBef>
                <a:spcPct val="0"/>
              </a:spcBef>
              <a:spcAft>
                <a:spcPct val="0"/>
              </a:spcAft>
              <a:defRPr sz="2800">
                <a:solidFill>
                  <a:schemeClr val="tx1"/>
                </a:solidFill>
                <a:latin typeface="Book Antiqua" pitchFamily="18" charset="0"/>
              </a:defRPr>
            </a:lvl5pPr>
            <a:lvl6pPr marL="457200" algn="l" rtl="0" fontAlgn="base">
              <a:spcBef>
                <a:spcPct val="0"/>
              </a:spcBef>
              <a:spcAft>
                <a:spcPct val="0"/>
              </a:spcAft>
              <a:defRPr sz="2800">
                <a:solidFill>
                  <a:schemeClr val="tx1"/>
                </a:solidFill>
                <a:latin typeface="Book Antiqua" pitchFamily="18" charset="0"/>
              </a:defRPr>
            </a:lvl6pPr>
            <a:lvl7pPr marL="914400" algn="l" rtl="0" fontAlgn="base">
              <a:spcBef>
                <a:spcPct val="0"/>
              </a:spcBef>
              <a:spcAft>
                <a:spcPct val="0"/>
              </a:spcAft>
              <a:defRPr sz="2800">
                <a:solidFill>
                  <a:schemeClr val="tx1"/>
                </a:solidFill>
                <a:latin typeface="Book Antiqua" pitchFamily="18" charset="0"/>
              </a:defRPr>
            </a:lvl7pPr>
            <a:lvl8pPr marL="1371600" algn="l" rtl="0" fontAlgn="base">
              <a:spcBef>
                <a:spcPct val="0"/>
              </a:spcBef>
              <a:spcAft>
                <a:spcPct val="0"/>
              </a:spcAft>
              <a:defRPr sz="2800">
                <a:solidFill>
                  <a:schemeClr val="tx1"/>
                </a:solidFill>
                <a:latin typeface="Book Antiqua" pitchFamily="18" charset="0"/>
              </a:defRPr>
            </a:lvl8pPr>
            <a:lvl9pPr marL="1828800" algn="l" rtl="0" fontAlgn="base">
              <a:spcBef>
                <a:spcPct val="0"/>
              </a:spcBef>
              <a:spcAft>
                <a:spcPct val="0"/>
              </a:spcAft>
              <a:defRPr sz="2800">
                <a:solidFill>
                  <a:schemeClr val="tx1"/>
                </a:solidFill>
                <a:latin typeface="Book Antiqua" pitchFamily="18" charset="0"/>
              </a:defRPr>
            </a:lvl9pPr>
          </a:lstStyle>
          <a:p>
            <a:pPr eaLnBrk="1" hangingPunct="1">
              <a:lnSpc>
                <a:spcPct val="120000"/>
              </a:lnSpc>
            </a:pPr>
            <a:r>
              <a:rPr lang="en-US" altLang="en-US" sz="2400" b="1" dirty="0"/>
              <a:t>About Idam</a:t>
            </a:r>
            <a:endParaRPr lang="en-IN" altLang="en-US" sz="2400" b="1" dirty="0">
              <a:ea typeface="+mn-ea"/>
              <a:cs typeface="+mn-cs"/>
            </a:endParaRPr>
          </a:p>
        </p:txBody>
      </p:sp>
      <p:pic>
        <p:nvPicPr>
          <p:cNvPr id="12" name="Picture 6" descr="Idam_Logo_Final.jpg">
            <a:extLst>
              <a:ext uri="{FF2B5EF4-FFF2-40B4-BE49-F238E27FC236}">
                <a16:creationId xmlns:a16="http://schemas.microsoft.com/office/drawing/2014/main" id="{90D2D9D9-D4FB-45A8-A833-91F70CA8DA1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9344" y="158145"/>
            <a:ext cx="1758462" cy="607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lide Number Placeholder 3">
            <a:extLst>
              <a:ext uri="{FF2B5EF4-FFF2-40B4-BE49-F238E27FC236}">
                <a16:creationId xmlns:a16="http://schemas.microsoft.com/office/drawing/2014/main" id="{86480AF3-2293-49C1-B937-F0125EF02309}"/>
              </a:ext>
            </a:extLst>
          </p:cNvPr>
          <p:cNvSpPr>
            <a:spLocks noGrp="1"/>
          </p:cNvSpPr>
          <p:nvPr>
            <p:ph type="sldNum" sz="quarter" idx="12"/>
          </p:nvPr>
        </p:nvSpPr>
        <p:spPr>
          <a:xfrm>
            <a:off x="7099300" y="6553200"/>
            <a:ext cx="2311400" cy="304800"/>
          </a:xfrm>
        </p:spPr>
        <p:txBody>
          <a:bodyPr/>
          <a:lstStyle/>
          <a:p>
            <a:r>
              <a:rPr lang="en-GB" altLang="en-US" dirty="0">
                <a:solidFill>
                  <a:schemeClr val="tx1"/>
                </a:solidFill>
                <a:latin typeface="Book Antiqua" panose="02040602050305030304" pitchFamily="18" charset="0"/>
              </a:rPr>
              <a:t>2</a:t>
            </a:r>
          </a:p>
        </p:txBody>
      </p:sp>
      <p:sp>
        <p:nvSpPr>
          <p:cNvPr id="11" name="TextBox 10">
            <a:extLst>
              <a:ext uri="{FF2B5EF4-FFF2-40B4-BE49-F238E27FC236}">
                <a16:creationId xmlns:a16="http://schemas.microsoft.com/office/drawing/2014/main" id="{75A59687-048D-456F-A6B2-552B53CC37A7}"/>
              </a:ext>
            </a:extLst>
          </p:cNvPr>
          <p:cNvSpPr txBox="1"/>
          <p:nvPr/>
        </p:nvSpPr>
        <p:spPr>
          <a:xfrm>
            <a:off x="130407" y="2667000"/>
            <a:ext cx="9677399" cy="2923877"/>
          </a:xfrm>
          <a:prstGeom prst="rect">
            <a:avLst/>
          </a:prstGeom>
          <a:noFill/>
        </p:spPr>
        <p:txBody>
          <a:bodyPr wrap="square" rtlCol="0">
            <a:spAutoFit/>
          </a:bodyPr>
          <a:lstStyle/>
          <a:p>
            <a:pPr algn="just" eaLnBrk="1" fontAlgn="auto" hangingPunct="1">
              <a:lnSpc>
                <a:spcPct val="150000"/>
              </a:lnSpc>
              <a:spcAft>
                <a:spcPts val="0"/>
              </a:spcAft>
              <a:buNone/>
              <a:defRPr/>
            </a:pPr>
            <a:r>
              <a:rPr lang="en-US" sz="1600" dirty="0">
                <a:latin typeface="Book Antiqua" panose="02040602050305030304" pitchFamily="18" charset="0"/>
              </a:rPr>
              <a:t>The word </a:t>
            </a:r>
            <a:r>
              <a:rPr lang="en-US" sz="1600" b="1" dirty="0">
                <a:latin typeface="Book Antiqua" panose="02040602050305030304" pitchFamily="18" charset="0"/>
              </a:rPr>
              <a:t>'Idam' </a:t>
            </a:r>
            <a:r>
              <a:rPr lang="en-US" sz="1600" dirty="0">
                <a:latin typeface="Book Antiqua" panose="02040602050305030304" pitchFamily="18" charset="0"/>
              </a:rPr>
              <a:t>in Sanskrit means </a:t>
            </a:r>
            <a:r>
              <a:rPr lang="en-US" sz="1600" b="1" dirty="0">
                <a:latin typeface="Book Antiqua" panose="02040602050305030304" pitchFamily="18" charset="0"/>
              </a:rPr>
              <a:t>'This' </a:t>
            </a:r>
            <a:r>
              <a:rPr lang="en-US" sz="1600" dirty="0">
                <a:latin typeface="Book Antiqua" panose="02040602050305030304" pitchFamily="18" charset="0"/>
              </a:rPr>
              <a:t>and is used as a pronoun to refer earth and/or  time as 'This Earth' or 'This Time‘. We interpret it as ‘This Earth at This Time’ or ‘Firmly Grounded’. Of course, that does not mean we are immobile but it means that we are "Realistic". We believe this represents our corporate ethos. Our logo has Earth at the center, surrounded by five basic elements or </a:t>
            </a:r>
            <a:r>
              <a:rPr lang="en-US" sz="1600" dirty="0" err="1">
                <a:latin typeface="Book Antiqua" panose="02040602050305030304" pitchFamily="18" charset="0"/>
              </a:rPr>
              <a:t>panchmahabhutas</a:t>
            </a:r>
            <a:r>
              <a:rPr lang="en-US" sz="1600" dirty="0">
                <a:latin typeface="Book Antiqua" panose="02040602050305030304" pitchFamily="18" charset="0"/>
              </a:rPr>
              <a:t> according to Hindu Literature, i.e., air, fire, water, earth and space. The arrows represent the continuous churning around the earth ensuring that the earth is always stable.</a:t>
            </a:r>
          </a:p>
          <a:p>
            <a:pPr algn="just" fontAlgn="auto">
              <a:spcAft>
                <a:spcPts val="0"/>
              </a:spcAft>
              <a:defRPr/>
            </a:pPr>
            <a:endParaRPr lang="en-GB" sz="1600" b="1" dirty="0">
              <a:latin typeface="Book Antiqua" panose="02040602050305030304" pitchFamily="18" charset="0"/>
            </a:endParaRPr>
          </a:p>
          <a:p>
            <a:pPr algn="just" fontAlgn="auto">
              <a:lnSpc>
                <a:spcPct val="150000"/>
              </a:lnSpc>
              <a:spcAft>
                <a:spcPts val="0"/>
              </a:spcAft>
              <a:defRPr/>
            </a:pPr>
            <a:r>
              <a:rPr lang="en-GB" sz="1600" b="1" dirty="0">
                <a:latin typeface="Book Antiqua" panose="02040602050305030304" pitchFamily="18" charset="0"/>
              </a:rPr>
              <a:t>Idam Group </a:t>
            </a:r>
            <a:r>
              <a:rPr lang="en-GB" sz="1600" dirty="0">
                <a:latin typeface="Book Antiqua" panose="02040602050305030304" pitchFamily="18" charset="0"/>
              </a:rPr>
              <a:t>consists of </a:t>
            </a:r>
            <a:r>
              <a:rPr lang="en-GB" sz="1600" b="1" dirty="0">
                <a:latin typeface="Book Antiqua" panose="02040602050305030304" pitchFamily="18" charset="0"/>
              </a:rPr>
              <a:t>Idam Infrastructure Advisory Pvt. Ltd. </a:t>
            </a:r>
            <a:r>
              <a:rPr lang="en-GB" sz="1600" dirty="0">
                <a:latin typeface="Book Antiqua" panose="02040602050305030304" pitchFamily="18" charset="0"/>
              </a:rPr>
              <a:t>and </a:t>
            </a:r>
            <a:r>
              <a:rPr lang="en-GB" sz="1600" b="1" dirty="0" err="1">
                <a:latin typeface="Book Antiqua" panose="02040602050305030304" pitchFamily="18" charset="0"/>
              </a:rPr>
              <a:t>Enfragy</a:t>
            </a:r>
            <a:r>
              <a:rPr lang="en-GB" sz="1600" b="1" dirty="0">
                <a:latin typeface="Book Antiqua" panose="02040602050305030304" pitchFamily="18" charset="0"/>
              </a:rPr>
              <a:t> Solutions India Pvt. Ltd.</a:t>
            </a:r>
          </a:p>
        </p:txBody>
      </p:sp>
    </p:spTree>
    <p:extLst>
      <p:ext uri="{BB962C8B-B14F-4D97-AF65-F5344CB8AC3E}">
        <p14:creationId xmlns:p14="http://schemas.microsoft.com/office/powerpoint/2010/main" val="1115999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bwMode="auto">
          <a:xfrm>
            <a:off x="304801" y="76200"/>
            <a:ext cx="7848601"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kern="1200">
                <a:solidFill>
                  <a:schemeClr val="tx1"/>
                </a:solidFill>
                <a:latin typeface="Book Antiqua" pitchFamily="18" charset="0"/>
                <a:ea typeface="+mj-ea"/>
                <a:cs typeface="+mj-cs"/>
              </a:defRPr>
            </a:lvl1pPr>
            <a:lvl2pPr algn="l" rtl="0" eaLnBrk="0" fontAlgn="base" hangingPunct="0">
              <a:spcBef>
                <a:spcPct val="0"/>
              </a:spcBef>
              <a:spcAft>
                <a:spcPct val="0"/>
              </a:spcAft>
              <a:defRPr sz="2800">
                <a:solidFill>
                  <a:schemeClr val="tx1"/>
                </a:solidFill>
                <a:latin typeface="Book Antiqua" pitchFamily="18" charset="0"/>
              </a:defRPr>
            </a:lvl2pPr>
            <a:lvl3pPr algn="l" rtl="0" eaLnBrk="0" fontAlgn="base" hangingPunct="0">
              <a:spcBef>
                <a:spcPct val="0"/>
              </a:spcBef>
              <a:spcAft>
                <a:spcPct val="0"/>
              </a:spcAft>
              <a:defRPr sz="2800">
                <a:solidFill>
                  <a:schemeClr val="tx1"/>
                </a:solidFill>
                <a:latin typeface="Book Antiqua" pitchFamily="18" charset="0"/>
              </a:defRPr>
            </a:lvl3pPr>
            <a:lvl4pPr algn="l" rtl="0" eaLnBrk="0" fontAlgn="base" hangingPunct="0">
              <a:spcBef>
                <a:spcPct val="0"/>
              </a:spcBef>
              <a:spcAft>
                <a:spcPct val="0"/>
              </a:spcAft>
              <a:defRPr sz="2800">
                <a:solidFill>
                  <a:schemeClr val="tx1"/>
                </a:solidFill>
                <a:latin typeface="Book Antiqua" pitchFamily="18" charset="0"/>
              </a:defRPr>
            </a:lvl4pPr>
            <a:lvl5pPr algn="l" rtl="0" eaLnBrk="0" fontAlgn="base" hangingPunct="0">
              <a:spcBef>
                <a:spcPct val="0"/>
              </a:spcBef>
              <a:spcAft>
                <a:spcPct val="0"/>
              </a:spcAft>
              <a:defRPr sz="2800">
                <a:solidFill>
                  <a:schemeClr val="tx1"/>
                </a:solidFill>
                <a:latin typeface="Book Antiqua" pitchFamily="18" charset="0"/>
              </a:defRPr>
            </a:lvl5pPr>
            <a:lvl6pPr marL="457200" algn="l" rtl="0" fontAlgn="base">
              <a:spcBef>
                <a:spcPct val="0"/>
              </a:spcBef>
              <a:spcAft>
                <a:spcPct val="0"/>
              </a:spcAft>
              <a:defRPr sz="2800">
                <a:solidFill>
                  <a:schemeClr val="tx1"/>
                </a:solidFill>
                <a:latin typeface="Book Antiqua" pitchFamily="18" charset="0"/>
              </a:defRPr>
            </a:lvl6pPr>
            <a:lvl7pPr marL="914400" algn="l" rtl="0" fontAlgn="base">
              <a:spcBef>
                <a:spcPct val="0"/>
              </a:spcBef>
              <a:spcAft>
                <a:spcPct val="0"/>
              </a:spcAft>
              <a:defRPr sz="2800">
                <a:solidFill>
                  <a:schemeClr val="tx1"/>
                </a:solidFill>
                <a:latin typeface="Book Antiqua" pitchFamily="18" charset="0"/>
              </a:defRPr>
            </a:lvl7pPr>
            <a:lvl8pPr marL="1371600" algn="l" rtl="0" fontAlgn="base">
              <a:spcBef>
                <a:spcPct val="0"/>
              </a:spcBef>
              <a:spcAft>
                <a:spcPct val="0"/>
              </a:spcAft>
              <a:defRPr sz="2800">
                <a:solidFill>
                  <a:schemeClr val="tx1"/>
                </a:solidFill>
                <a:latin typeface="Book Antiqua" pitchFamily="18" charset="0"/>
              </a:defRPr>
            </a:lvl8pPr>
            <a:lvl9pPr marL="1828800" algn="l" rtl="0" fontAlgn="base">
              <a:spcBef>
                <a:spcPct val="0"/>
              </a:spcBef>
              <a:spcAft>
                <a:spcPct val="0"/>
              </a:spcAft>
              <a:defRPr sz="2800">
                <a:solidFill>
                  <a:schemeClr val="tx1"/>
                </a:solidFill>
                <a:latin typeface="Book Antiqua" pitchFamily="18" charset="0"/>
              </a:defRPr>
            </a:lvl9pPr>
          </a:lstStyle>
          <a:p>
            <a:pPr eaLnBrk="1" hangingPunct="1">
              <a:lnSpc>
                <a:spcPct val="120000"/>
              </a:lnSpc>
            </a:pPr>
            <a:r>
              <a:rPr lang="en-US" altLang="en-US" sz="2400" b="1" dirty="0"/>
              <a:t>Service Offerings</a:t>
            </a:r>
            <a:endParaRPr lang="en-IN" altLang="en-US" sz="2400" b="1" dirty="0">
              <a:ea typeface="+mn-ea"/>
              <a:cs typeface="+mn-cs"/>
            </a:endParaRPr>
          </a:p>
        </p:txBody>
      </p:sp>
      <p:sp>
        <p:nvSpPr>
          <p:cNvPr id="23" name="Slide Number Placeholder 3"/>
          <p:cNvSpPr>
            <a:spLocks noGrp="1"/>
          </p:cNvSpPr>
          <p:nvPr>
            <p:ph type="sldNum" sz="quarter" idx="12"/>
          </p:nvPr>
        </p:nvSpPr>
        <p:spPr>
          <a:xfrm>
            <a:off x="7099300" y="6553200"/>
            <a:ext cx="2311400" cy="304800"/>
          </a:xfrm>
        </p:spPr>
        <p:txBody>
          <a:bodyPr/>
          <a:lstStyle/>
          <a:p>
            <a:r>
              <a:rPr lang="en-GB" altLang="en-US" dirty="0" smtClean="0">
                <a:solidFill>
                  <a:schemeClr val="tx1"/>
                </a:solidFill>
                <a:latin typeface="Book Antiqua" panose="02040602050305030304" pitchFamily="18" charset="0"/>
              </a:rPr>
              <a:t>3</a:t>
            </a:r>
            <a:endParaRPr lang="en-GB" altLang="en-US" dirty="0">
              <a:solidFill>
                <a:schemeClr val="tx1"/>
              </a:solidFill>
              <a:latin typeface="Book Antiqua" panose="02040602050305030304" pitchFamily="18" charset="0"/>
            </a:endParaRPr>
          </a:p>
        </p:txBody>
      </p:sp>
      <p:sp>
        <p:nvSpPr>
          <p:cNvPr id="27" name="Folded Corner 26"/>
          <p:cNvSpPr/>
          <p:nvPr/>
        </p:nvSpPr>
        <p:spPr>
          <a:xfrm>
            <a:off x="2079387" y="2895600"/>
            <a:ext cx="1828800" cy="3467282"/>
          </a:xfrm>
          <a:prstGeom prst="foldedCorner">
            <a:avLst/>
          </a:prstGeom>
          <a:noFill/>
          <a:ln>
            <a:solidFill>
              <a:srgbClr val="CC7B38"/>
            </a:solidFill>
          </a:ln>
        </p:spPr>
        <p:style>
          <a:lnRef idx="2">
            <a:schemeClr val="accent1"/>
          </a:lnRef>
          <a:fillRef idx="1">
            <a:schemeClr val="lt1"/>
          </a:fillRef>
          <a:effectRef idx="0">
            <a:schemeClr val="accent1"/>
          </a:effectRef>
          <a:fontRef idx="minor">
            <a:schemeClr val="dk1"/>
          </a:fontRef>
        </p:style>
        <p:txBody>
          <a:bodyPr lIns="45720" tIns="91440" rIns="0" rtlCol="0" anchor="t"/>
          <a:lstStyle/>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Policy Advisory</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Regulatory Support</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Corporate Advisory</a:t>
            </a:r>
          </a:p>
          <a:p>
            <a:pPr marL="144000" indent="-144000">
              <a:lnSpc>
                <a:spcPct val="114000"/>
              </a:lnSpc>
              <a:spcBef>
                <a:spcPts val="600"/>
              </a:spcBef>
              <a:buFont typeface="Wingdings" pitchFamily="2" charset="2"/>
              <a:buChar char="§"/>
              <a:tabLst>
                <a:tab pos="111125" algn="l"/>
              </a:tabLst>
            </a:pPr>
            <a:r>
              <a:rPr lang="en-IN" sz="1200" dirty="0">
                <a:solidFill>
                  <a:srgbClr val="000000"/>
                </a:solidFill>
                <a:latin typeface="Book Antiqua" pitchFamily="18" charset="0"/>
                <a:ea typeface="Times New Roman"/>
                <a:cs typeface="Arial"/>
              </a:rPr>
              <a:t>Project Development Support</a:t>
            </a:r>
          </a:p>
          <a:p>
            <a:pPr marL="144000" indent="-144000">
              <a:lnSpc>
                <a:spcPct val="114000"/>
              </a:lnSpc>
              <a:spcBef>
                <a:spcPts val="600"/>
              </a:spcBef>
              <a:buFont typeface="Wingdings" pitchFamily="2" charset="2"/>
              <a:buChar char="§"/>
              <a:tabLst>
                <a:tab pos="111125" algn="l"/>
              </a:tabLst>
            </a:pPr>
            <a:r>
              <a:rPr lang="en-IN" sz="1200" dirty="0">
                <a:solidFill>
                  <a:srgbClr val="000000"/>
                </a:solidFill>
                <a:latin typeface="Book Antiqua" pitchFamily="18" charset="0"/>
                <a:ea typeface="Times New Roman"/>
                <a:cs typeface="Arial"/>
              </a:rPr>
              <a:t>Engineering and Project Management</a:t>
            </a:r>
          </a:p>
          <a:p>
            <a:pPr marL="144000" indent="-144000">
              <a:lnSpc>
                <a:spcPct val="114000"/>
              </a:lnSpc>
              <a:spcBef>
                <a:spcPts val="600"/>
              </a:spcBef>
              <a:buFont typeface="Wingdings" pitchFamily="2" charset="2"/>
              <a:buChar char="§"/>
              <a:tabLst>
                <a:tab pos="111125" algn="l"/>
              </a:tabLst>
            </a:pPr>
            <a:r>
              <a:rPr lang="en-IN" sz="1200" dirty="0">
                <a:solidFill>
                  <a:srgbClr val="000000"/>
                </a:solidFill>
                <a:latin typeface="Book Antiqua" pitchFamily="18" charset="0"/>
                <a:ea typeface="Times New Roman"/>
                <a:cs typeface="Arial"/>
              </a:rPr>
              <a:t>Resource Assessment</a:t>
            </a:r>
          </a:p>
          <a:p>
            <a:pPr marL="144000" indent="-144000">
              <a:lnSpc>
                <a:spcPct val="114000"/>
              </a:lnSpc>
              <a:spcBef>
                <a:spcPts val="600"/>
              </a:spcBef>
              <a:buFont typeface="Wingdings" pitchFamily="2" charset="2"/>
              <a:buChar char="§"/>
              <a:tabLst>
                <a:tab pos="111125" algn="l"/>
              </a:tabLst>
            </a:pPr>
            <a:r>
              <a:rPr lang="en-IN" sz="1200" dirty="0">
                <a:solidFill>
                  <a:srgbClr val="000000"/>
                </a:solidFill>
                <a:latin typeface="Book Antiqua" pitchFamily="18" charset="0"/>
                <a:ea typeface="Times New Roman"/>
                <a:cs typeface="Arial"/>
              </a:rPr>
              <a:t>Grid Integration of RE</a:t>
            </a:r>
          </a:p>
          <a:p>
            <a:pPr marL="144000" indent="-144000">
              <a:lnSpc>
                <a:spcPct val="114000"/>
              </a:lnSpc>
              <a:spcBef>
                <a:spcPts val="600"/>
              </a:spcBef>
              <a:buFont typeface="Wingdings" pitchFamily="2" charset="2"/>
              <a:buChar char="§"/>
              <a:tabLst>
                <a:tab pos="111125" algn="l"/>
              </a:tabLst>
            </a:pPr>
            <a:r>
              <a:rPr lang="en-IN" sz="1200" dirty="0">
                <a:solidFill>
                  <a:srgbClr val="000000"/>
                </a:solidFill>
                <a:latin typeface="Book Antiqua" pitchFamily="18" charset="0"/>
                <a:ea typeface="Times New Roman"/>
                <a:cs typeface="Arial"/>
              </a:rPr>
              <a:t>Energy Access</a:t>
            </a:r>
          </a:p>
          <a:p>
            <a:pPr marL="144000" indent="-144000">
              <a:lnSpc>
                <a:spcPct val="114000"/>
              </a:lnSpc>
              <a:spcBef>
                <a:spcPts val="600"/>
              </a:spcBef>
              <a:buFont typeface="Wingdings" pitchFamily="2" charset="2"/>
              <a:buChar char="§"/>
              <a:tabLst>
                <a:tab pos="111125" algn="l"/>
              </a:tabLst>
            </a:pPr>
            <a:r>
              <a:rPr lang="en-IN" sz="1200" dirty="0">
                <a:solidFill>
                  <a:srgbClr val="000000"/>
                </a:solidFill>
                <a:latin typeface="Book Antiqua" pitchFamily="18" charset="0"/>
                <a:ea typeface="Times New Roman"/>
                <a:cs typeface="Arial"/>
              </a:rPr>
              <a:t>Institutional Strengthening</a:t>
            </a:r>
            <a:endParaRPr lang="en-US" sz="1200" dirty="0">
              <a:latin typeface="Book Antiqua" pitchFamily="18" charset="0"/>
              <a:ea typeface="Times New Roman"/>
              <a:cs typeface="Times New Roman"/>
            </a:endParaRPr>
          </a:p>
        </p:txBody>
      </p:sp>
      <p:sp>
        <p:nvSpPr>
          <p:cNvPr id="28" name="Folded Corner 27"/>
          <p:cNvSpPr/>
          <p:nvPr/>
        </p:nvSpPr>
        <p:spPr>
          <a:xfrm>
            <a:off x="4015691" y="2895600"/>
            <a:ext cx="1886605" cy="3467282"/>
          </a:xfrm>
          <a:prstGeom prst="foldedCorner">
            <a:avLst/>
          </a:prstGeom>
          <a:noFill/>
          <a:ln>
            <a:solidFill>
              <a:srgbClr val="CC9900"/>
            </a:solidFill>
          </a:ln>
        </p:spPr>
        <p:style>
          <a:lnRef idx="2">
            <a:schemeClr val="accent1"/>
          </a:lnRef>
          <a:fillRef idx="1">
            <a:schemeClr val="lt1"/>
          </a:fillRef>
          <a:effectRef idx="0">
            <a:schemeClr val="accent1"/>
          </a:effectRef>
          <a:fontRef idx="minor">
            <a:schemeClr val="dk1"/>
          </a:fontRef>
        </p:style>
        <p:txBody>
          <a:bodyPr lIns="45720" tIns="91440" rIns="0" rtlCol="0" anchor="t"/>
          <a:lstStyle/>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EE Policy Advisory</a:t>
            </a:r>
            <a:endParaRPr lang="en-US" sz="1200" dirty="0">
              <a:latin typeface="Book Antiqua" pitchFamily="18" charset="0"/>
              <a:ea typeface="Times New Roman"/>
              <a:cs typeface="Times New Roman"/>
            </a:endParaRP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Regulatory Support</a:t>
            </a:r>
            <a:endParaRPr lang="en-US" sz="1200" dirty="0">
              <a:latin typeface="Book Antiqua" pitchFamily="18" charset="0"/>
              <a:ea typeface="Times New Roman"/>
              <a:cs typeface="Times New Roman"/>
            </a:endParaRP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DSM Planning</a:t>
            </a:r>
            <a:endParaRPr lang="en-US" sz="1200" dirty="0">
              <a:latin typeface="Book Antiqua" pitchFamily="18" charset="0"/>
              <a:ea typeface="Times New Roman"/>
              <a:cs typeface="Times New Roman"/>
            </a:endParaRP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Energy and Water Audit</a:t>
            </a: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Energy Performance Contracting</a:t>
            </a: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Project Development Support</a:t>
            </a: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Engineering and Project Management</a:t>
            </a:r>
            <a:endParaRPr lang="en-US" sz="1200" dirty="0">
              <a:latin typeface="Book Antiqua" pitchFamily="18" charset="0"/>
              <a:ea typeface="Times New Roman"/>
              <a:cs typeface="Times New Roman"/>
            </a:endParaRP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Monitoring and Verification (M&amp;V)</a:t>
            </a:r>
            <a:endParaRPr lang="en-US" sz="1200" dirty="0">
              <a:latin typeface="Book Antiqua" pitchFamily="18" charset="0"/>
              <a:ea typeface="Times New Roman"/>
              <a:cs typeface="Times New Roman"/>
            </a:endParaRPr>
          </a:p>
          <a:p>
            <a:pPr marL="111125" lvl="0" indent="-111125">
              <a:lnSpc>
                <a:spcPct val="130000"/>
              </a:lnSpc>
              <a:buFont typeface="Wingdings" pitchFamily="2" charset="2"/>
              <a:buChar char="§"/>
            </a:pPr>
            <a:r>
              <a:rPr lang="en-IN" sz="1200" dirty="0">
                <a:solidFill>
                  <a:srgbClr val="000000"/>
                </a:solidFill>
                <a:latin typeface="Book Antiqua" pitchFamily="18" charset="0"/>
                <a:ea typeface="Times New Roman"/>
                <a:cs typeface="Arial"/>
              </a:rPr>
              <a:t>Institutional Strengthening</a:t>
            </a:r>
          </a:p>
        </p:txBody>
      </p:sp>
      <p:sp>
        <p:nvSpPr>
          <p:cNvPr id="29" name="Folded Corner 28"/>
          <p:cNvSpPr/>
          <p:nvPr/>
        </p:nvSpPr>
        <p:spPr>
          <a:xfrm>
            <a:off x="129491" y="2895600"/>
            <a:ext cx="1828800" cy="3467226"/>
          </a:xfrm>
          <a:prstGeom prst="foldedCorner">
            <a:avLst/>
          </a:prstGeom>
          <a:noFill/>
          <a:ln>
            <a:solidFill>
              <a:srgbClr val="B8323C"/>
            </a:solidFill>
          </a:ln>
        </p:spPr>
        <p:style>
          <a:lnRef idx="2">
            <a:schemeClr val="accent1"/>
          </a:lnRef>
          <a:fillRef idx="1">
            <a:schemeClr val="lt1"/>
          </a:fillRef>
          <a:effectRef idx="0">
            <a:schemeClr val="accent1"/>
          </a:effectRef>
          <a:fontRef idx="minor">
            <a:schemeClr val="dk1"/>
          </a:fontRef>
        </p:style>
        <p:txBody>
          <a:bodyPr lIns="45720" tIns="91440" rIns="0" rtlCol="0" anchor="t"/>
          <a:lstStyle/>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Policy Advisory</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Regulatory Support</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Corporate Advisory</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Project Development Support</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Institutional Strengthening and Capacity Building</a:t>
            </a:r>
          </a:p>
        </p:txBody>
      </p:sp>
      <p:sp>
        <p:nvSpPr>
          <p:cNvPr id="30" name="Folded Corner 29"/>
          <p:cNvSpPr/>
          <p:nvPr/>
        </p:nvSpPr>
        <p:spPr>
          <a:xfrm>
            <a:off x="6041787" y="2895600"/>
            <a:ext cx="1828800" cy="3467282"/>
          </a:xfrm>
          <a:prstGeom prst="foldedCorner">
            <a:avLst/>
          </a:prstGeom>
          <a:noFill/>
          <a:ln>
            <a:solidFill>
              <a:srgbClr val="C9C965"/>
            </a:solidFill>
          </a:ln>
        </p:spPr>
        <p:style>
          <a:lnRef idx="2">
            <a:schemeClr val="accent1"/>
          </a:lnRef>
          <a:fillRef idx="1">
            <a:schemeClr val="lt1"/>
          </a:fillRef>
          <a:effectRef idx="0">
            <a:schemeClr val="accent1"/>
          </a:effectRef>
          <a:fontRef idx="minor">
            <a:schemeClr val="dk1"/>
          </a:fontRef>
        </p:style>
        <p:txBody>
          <a:bodyPr lIns="45720" tIns="91440" rIns="0" rtlCol="0" anchor="t"/>
          <a:lstStyle/>
          <a:p>
            <a:pPr marL="144000" lvl="0" indent="-144000">
              <a:lnSpc>
                <a:spcPct val="114000"/>
              </a:lnSpc>
              <a:spcBef>
                <a:spcPts val="600"/>
              </a:spcBef>
              <a:buFont typeface="Wingdings" pitchFamily="2" charset="2"/>
              <a:buChar char="§"/>
              <a:tabLst>
                <a:tab pos="111125" algn="l"/>
              </a:tabLst>
            </a:pPr>
            <a:r>
              <a:rPr lang="en-IN" sz="1200" dirty="0">
                <a:latin typeface="Book Antiqua" pitchFamily="18" charset="0"/>
              </a:rPr>
              <a:t>IT Solutions — Design and Development </a:t>
            </a:r>
          </a:p>
          <a:p>
            <a:pPr marL="144000" lvl="0" indent="-144000">
              <a:lnSpc>
                <a:spcPct val="114000"/>
              </a:lnSpc>
              <a:spcBef>
                <a:spcPts val="600"/>
              </a:spcBef>
              <a:buFont typeface="Wingdings" pitchFamily="2" charset="2"/>
              <a:buChar char="§"/>
              <a:tabLst>
                <a:tab pos="111125" algn="l"/>
              </a:tabLst>
            </a:pPr>
            <a:r>
              <a:rPr lang="en-IN" sz="1200" dirty="0">
                <a:latin typeface="Book Antiqua" pitchFamily="18" charset="0"/>
              </a:rPr>
              <a:t>IT Consulting — Strategy and Planning Support </a:t>
            </a:r>
            <a:endParaRPr lang="en-US" sz="1200" dirty="0">
              <a:latin typeface="Book Antiqua" pitchFamily="18" charset="0"/>
            </a:endParaRPr>
          </a:p>
          <a:p>
            <a:pPr marL="144000" lvl="0" indent="-144000">
              <a:lnSpc>
                <a:spcPct val="114000"/>
              </a:lnSpc>
              <a:spcBef>
                <a:spcPts val="600"/>
              </a:spcBef>
              <a:buFont typeface="Wingdings" pitchFamily="2" charset="2"/>
              <a:buChar char="§"/>
              <a:tabLst>
                <a:tab pos="111125" algn="l"/>
              </a:tabLst>
            </a:pPr>
            <a:r>
              <a:rPr lang="en-IN" sz="1200" dirty="0">
                <a:latin typeface="Book Antiqua" pitchFamily="18" charset="0"/>
              </a:rPr>
              <a:t>IT Offshore Services</a:t>
            </a:r>
          </a:p>
          <a:p>
            <a:pPr marL="144000" lvl="0" indent="-144000">
              <a:lnSpc>
                <a:spcPct val="114000"/>
              </a:lnSpc>
              <a:spcBef>
                <a:spcPts val="600"/>
              </a:spcBef>
              <a:buFont typeface="Wingdings" pitchFamily="2" charset="2"/>
              <a:buChar char="§"/>
              <a:tabLst>
                <a:tab pos="111125" algn="l"/>
              </a:tabLst>
            </a:pPr>
            <a:r>
              <a:rPr lang="en-IN" sz="1200" dirty="0">
                <a:latin typeface="Book Antiqua" pitchFamily="18" charset="0"/>
              </a:rPr>
              <a:t>Web Portal Development</a:t>
            </a:r>
          </a:p>
          <a:p>
            <a:pPr marL="144000" lvl="0" indent="-144000">
              <a:lnSpc>
                <a:spcPct val="114000"/>
              </a:lnSpc>
              <a:spcBef>
                <a:spcPts val="600"/>
              </a:spcBef>
              <a:buFont typeface="Wingdings" pitchFamily="2" charset="2"/>
              <a:buChar char="§"/>
              <a:tabLst>
                <a:tab pos="111125" algn="l"/>
              </a:tabLst>
            </a:pPr>
            <a:r>
              <a:rPr lang="en-IN" sz="1200" dirty="0">
                <a:latin typeface="Book Antiqua" pitchFamily="18" charset="0"/>
              </a:rPr>
              <a:t>Development of Mobile Application</a:t>
            </a:r>
          </a:p>
          <a:p>
            <a:pPr lvl="0">
              <a:lnSpc>
                <a:spcPct val="114000"/>
              </a:lnSpc>
              <a:spcBef>
                <a:spcPts val="600"/>
              </a:spcBef>
              <a:tabLst>
                <a:tab pos="111125" algn="l"/>
              </a:tabLst>
            </a:pPr>
            <a:endParaRPr lang="en-IN" sz="1200" dirty="0">
              <a:latin typeface="Book Antiqua" pitchFamily="18" charset="0"/>
            </a:endParaRPr>
          </a:p>
        </p:txBody>
      </p:sp>
      <p:sp>
        <p:nvSpPr>
          <p:cNvPr id="33" name="Folded Corner 32"/>
          <p:cNvSpPr/>
          <p:nvPr/>
        </p:nvSpPr>
        <p:spPr>
          <a:xfrm>
            <a:off x="8022987" y="2895600"/>
            <a:ext cx="1752600" cy="3467282"/>
          </a:xfrm>
          <a:prstGeom prst="foldedCorner">
            <a:avLst/>
          </a:prstGeom>
          <a:noFill/>
          <a:ln>
            <a:solidFill>
              <a:srgbClr val="8AAC46"/>
            </a:solidFill>
          </a:ln>
        </p:spPr>
        <p:style>
          <a:lnRef idx="2">
            <a:schemeClr val="accent5"/>
          </a:lnRef>
          <a:fillRef idx="1">
            <a:schemeClr val="lt1"/>
          </a:fillRef>
          <a:effectRef idx="0">
            <a:schemeClr val="accent5"/>
          </a:effectRef>
          <a:fontRef idx="minor">
            <a:schemeClr val="dk1"/>
          </a:fontRef>
        </p:style>
        <p:txBody>
          <a:bodyPr lIns="45720" tIns="91440" rIns="0" rtlCol="0" anchor="t"/>
          <a:lstStyle/>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Digital Mapping</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Survey</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LiDAR </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Geographic Information System (GIS) Integration</a:t>
            </a:r>
          </a:p>
          <a:p>
            <a:pPr marL="144000" indent="-144000">
              <a:lnSpc>
                <a:spcPct val="114000"/>
              </a:lnSpc>
              <a:spcBef>
                <a:spcPts val="600"/>
              </a:spcBef>
              <a:buFont typeface="Wingdings" pitchFamily="2" charset="2"/>
              <a:buChar char="§"/>
              <a:tabLst>
                <a:tab pos="111125" algn="l"/>
              </a:tabLst>
            </a:pPr>
            <a:r>
              <a:rPr lang="en-IN" sz="1200" dirty="0">
                <a:latin typeface="Book Antiqua" pitchFamily="18" charset="0"/>
              </a:rPr>
              <a:t>Orthophoto</a:t>
            </a:r>
            <a:endParaRPr lang="en-US" sz="1200" dirty="0">
              <a:latin typeface="Book Antiqua" pitchFamily="18" charset="0"/>
            </a:endParaRPr>
          </a:p>
        </p:txBody>
      </p:sp>
      <p:sp>
        <p:nvSpPr>
          <p:cNvPr id="34" name="Teardrop 4"/>
          <p:cNvSpPr txBox="1"/>
          <p:nvPr/>
        </p:nvSpPr>
        <p:spPr>
          <a:xfrm>
            <a:off x="4515156" y="1719732"/>
            <a:ext cx="1079302" cy="847206"/>
          </a:xfrm>
          <a:prstGeom prst="rect">
            <a:avLst/>
          </a:prstGeom>
          <a:scene3d>
            <a:camera prst="orthographicFront">
              <a:rot lat="0" lon="0" rev="0"/>
            </a:camera>
            <a:lightRig rig="threePt"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IN" sz="1200" kern="1200" dirty="0">
                <a:solidFill>
                  <a:sysClr val="window" lastClr="FFFFFF"/>
                </a:solidFill>
                <a:latin typeface="Book Antiqua" pitchFamily="18" charset="0"/>
                <a:ea typeface="+mn-ea"/>
                <a:cs typeface="+mn-cs"/>
              </a:rPr>
              <a:t>Energy Efficiency (EE) and Demand Side Management (DSM) </a:t>
            </a:r>
          </a:p>
        </p:txBody>
      </p:sp>
      <p:grpSp>
        <p:nvGrpSpPr>
          <p:cNvPr id="36" name="Group 35"/>
          <p:cNvGrpSpPr/>
          <p:nvPr/>
        </p:nvGrpSpPr>
        <p:grpSpPr>
          <a:xfrm>
            <a:off x="128464" y="1512946"/>
            <a:ext cx="1737360" cy="1288924"/>
            <a:chOff x="3639020" y="3069"/>
            <a:chExt cx="1443683" cy="1443683"/>
          </a:xfrm>
        </p:grpSpPr>
        <p:sp>
          <p:nvSpPr>
            <p:cNvPr id="37" name="Teardrop 36"/>
            <p:cNvSpPr/>
            <p:nvPr/>
          </p:nvSpPr>
          <p:spPr>
            <a:xfrm>
              <a:off x="3639020" y="3069"/>
              <a:ext cx="1443683" cy="1443683"/>
            </a:xfrm>
            <a:prstGeom prst="teardrop">
              <a:avLst/>
            </a:prstGeom>
            <a:gradFill flip="none" rotWithShape="1">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path path="circle">
                <a:fillToRect l="100000" b="100000"/>
              </a:path>
              <a:tileRect t="-100000" r="-100000"/>
            </a:gradFill>
          </p:spPr>
          <p:style>
            <a:lnRef idx="0">
              <a:schemeClr val="lt1">
                <a:hueOff val="0"/>
                <a:satOff val="0"/>
                <a:lumOff val="0"/>
                <a:alphaOff val="0"/>
              </a:schemeClr>
            </a:lnRef>
            <a:fillRef idx="3">
              <a:schemeClr val="accent2">
                <a:hueOff val="0"/>
                <a:satOff val="0"/>
                <a:lumOff val="0"/>
                <a:alphaOff val="0"/>
              </a:schemeClr>
            </a:fillRef>
            <a:effectRef idx="3">
              <a:schemeClr val="accent2">
                <a:hueOff val="0"/>
                <a:satOff val="0"/>
                <a:lumOff val="0"/>
                <a:alphaOff val="0"/>
              </a:schemeClr>
            </a:effectRef>
            <a:fontRef idx="minor">
              <a:schemeClr val="lt1"/>
            </a:fontRef>
          </p:style>
        </p:sp>
        <p:sp>
          <p:nvSpPr>
            <p:cNvPr id="38" name="Teardrop 4"/>
            <p:cNvSpPr txBox="1"/>
            <p:nvPr/>
          </p:nvSpPr>
          <p:spPr>
            <a:xfrm>
              <a:off x="3850442" y="214491"/>
              <a:ext cx="1020839" cy="10208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IN" sz="1600" kern="1200" dirty="0">
                  <a:latin typeface="Book Antiqua" pitchFamily="18" charset="0"/>
                </a:rPr>
                <a:t>Energy — Power, Gas and Coal</a:t>
              </a:r>
            </a:p>
          </p:txBody>
        </p:sp>
      </p:grpSp>
      <p:grpSp>
        <p:nvGrpSpPr>
          <p:cNvPr id="39" name="Group 38"/>
          <p:cNvGrpSpPr/>
          <p:nvPr/>
        </p:nvGrpSpPr>
        <p:grpSpPr>
          <a:xfrm>
            <a:off x="2134610" y="1514766"/>
            <a:ext cx="1737360" cy="1289304"/>
            <a:chOff x="5560871" y="1399375"/>
            <a:chExt cx="1443683" cy="1443683"/>
          </a:xfrm>
        </p:grpSpPr>
        <p:sp>
          <p:nvSpPr>
            <p:cNvPr id="40" name="Teardrop 39"/>
            <p:cNvSpPr/>
            <p:nvPr/>
          </p:nvSpPr>
          <p:spPr>
            <a:xfrm>
              <a:off x="5560871" y="1399375"/>
              <a:ext cx="1443683" cy="1443683"/>
            </a:xfrm>
            <a:prstGeom prst="teardrop">
              <a:avLst/>
            </a:prstGeom>
            <a:gradFill flip="none" rotWithShape="1">
              <a:gsLst>
                <a:gs pos="0">
                  <a:schemeClr val="accent2">
                    <a:hueOff val="1170380"/>
                    <a:satOff val="-1460"/>
                    <a:lumOff val="343"/>
                    <a:alphaOff val="0"/>
                    <a:shade val="51000"/>
                    <a:satMod val="130000"/>
                  </a:schemeClr>
                </a:gs>
                <a:gs pos="80000">
                  <a:schemeClr val="accent2">
                    <a:hueOff val="1170380"/>
                    <a:satOff val="-1460"/>
                    <a:lumOff val="343"/>
                    <a:alphaOff val="0"/>
                    <a:shade val="93000"/>
                    <a:satMod val="130000"/>
                  </a:schemeClr>
                </a:gs>
                <a:gs pos="100000">
                  <a:schemeClr val="accent2">
                    <a:hueOff val="1170380"/>
                    <a:satOff val="-1460"/>
                    <a:lumOff val="343"/>
                    <a:alphaOff val="0"/>
                    <a:shade val="94000"/>
                    <a:satMod val="135000"/>
                  </a:schemeClr>
                </a:gs>
              </a:gsLst>
              <a:path path="circle">
                <a:fillToRect l="100000" b="100000"/>
              </a:path>
              <a:tileRect t="-100000" r="-100000"/>
            </a:gradFill>
          </p:spPr>
          <p:style>
            <a:lnRef idx="0">
              <a:schemeClr val="lt1">
                <a:hueOff val="0"/>
                <a:satOff val="0"/>
                <a:lumOff val="0"/>
                <a:alphaOff val="0"/>
              </a:schemeClr>
            </a:lnRef>
            <a:fillRef idx="3">
              <a:schemeClr val="accent2">
                <a:hueOff val="1170380"/>
                <a:satOff val="-1460"/>
                <a:lumOff val="343"/>
                <a:alphaOff val="0"/>
              </a:schemeClr>
            </a:fillRef>
            <a:effectRef idx="3">
              <a:schemeClr val="accent2">
                <a:hueOff val="1170380"/>
                <a:satOff val="-1460"/>
                <a:lumOff val="343"/>
                <a:alphaOff val="0"/>
              </a:schemeClr>
            </a:effectRef>
            <a:fontRef idx="minor">
              <a:schemeClr val="lt1"/>
            </a:fontRef>
          </p:style>
        </p:sp>
        <p:sp>
          <p:nvSpPr>
            <p:cNvPr id="41" name="Teardrop 4"/>
            <p:cNvSpPr txBox="1"/>
            <p:nvPr/>
          </p:nvSpPr>
          <p:spPr>
            <a:xfrm>
              <a:off x="5772293" y="1610797"/>
              <a:ext cx="1020839" cy="10208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IN" sz="1600" kern="1200" dirty="0">
                  <a:latin typeface="Book Antiqua" pitchFamily="18" charset="0"/>
                </a:rPr>
                <a:t>RE</a:t>
              </a:r>
            </a:p>
          </p:txBody>
        </p:sp>
      </p:grpSp>
      <p:grpSp>
        <p:nvGrpSpPr>
          <p:cNvPr id="42" name="Group 41"/>
          <p:cNvGrpSpPr/>
          <p:nvPr/>
        </p:nvGrpSpPr>
        <p:grpSpPr>
          <a:xfrm>
            <a:off x="4090313" y="1498683"/>
            <a:ext cx="1737360" cy="1289304"/>
            <a:chOff x="4826789" y="3658647"/>
            <a:chExt cx="1443683" cy="1443683"/>
          </a:xfrm>
        </p:grpSpPr>
        <p:sp>
          <p:nvSpPr>
            <p:cNvPr id="43" name="Teardrop 42"/>
            <p:cNvSpPr/>
            <p:nvPr/>
          </p:nvSpPr>
          <p:spPr>
            <a:xfrm>
              <a:off x="4826789" y="3658647"/>
              <a:ext cx="1443683" cy="1443683"/>
            </a:xfrm>
            <a:prstGeom prst="teardrop">
              <a:avLst/>
            </a:prstGeom>
            <a:gradFill flip="none" rotWithShape="1">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path path="circle">
                <a:fillToRect l="100000" b="100000"/>
              </a:path>
              <a:tileRect t="-100000" r="-100000"/>
            </a:gradFill>
          </p:spPr>
          <p:style>
            <a:lnRef idx="0">
              <a:schemeClr val="lt1">
                <a:hueOff val="0"/>
                <a:satOff val="0"/>
                <a:lumOff val="0"/>
                <a:alphaOff val="0"/>
              </a:schemeClr>
            </a:lnRef>
            <a:fillRef idx="3">
              <a:schemeClr val="accent2">
                <a:hueOff val="2340759"/>
                <a:satOff val="-2919"/>
                <a:lumOff val="686"/>
                <a:alphaOff val="0"/>
              </a:schemeClr>
            </a:fillRef>
            <a:effectRef idx="3">
              <a:schemeClr val="accent2">
                <a:hueOff val="2340759"/>
                <a:satOff val="-2919"/>
                <a:lumOff val="686"/>
                <a:alphaOff val="0"/>
              </a:schemeClr>
            </a:effectRef>
            <a:fontRef idx="minor">
              <a:schemeClr val="lt1"/>
            </a:fontRef>
          </p:style>
        </p:sp>
        <p:sp>
          <p:nvSpPr>
            <p:cNvPr id="44" name="Teardrop 4"/>
            <p:cNvSpPr txBox="1"/>
            <p:nvPr/>
          </p:nvSpPr>
          <p:spPr>
            <a:xfrm>
              <a:off x="5038211" y="3870069"/>
              <a:ext cx="1020839" cy="10208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IN" sz="1600" kern="1200" dirty="0">
                  <a:latin typeface="Book Antiqua" pitchFamily="18" charset="0"/>
                </a:rPr>
                <a:t>EE and DSM</a:t>
              </a:r>
            </a:p>
          </p:txBody>
        </p:sp>
      </p:grpSp>
      <p:grpSp>
        <p:nvGrpSpPr>
          <p:cNvPr id="45" name="Group 44"/>
          <p:cNvGrpSpPr/>
          <p:nvPr/>
        </p:nvGrpSpPr>
        <p:grpSpPr>
          <a:xfrm>
            <a:off x="5984593" y="1461421"/>
            <a:ext cx="1737360" cy="1289304"/>
            <a:chOff x="2451251" y="3658647"/>
            <a:chExt cx="1443683" cy="1443683"/>
          </a:xfrm>
        </p:grpSpPr>
        <p:sp>
          <p:nvSpPr>
            <p:cNvPr id="48" name="Teardrop 47"/>
            <p:cNvSpPr/>
            <p:nvPr/>
          </p:nvSpPr>
          <p:spPr>
            <a:xfrm>
              <a:off x="2451251" y="3658647"/>
              <a:ext cx="1443683" cy="1443683"/>
            </a:xfrm>
            <a:prstGeom prst="teardrop">
              <a:avLst/>
            </a:prstGeom>
            <a:gradFill flip="none" rotWithShape="1">
              <a:gsLst>
                <a:gs pos="0">
                  <a:schemeClr val="accent2">
                    <a:hueOff val="3511139"/>
                    <a:satOff val="-4379"/>
                    <a:lumOff val="1030"/>
                    <a:alphaOff val="0"/>
                    <a:shade val="51000"/>
                    <a:satMod val="130000"/>
                  </a:schemeClr>
                </a:gs>
                <a:gs pos="80000">
                  <a:schemeClr val="accent2">
                    <a:hueOff val="3511139"/>
                    <a:satOff val="-4379"/>
                    <a:lumOff val="1030"/>
                    <a:alphaOff val="0"/>
                    <a:shade val="93000"/>
                    <a:satMod val="130000"/>
                  </a:schemeClr>
                </a:gs>
                <a:gs pos="100000">
                  <a:schemeClr val="accent2">
                    <a:hueOff val="3511139"/>
                    <a:satOff val="-4379"/>
                    <a:lumOff val="1030"/>
                    <a:alphaOff val="0"/>
                    <a:shade val="94000"/>
                    <a:satMod val="135000"/>
                  </a:schemeClr>
                </a:gs>
              </a:gsLst>
              <a:path path="circle">
                <a:fillToRect l="100000" b="100000"/>
              </a:path>
              <a:tileRect t="-100000" r="-100000"/>
            </a:gradFill>
          </p:spPr>
          <p:style>
            <a:lnRef idx="0">
              <a:schemeClr val="lt1">
                <a:hueOff val="0"/>
                <a:satOff val="0"/>
                <a:lumOff val="0"/>
                <a:alphaOff val="0"/>
              </a:schemeClr>
            </a:lnRef>
            <a:fillRef idx="3">
              <a:schemeClr val="accent2">
                <a:hueOff val="3511139"/>
                <a:satOff val="-4379"/>
                <a:lumOff val="1030"/>
                <a:alphaOff val="0"/>
              </a:schemeClr>
            </a:fillRef>
            <a:effectRef idx="3">
              <a:schemeClr val="accent2">
                <a:hueOff val="3511139"/>
                <a:satOff val="-4379"/>
                <a:lumOff val="1030"/>
                <a:alphaOff val="0"/>
              </a:schemeClr>
            </a:effectRef>
            <a:fontRef idx="minor">
              <a:schemeClr val="lt1"/>
            </a:fontRef>
          </p:style>
        </p:sp>
        <p:sp>
          <p:nvSpPr>
            <p:cNvPr id="49" name="Teardrop 4"/>
            <p:cNvSpPr txBox="1"/>
            <p:nvPr/>
          </p:nvSpPr>
          <p:spPr>
            <a:xfrm>
              <a:off x="2662673" y="3870069"/>
              <a:ext cx="1020839" cy="10208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IN" sz="1600" kern="1200" dirty="0">
                  <a:latin typeface="Book Antiqua" pitchFamily="18" charset="0"/>
                </a:rPr>
                <a:t>IT Consulting </a:t>
              </a:r>
            </a:p>
          </p:txBody>
        </p:sp>
      </p:grpSp>
      <p:grpSp>
        <p:nvGrpSpPr>
          <p:cNvPr id="50" name="Group 49"/>
          <p:cNvGrpSpPr/>
          <p:nvPr/>
        </p:nvGrpSpPr>
        <p:grpSpPr>
          <a:xfrm>
            <a:off x="7951375" y="1455764"/>
            <a:ext cx="1737360" cy="1289304"/>
            <a:chOff x="1717169" y="1399375"/>
            <a:chExt cx="1443683" cy="1443683"/>
          </a:xfrm>
        </p:grpSpPr>
        <p:sp>
          <p:nvSpPr>
            <p:cNvPr id="51" name="Teardrop 50"/>
            <p:cNvSpPr/>
            <p:nvPr/>
          </p:nvSpPr>
          <p:spPr>
            <a:xfrm>
              <a:off x="1717169" y="1399375"/>
              <a:ext cx="1443683" cy="1443683"/>
            </a:xfrm>
            <a:prstGeom prst="teardrop">
              <a:avLst/>
            </a:prstGeom>
            <a:gradFill flip="none" rotWithShape="1">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path path="circle">
                <a:fillToRect l="100000" b="100000"/>
              </a:path>
              <a:tileRect t="-100000" r="-100000"/>
            </a:gradFill>
          </p:spPr>
          <p:style>
            <a:lnRef idx="0">
              <a:schemeClr val="lt1">
                <a:hueOff val="0"/>
                <a:satOff val="0"/>
                <a:lumOff val="0"/>
                <a:alphaOff val="0"/>
              </a:schemeClr>
            </a:lnRef>
            <a:fillRef idx="3">
              <a:schemeClr val="accent2">
                <a:hueOff val="4681519"/>
                <a:satOff val="-5839"/>
                <a:lumOff val="1373"/>
                <a:alphaOff val="0"/>
              </a:schemeClr>
            </a:fillRef>
            <a:effectRef idx="3">
              <a:schemeClr val="accent2">
                <a:hueOff val="4681519"/>
                <a:satOff val="-5839"/>
                <a:lumOff val="1373"/>
                <a:alphaOff val="0"/>
              </a:schemeClr>
            </a:effectRef>
            <a:fontRef idx="minor">
              <a:schemeClr val="lt1"/>
            </a:fontRef>
          </p:style>
        </p:sp>
        <p:sp>
          <p:nvSpPr>
            <p:cNvPr id="52" name="Teardrop 4"/>
            <p:cNvSpPr txBox="1"/>
            <p:nvPr/>
          </p:nvSpPr>
          <p:spPr>
            <a:xfrm>
              <a:off x="1928591" y="1610797"/>
              <a:ext cx="1020839" cy="10208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IN" sz="1600" kern="1200" dirty="0">
                  <a:latin typeface="Book Antiqua" pitchFamily="18" charset="0"/>
                </a:rPr>
                <a:t>Geomatics</a:t>
              </a:r>
            </a:p>
          </p:txBody>
        </p:sp>
      </p:grpSp>
      <p:pic>
        <p:nvPicPr>
          <p:cNvPr id="26" name="Picture 6" descr="Idam_Logo_Final.jpg">
            <a:extLst>
              <a:ext uri="{FF2B5EF4-FFF2-40B4-BE49-F238E27FC236}">
                <a16:creationId xmlns:a16="http://schemas.microsoft.com/office/drawing/2014/main" id="{27BB9DA8-6730-4491-8296-8E21F6B0E75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49344" y="158145"/>
            <a:ext cx="1758462" cy="607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30946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453" y="184015"/>
            <a:ext cx="7377019" cy="914400"/>
          </a:xfrm>
        </p:spPr>
        <p:txBody>
          <a:bodyPr/>
          <a:lstStyle/>
          <a:p>
            <a:r>
              <a:rPr lang="en-IN" sz="2400" b="1" dirty="0"/>
              <a:t>Idam </a:t>
            </a:r>
            <a:r>
              <a:rPr lang="en-IN" sz="2400" b="1" dirty="0" err="1"/>
              <a:t>Infra’s</a:t>
            </a:r>
            <a:r>
              <a:rPr lang="en-IN" sz="2400" b="1" dirty="0"/>
              <a:t> </a:t>
            </a:r>
            <a:r>
              <a:rPr lang="en-IN" sz="2400" b="1" dirty="0" smtClean="0"/>
              <a:t>Experience in Solar Sector in </a:t>
            </a:r>
            <a:r>
              <a:rPr lang="en-IN" sz="2400" b="1" dirty="0"/>
              <a:t>India</a:t>
            </a:r>
            <a:endParaRPr lang="en-US" sz="2400" b="1" dirty="0"/>
          </a:p>
        </p:txBody>
      </p:sp>
      <p:sp>
        <p:nvSpPr>
          <p:cNvPr id="3" name="Slide Number Placeholder 2"/>
          <p:cNvSpPr>
            <a:spLocks noGrp="1"/>
          </p:cNvSpPr>
          <p:nvPr>
            <p:ph type="sldNum" sz="quarter" idx="12"/>
          </p:nvPr>
        </p:nvSpPr>
        <p:spPr/>
        <p:txBody>
          <a:bodyPr/>
          <a:lstStyle/>
          <a:p>
            <a:fld id="{D069A8F1-9B5B-47D6-B581-BF3098D203C1}" type="slidenum">
              <a:rPr lang="en-GB" altLang="en-US" smtClean="0">
                <a:solidFill>
                  <a:schemeClr val="tx1"/>
                </a:solidFill>
                <a:latin typeface="Book Antiqua" panose="02040602050305030304" pitchFamily="18" charset="0"/>
              </a:rPr>
              <a:pPr/>
              <a:t>4</a:t>
            </a:fld>
            <a:endParaRPr lang="en-GB" altLang="en-US" dirty="0">
              <a:solidFill>
                <a:schemeClr val="tx1"/>
              </a:solidFill>
              <a:latin typeface="Book Antiqua" panose="02040602050305030304" pitchFamily="18" charset="0"/>
            </a:endParaRPr>
          </a:p>
        </p:txBody>
      </p:sp>
      <p:sp>
        <p:nvSpPr>
          <p:cNvPr id="4" name="Content Placeholder 4"/>
          <p:cNvSpPr txBox="1">
            <a:spLocks/>
          </p:cNvSpPr>
          <p:nvPr/>
        </p:nvSpPr>
        <p:spPr>
          <a:xfrm>
            <a:off x="337038" y="1185425"/>
            <a:ext cx="9073662" cy="5117910"/>
          </a:xfrm>
          <a:prstGeom prst="rect">
            <a:avLst/>
          </a:prstGeom>
        </p:spPr>
        <p:txBody>
          <a:bodyPr/>
          <a:lstStyle>
            <a:lvl1pPr marL="316531" indent="-316531" algn="l" rtl="0" eaLnBrk="0" fontAlgn="base" hangingPunct="0">
              <a:spcBef>
                <a:spcPct val="20000"/>
              </a:spcBef>
              <a:spcAft>
                <a:spcPct val="0"/>
              </a:spcAft>
              <a:buFont typeface="Arial" panose="020B0604020202020204" pitchFamily="34" charset="0"/>
              <a:buChar char="•"/>
              <a:defRPr sz="1846" kern="1200">
                <a:solidFill>
                  <a:schemeClr val="tx1"/>
                </a:solidFill>
                <a:latin typeface="Book Antiqua" pitchFamily="18" charset="0"/>
                <a:ea typeface="+mn-ea"/>
                <a:cs typeface="+mn-cs"/>
              </a:defRPr>
            </a:lvl1pPr>
            <a:lvl2pPr marL="685817" indent="-263776" algn="l" rtl="0" eaLnBrk="0" fontAlgn="base" hangingPunct="0">
              <a:spcBef>
                <a:spcPct val="20000"/>
              </a:spcBef>
              <a:spcAft>
                <a:spcPct val="0"/>
              </a:spcAft>
              <a:buFont typeface="Arial" panose="020B0604020202020204" pitchFamily="34" charset="0"/>
              <a:buChar char="–"/>
              <a:defRPr sz="1846" kern="1200">
                <a:solidFill>
                  <a:schemeClr val="tx1"/>
                </a:solidFill>
                <a:latin typeface="Book Antiqua" pitchFamily="18" charset="0"/>
                <a:ea typeface="+mn-ea"/>
                <a:cs typeface="+mn-cs"/>
              </a:defRPr>
            </a:lvl2pPr>
            <a:lvl3pPr marL="1055103" indent="-211021" algn="l" rtl="0" eaLnBrk="0" fontAlgn="base" hangingPunct="0">
              <a:spcBef>
                <a:spcPct val="20000"/>
              </a:spcBef>
              <a:spcAft>
                <a:spcPct val="0"/>
              </a:spcAft>
              <a:buFont typeface="Arial" panose="020B0604020202020204" pitchFamily="34" charset="0"/>
              <a:buChar char="•"/>
              <a:defRPr sz="2215" kern="1200">
                <a:solidFill>
                  <a:schemeClr val="tx1"/>
                </a:solidFill>
                <a:latin typeface="Book Antiqua" pitchFamily="18" charset="0"/>
                <a:ea typeface="+mn-ea"/>
                <a:cs typeface="+mn-cs"/>
              </a:defRPr>
            </a:lvl3pPr>
            <a:lvl4pPr marL="1477145" indent="-211021" algn="l" rtl="0" eaLnBrk="0" fontAlgn="base" hangingPunct="0">
              <a:spcBef>
                <a:spcPct val="20000"/>
              </a:spcBef>
              <a:spcAft>
                <a:spcPct val="0"/>
              </a:spcAft>
              <a:buFont typeface="Arial" panose="020B0604020202020204" pitchFamily="34" charset="0"/>
              <a:buChar char="–"/>
              <a:defRPr sz="1846" kern="1200">
                <a:solidFill>
                  <a:schemeClr val="tx1"/>
                </a:solidFill>
                <a:latin typeface="Book Antiqua" pitchFamily="18" charset="0"/>
                <a:ea typeface="+mn-ea"/>
                <a:cs typeface="+mn-cs"/>
              </a:defRPr>
            </a:lvl4pPr>
            <a:lvl5pPr marL="1899186" indent="-211021" algn="l" rtl="0" eaLnBrk="0" fontAlgn="base" hangingPunct="0">
              <a:spcBef>
                <a:spcPct val="20000"/>
              </a:spcBef>
              <a:spcAft>
                <a:spcPct val="0"/>
              </a:spcAft>
              <a:buFont typeface="Arial" panose="020B0604020202020204" pitchFamily="34" charset="0"/>
              <a:buChar char="»"/>
              <a:defRPr sz="1477" kern="1200">
                <a:solidFill>
                  <a:schemeClr val="tx1"/>
                </a:solidFill>
                <a:latin typeface="Book Antiqua" pitchFamily="18" charset="0"/>
                <a:ea typeface="+mn-ea"/>
                <a:cs typeface="+mn-cs"/>
              </a:defRPr>
            </a:lvl5pPr>
            <a:lvl6pPr marL="2321227"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9pPr>
          </a:lstStyle>
          <a:p>
            <a:pPr>
              <a:lnSpc>
                <a:spcPct val="150000"/>
              </a:lnSpc>
              <a:buFont typeface="Wingdings" panose="05000000000000000000" pitchFamily="2" charset="2"/>
              <a:buChar char="ü"/>
            </a:pPr>
            <a:endParaRPr lang="en-US" sz="1477" b="1" dirty="0"/>
          </a:p>
        </p:txBody>
      </p:sp>
      <p:graphicFrame>
        <p:nvGraphicFramePr>
          <p:cNvPr id="11" name="Table 10"/>
          <p:cNvGraphicFramePr>
            <a:graphicFrameLocks noGrp="1"/>
          </p:cNvGraphicFramePr>
          <p:nvPr>
            <p:extLst>
              <p:ext uri="{D42A27DB-BD31-4B8C-83A1-F6EECF244321}">
                <p14:modId xmlns:p14="http://schemas.microsoft.com/office/powerpoint/2010/main" val="218428541"/>
              </p:ext>
            </p:extLst>
          </p:nvPr>
        </p:nvGraphicFramePr>
        <p:xfrm>
          <a:off x="380999" y="3103464"/>
          <a:ext cx="2562613" cy="1156138"/>
        </p:xfrm>
        <a:graphic>
          <a:graphicData uri="http://schemas.openxmlformats.org/drawingml/2006/table">
            <a:tbl>
              <a:tblPr firstRow="1" bandRow="1">
                <a:tableStyleId>{72833802-FEF1-4C79-8D5D-14CF1EAF98D9}</a:tableStyleId>
              </a:tblPr>
              <a:tblGrid>
                <a:gridCol w="2562613">
                  <a:extLst>
                    <a:ext uri="{9D8B030D-6E8A-4147-A177-3AD203B41FA5}">
                      <a16:colId xmlns:a16="http://schemas.microsoft.com/office/drawing/2014/main" val="1822214933"/>
                    </a:ext>
                  </a:extLst>
                </a:gridCol>
              </a:tblGrid>
              <a:tr h="211015">
                <a:tc>
                  <a:txBody>
                    <a:bodyPr/>
                    <a:lstStyle/>
                    <a:p>
                      <a:pPr algn="ctr"/>
                      <a:r>
                        <a:rPr lang="en-GB" sz="800" dirty="0">
                          <a:solidFill>
                            <a:schemeClr val="tx1"/>
                          </a:solidFill>
                        </a:rPr>
                        <a:t>Rajasthan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B4AE"/>
                    </a:solidFill>
                  </a:tcPr>
                </a:tc>
                <a:extLst>
                  <a:ext uri="{0D108BD9-81ED-4DB2-BD59-A6C34878D82A}">
                    <a16:rowId xmlns:a16="http://schemas.microsoft.com/office/drawing/2014/main" val="1703546380"/>
                  </a:ext>
                </a:extLst>
              </a:tr>
              <a:tr h="337625">
                <a:tc>
                  <a:txBody>
                    <a:bodyPr/>
                    <a:lstStyle/>
                    <a:p>
                      <a:r>
                        <a:rPr lang="en-GB" sz="800" baseline="0" dirty="0"/>
                        <a:t>White paper on development of Net </a:t>
                      </a:r>
                      <a:r>
                        <a:rPr lang="en-GB" sz="800" baseline="0" dirty="0" smtClean="0"/>
                        <a:t>metering </a:t>
                      </a:r>
                      <a:r>
                        <a:rPr lang="en-GB" sz="800" baseline="0" dirty="0"/>
                        <a:t>framework</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r h="337625">
                <a:tc>
                  <a:txBody>
                    <a:bodyPr/>
                    <a:lstStyle/>
                    <a:p>
                      <a:r>
                        <a:rPr lang="en-GB" sz="800" dirty="0"/>
                        <a:t>Development of Webtool for compliance of RPO regulations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1670536"/>
                  </a:ext>
                </a:extLst>
              </a:tr>
              <a:tr h="269873">
                <a:tc>
                  <a:txBody>
                    <a:bodyPr/>
                    <a:lstStyle/>
                    <a:p>
                      <a:r>
                        <a:rPr lang="en-GB" sz="800" dirty="0"/>
                        <a:t>Interconnection</a:t>
                      </a:r>
                      <a:r>
                        <a:rPr lang="en-GB" sz="800" baseline="0" dirty="0"/>
                        <a:t> framework for JVVNL</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730943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746343823"/>
              </p:ext>
            </p:extLst>
          </p:nvPr>
        </p:nvGraphicFramePr>
        <p:xfrm>
          <a:off x="379133" y="4396977"/>
          <a:ext cx="2566346" cy="667281"/>
        </p:xfrm>
        <a:graphic>
          <a:graphicData uri="http://schemas.openxmlformats.org/drawingml/2006/table">
            <a:tbl>
              <a:tblPr firstRow="1" bandRow="1">
                <a:tableStyleId>{72833802-FEF1-4C79-8D5D-14CF1EAF98D9}</a:tableStyleId>
              </a:tblPr>
              <a:tblGrid>
                <a:gridCol w="2566346">
                  <a:extLst>
                    <a:ext uri="{9D8B030D-6E8A-4147-A177-3AD203B41FA5}">
                      <a16:colId xmlns:a16="http://schemas.microsoft.com/office/drawing/2014/main" val="1822214933"/>
                    </a:ext>
                  </a:extLst>
                </a:gridCol>
              </a:tblGrid>
              <a:tr h="222427">
                <a:tc>
                  <a:txBody>
                    <a:bodyPr/>
                    <a:lstStyle/>
                    <a:p>
                      <a:pPr algn="ctr"/>
                      <a:r>
                        <a:rPr lang="en-GB" sz="800" dirty="0">
                          <a:solidFill>
                            <a:schemeClr val="tx1"/>
                          </a:solidFill>
                        </a:rPr>
                        <a:t>Maharashtra</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7F00"/>
                    </a:solidFill>
                  </a:tcPr>
                </a:tc>
                <a:extLst>
                  <a:ext uri="{0D108BD9-81ED-4DB2-BD59-A6C34878D82A}">
                    <a16:rowId xmlns:a16="http://schemas.microsoft.com/office/drawing/2014/main" val="1703546380"/>
                  </a:ext>
                </a:extLst>
              </a:tr>
              <a:tr h="222427">
                <a:tc>
                  <a:txBody>
                    <a:bodyPr/>
                    <a:lstStyle/>
                    <a:p>
                      <a:r>
                        <a:rPr lang="en-GB" sz="800" dirty="0">
                          <a:solidFill>
                            <a:schemeClr val="tx1"/>
                          </a:solidFill>
                        </a:rPr>
                        <a:t>Note on </a:t>
                      </a:r>
                      <a:r>
                        <a:rPr lang="en-GB" sz="800" dirty="0" smtClean="0">
                          <a:solidFill>
                            <a:schemeClr val="tx1"/>
                          </a:solidFill>
                        </a:rPr>
                        <a:t>Interconnection </a:t>
                      </a:r>
                      <a:r>
                        <a:rPr lang="en-GB" sz="800" dirty="0">
                          <a:solidFill>
                            <a:schemeClr val="tx1"/>
                          </a:solidFill>
                        </a:rPr>
                        <a:t>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222427">
                <a:tc>
                  <a:txBody>
                    <a:bodyPr/>
                    <a:lstStyle/>
                    <a:p>
                      <a:r>
                        <a:rPr lang="en-GB" sz="800" dirty="0" smtClean="0">
                          <a:solidFill>
                            <a:schemeClr val="tx1"/>
                          </a:solidFill>
                        </a:rPr>
                        <a:t>Market Assessment</a:t>
                      </a:r>
                      <a:r>
                        <a:rPr lang="en-GB" sz="800" baseline="0" dirty="0" smtClean="0">
                          <a:solidFill>
                            <a:schemeClr val="tx1"/>
                          </a:solidFill>
                        </a:rPr>
                        <a:t> Study </a:t>
                      </a:r>
                      <a:endParaRPr lang="en-GB" sz="8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5933530"/>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82920048"/>
              </p:ext>
            </p:extLst>
          </p:nvPr>
        </p:nvGraphicFramePr>
        <p:xfrm>
          <a:off x="7755840" y="1452766"/>
          <a:ext cx="1816065" cy="927450"/>
        </p:xfrm>
        <a:graphic>
          <a:graphicData uri="http://schemas.openxmlformats.org/drawingml/2006/table">
            <a:tbl>
              <a:tblPr firstRow="1" bandRow="1">
                <a:tableStyleId>{72833802-FEF1-4C79-8D5D-14CF1EAF98D9}</a:tableStyleId>
              </a:tblPr>
              <a:tblGrid>
                <a:gridCol w="1816065">
                  <a:extLst>
                    <a:ext uri="{9D8B030D-6E8A-4147-A177-3AD203B41FA5}">
                      <a16:colId xmlns:a16="http://schemas.microsoft.com/office/drawing/2014/main" val="1822214933"/>
                    </a:ext>
                  </a:extLst>
                </a:gridCol>
              </a:tblGrid>
              <a:tr h="180994">
                <a:tc>
                  <a:txBody>
                    <a:bodyPr/>
                    <a:lstStyle/>
                    <a:p>
                      <a:pPr algn="ctr"/>
                      <a:r>
                        <a:rPr lang="en-GB" sz="800" dirty="0">
                          <a:solidFill>
                            <a:schemeClr val="tx1"/>
                          </a:solidFill>
                        </a:rPr>
                        <a:t>Assam</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33"/>
                    </a:solidFill>
                  </a:tcPr>
                </a:tc>
                <a:extLst>
                  <a:ext uri="{0D108BD9-81ED-4DB2-BD59-A6C34878D82A}">
                    <a16:rowId xmlns:a16="http://schemas.microsoft.com/office/drawing/2014/main" val="1703546380"/>
                  </a:ext>
                </a:extLst>
              </a:tr>
              <a:tr h="394896">
                <a:tc>
                  <a:txBody>
                    <a:bodyPr/>
                    <a:lstStyle/>
                    <a:p>
                      <a:r>
                        <a:rPr lang="en-GB" sz="800" dirty="0" smtClean="0"/>
                        <a:t>Management Support for 14 </a:t>
                      </a:r>
                      <a:r>
                        <a:rPr lang="en-GB" sz="800" dirty="0" err="1" smtClean="0"/>
                        <a:t>MWp</a:t>
                      </a:r>
                      <a:r>
                        <a:rPr lang="en-GB" sz="800" dirty="0" smtClean="0"/>
                        <a:t> Solar Rooftop Tender </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08790013"/>
                  </a:ext>
                </a:extLst>
              </a:tr>
              <a:tr h="326228">
                <a:tc>
                  <a:txBody>
                    <a:bodyPr/>
                    <a:lstStyle/>
                    <a:p>
                      <a:r>
                        <a:rPr lang="en-GB" sz="800" dirty="0"/>
                        <a:t>White paper on</a:t>
                      </a:r>
                      <a:r>
                        <a:rPr lang="en-GB" sz="800" baseline="0" dirty="0"/>
                        <a:t> incentive scheme</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076132822"/>
              </p:ext>
            </p:extLst>
          </p:nvPr>
        </p:nvGraphicFramePr>
        <p:xfrm>
          <a:off x="7755840" y="3238093"/>
          <a:ext cx="1818283" cy="1325050"/>
        </p:xfrm>
        <a:graphic>
          <a:graphicData uri="http://schemas.openxmlformats.org/drawingml/2006/table">
            <a:tbl>
              <a:tblPr firstRow="1" bandRow="1">
                <a:tableStyleId>{72833802-FEF1-4C79-8D5D-14CF1EAF98D9}</a:tableStyleId>
              </a:tblPr>
              <a:tblGrid>
                <a:gridCol w="1818283">
                  <a:extLst>
                    <a:ext uri="{9D8B030D-6E8A-4147-A177-3AD203B41FA5}">
                      <a16:colId xmlns:a16="http://schemas.microsoft.com/office/drawing/2014/main" val="1822214933"/>
                    </a:ext>
                  </a:extLst>
                </a:gridCol>
              </a:tblGrid>
              <a:tr h="211015">
                <a:tc>
                  <a:txBody>
                    <a:bodyPr/>
                    <a:lstStyle/>
                    <a:p>
                      <a:pPr algn="ctr"/>
                      <a:r>
                        <a:rPr lang="en-GB" sz="800" dirty="0">
                          <a:solidFill>
                            <a:schemeClr val="tx1"/>
                          </a:solidFill>
                        </a:rPr>
                        <a:t>Madhya Pradesh</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1AB5D"/>
                    </a:solidFill>
                  </a:tcPr>
                </a:tc>
                <a:extLst>
                  <a:ext uri="{0D108BD9-81ED-4DB2-BD59-A6C34878D82A}">
                    <a16:rowId xmlns:a16="http://schemas.microsoft.com/office/drawing/2014/main" val="1703546380"/>
                  </a:ext>
                </a:extLst>
              </a:tr>
              <a:tr h="222807">
                <a:tc>
                  <a:txBody>
                    <a:bodyPr/>
                    <a:lstStyle/>
                    <a:p>
                      <a:r>
                        <a:rPr lang="en-GB" sz="800" dirty="0"/>
                        <a:t>Development of off-grid policy</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222807">
                <a:tc>
                  <a:txBody>
                    <a:bodyPr/>
                    <a:lstStyle/>
                    <a:p>
                      <a:r>
                        <a:rPr lang="en-GB" sz="800" dirty="0"/>
                        <a:t>Updating Net metering regulations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r h="222807">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a:t>Development</a:t>
                      </a:r>
                      <a:r>
                        <a:rPr lang="en-GB" sz="800" baseline="0" dirty="0"/>
                        <a:t> of vendor manual</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1670536"/>
                  </a:ext>
                </a:extLst>
              </a:tr>
              <a:tr h="222807">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a:t>Assistance</a:t>
                      </a:r>
                      <a:r>
                        <a:rPr lang="en-GB" sz="800" baseline="0" dirty="0"/>
                        <a:t> for establishment of CMC</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2193908"/>
                  </a:ext>
                </a:extLst>
              </a:tr>
              <a:tr h="222807">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a:t>Support on RFPs and tenders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3280726"/>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690049511"/>
              </p:ext>
            </p:extLst>
          </p:nvPr>
        </p:nvGraphicFramePr>
        <p:xfrm>
          <a:off x="7755986" y="4683144"/>
          <a:ext cx="1815919" cy="886265"/>
        </p:xfrm>
        <a:graphic>
          <a:graphicData uri="http://schemas.openxmlformats.org/drawingml/2006/table">
            <a:tbl>
              <a:tblPr firstRow="1" bandRow="1">
                <a:tableStyleId>{72833802-FEF1-4C79-8D5D-14CF1EAF98D9}</a:tableStyleId>
              </a:tblPr>
              <a:tblGrid>
                <a:gridCol w="1815919">
                  <a:extLst>
                    <a:ext uri="{9D8B030D-6E8A-4147-A177-3AD203B41FA5}">
                      <a16:colId xmlns:a16="http://schemas.microsoft.com/office/drawing/2014/main" val="1822214933"/>
                    </a:ext>
                  </a:extLst>
                </a:gridCol>
              </a:tblGrid>
              <a:tr h="211015">
                <a:tc>
                  <a:txBody>
                    <a:bodyPr/>
                    <a:lstStyle/>
                    <a:p>
                      <a:pPr algn="ctr"/>
                      <a:r>
                        <a:rPr lang="en-GB" sz="800" dirty="0">
                          <a:solidFill>
                            <a:schemeClr val="tx1"/>
                          </a:solidFill>
                        </a:rPr>
                        <a:t>West Bengal</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4A1D"/>
                    </a:solidFill>
                  </a:tcPr>
                </a:tc>
                <a:extLst>
                  <a:ext uri="{0D108BD9-81ED-4DB2-BD59-A6C34878D82A}">
                    <a16:rowId xmlns:a16="http://schemas.microsoft.com/office/drawing/2014/main" val="1703546380"/>
                  </a:ext>
                </a:extLst>
              </a:tr>
              <a:tr h="337625">
                <a:tc>
                  <a:txBody>
                    <a:bodyPr/>
                    <a:lstStyle/>
                    <a:p>
                      <a:r>
                        <a:rPr lang="en-GB" sz="800" dirty="0"/>
                        <a:t>White paper on impact assessment of RTSPV on utilities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337625">
                <a:tc>
                  <a:txBody>
                    <a:bodyPr/>
                    <a:lstStyle/>
                    <a:p>
                      <a:r>
                        <a:rPr lang="en-GB" sz="800" dirty="0" smtClean="0"/>
                        <a:t>Interconnection </a:t>
                      </a:r>
                      <a:r>
                        <a:rPr lang="en-GB" sz="800" dirty="0"/>
                        <a:t>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3552564"/>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896087425"/>
              </p:ext>
            </p:extLst>
          </p:nvPr>
        </p:nvGraphicFramePr>
        <p:xfrm>
          <a:off x="375086" y="2487871"/>
          <a:ext cx="1788543" cy="489657"/>
        </p:xfrm>
        <a:graphic>
          <a:graphicData uri="http://schemas.openxmlformats.org/drawingml/2006/table">
            <a:tbl>
              <a:tblPr firstRow="1" bandRow="1">
                <a:tableStyleId>{72833802-FEF1-4C79-8D5D-14CF1EAF98D9}</a:tableStyleId>
              </a:tblPr>
              <a:tblGrid>
                <a:gridCol w="1788543">
                  <a:extLst>
                    <a:ext uri="{9D8B030D-6E8A-4147-A177-3AD203B41FA5}">
                      <a16:colId xmlns:a16="http://schemas.microsoft.com/office/drawing/2014/main" val="1822214933"/>
                    </a:ext>
                  </a:extLst>
                </a:gridCol>
              </a:tblGrid>
              <a:tr h="220805">
                <a:tc>
                  <a:txBody>
                    <a:bodyPr/>
                    <a:lstStyle/>
                    <a:p>
                      <a:pPr algn="ctr"/>
                      <a:r>
                        <a:rPr lang="en-GB" sz="800" dirty="0">
                          <a:solidFill>
                            <a:schemeClr val="tx1"/>
                          </a:solidFill>
                        </a:rPr>
                        <a:t>Punjab</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D6CB2"/>
                    </a:solidFill>
                  </a:tcPr>
                </a:tc>
                <a:extLst>
                  <a:ext uri="{0D108BD9-81ED-4DB2-BD59-A6C34878D82A}">
                    <a16:rowId xmlns:a16="http://schemas.microsoft.com/office/drawing/2014/main" val="1703546380"/>
                  </a:ext>
                </a:extLst>
              </a:tr>
              <a:tr h="268852">
                <a:tc>
                  <a:txBody>
                    <a:bodyPr/>
                    <a:lstStyle/>
                    <a:p>
                      <a:r>
                        <a:rPr lang="en-GB" sz="800" dirty="0" smtClean="0"/>
                        <a:t>Interconnection </a:t>
                      </a:r>
                      <a:r>
                        <a:rPr lang="en-GB" sz="800" dirty="0"/>
                        <a:t>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766191"/>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526062831"/>
              </p:ext>
            </p:extLst>
          </p:nvPr>
        </p:nvGraphicFramePr>
        <p:xfrm>
          <a:off x="5957422" y="3518778"/>
          <a:ext cx="1655048" cy="994116"/>
        </p:xfrm>
        <a:graphic>
          <a:graphicData uri="http://schemas.openxmlformats.org/drawingml/2006/table">
            <a:tbl>
              <a:tblPr firstRow="1" bandRow="1">
                <a:tableStyleId>{72833802-FEF1-4C79-8D5D-14CF1EAF98D9}</a:tableStyleId>
              </a:tblPr>
              <a:tblGrid>
                <a:gridCol w="1655048">
                  <a:extLst>
                    <a:ext uri="{9D8B030D-6E8A-4147-A177-3AD203B41FA5}">
                      <a16:colId xmlns:a16="http://schemas.microsoft.com/office/drawing/2014/main" val="1822214933"/>
                    </a:ext>
                  </a:extLst>
                </a:gridCol>
              </a:tblGrid>
              <a:tr h="211015">
                <a:tc>
                  <a:txBody>
                    <a:bodyPr/>
                    <a:lstStyle/>
                    <a:p>
                      <a:pPr algn="ctr"/>
                      <a:r>
                        <a:rPr lang="en-GB" sz="800" dirty="0">
                          <a:solidFill>
                            <a:schemeClr val="tx1"/>
                          </a:solidFill>
                        </a:rPr>
                        <a:t>Odisha</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EEC31"/>
                    </a:solidFill>
                  </a:tcPr>
                </a:tc>
                <a:extLst>
                  <a:ext uri="{0D108BD9-81ED-4DB2-BD59-A6C34878D82A}">
                    <a16:rowId xmlns:a16="http://schemas.microsoft.com/office/drawing/2014/main" val="1703546380"/>
                  </a:ext>
                </a:extLst>
              </a:tr>
              <a:tr h="211015">
                <a:tc>
                  <a:txBody>
                    <a:bodyPr/>
                    <a:lstStyle/>
                    <a:p>
                      <a:r>
                        <a:rPr lang="en-GB" sz="800" dirty="0"/>
                        <a:t>Renewable</a:t>
                      </a:r>
                      <a:r>
                        <a:rPr lang="en-GB" sz="800" baseline="0" dirty="0"/>
                        <a:t> Energy policy 2016</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464234">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a:t>Regulatory and grid integration support for implementing biomass gasifier based power in Odisha for village electrification</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3063486721"/>
              </p:ext>
            </p:extLst>
          </p:nvPr>
        </p:nvGraphicFramePr>
        <p:xfrm>
          <a:off x="5929936" y="1452765"/>
          <a:ext cx="1655048" cy="1044133"/>
        </p:xfrm>
        <a:graphic>
          <a:graphicData uri="http://schemas.openxmlformats.org/drawingml/2006/table">
            <a:tbl>
              <a:tblPr firstRow="1" bandRow="1">
                <a:tableStyleId>{72833802-FEF1-4C79-8D5D-14CF1EAF98D9}</a:tableStyleId>
              </a:tblPr>
              <a:tblGrid>
                <a:gridCol w="1655048">
                  <a:extLst>
                    <a:ext uri="{9D8B030D-6E8A-4147-A177-3AD203B41FA5}">
                      <a16:colId xmlns:a16="http://schemas.microsoft.com/office/drawing/2014/main" val="1822214933"/>
                    </a:ext>
                  </a:extLst>
                </a:gridCol>
              </a:tblGrid>
              <a:tr h="211015">
                <a:tc>
                  <a:txBody>
                    <a:bodyPr/>
                    <a:lstStyle/>
                    <a:p>
                      <a:pPr algn="ctr"/>
                      <a:r>
                        <a:rPr lang="en-GB" sz="800" dirty="0">
                          <a:solidFill>
                            <a:schemeClr val="tx1"/>
                          </a:solidFill>
                        </a:rPr>
                        <a:t>Sikkim</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23B8"/>
                    </a:solidFill>
                  </a:tcPr>
                </a:tc>
                <a:extLst>
                  <a:ext uri="{0D108BD9-81ED-4DB2-BD59-A6C34878D82A}">
                    <a16:rowId xmlns:a16="http://schemas.microsoft.com/office/drawing/2014/main" val="1703546380"/>
                  </a:ext>
                </a:extLst>
              </a:tr>
              <a:tr h="241220">
                <a:tc>
                  <a:txBody>
                    <a:bodyPr/>
                    <a:lstStyle/>
                    <a:p>
                      <a:r>
                        <a:rPr lang="en-GB" sz="800" dirty="0"/>
                        <a:t>Rooftop</a:t>
                      </a:r>
                      <a:r>
                        <a:rPr lang="en-GB" sz="800" baseline="0" dirty="0"/>
                        <a:t> Solar Policy</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228600">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smtClean="0"/>
                        <a:t>Update</a:t>
                      </a:r>
                      <a:r>
                        <a:rPr lang="en-GB" sz="800" baseline="0" dirty="0" smtClean="0"/>
                        <a:t> of </a:t>
                      </a:r>
                      <a:r>
                        <a:rPr lang="en-GB" sz="800" baseline="0" dirty="0"/>
                        <a:t>Net metering regulations</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r h="363298">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smtClean="0"/>
                        <a:t>Empanelment</a:t>
                      </a:r>
                      <a:r>
                        <a:rPr lang="en-GB" sz="800" baseline="0" dirty="0" smtClean="0"/>
                        <a:t> </a:t>
                      </a:r>
                      <a:r>
                        <a:rPr lang="en-GB" sz="800" baseline="0" dirty="0"/>
                        <a:t>of vendors for rooftop solar projects</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18373"/>
                  </a:ext>
                </a:extLst>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1434739949"/>
              </p:ext>
            </p:extLst>
          </p:nvPr>
        </p:nvGraphicFramePr>
        <p:xfrm>
          <a:off x="7759050" y="2576526"/>
          <a:ext cx="1818283" cy="495997"/>
        </p:xfrm>
        <a:graphic>
          <a:graphicData uri="http://schemas.openxmlformats.org/drawingml/2006/table">
            <a:tbl>
              <a:tblPr firstRow="1" bandRow="1">
                <a:tableStyleId>{72833802-FEF1-4C79-8D5D-14CF1EAF98D9}</a:tableStyleId>
              </a:tblPr>
              <a:tblGrid>
                <a:gridCol w="1818283">
                  <a:extLst>
                    <a:ext uri="{9D8B030D-6E8A-4147-A177-3AD203B41FA5}">
                      <a16:colId xmlns:a16="http://schemas.microsoft.com/office/drawing/2014/main" val="1822214933"/>
                    </a:ext>
                  </a:extLst>
                </a:gridCol>
              </a:tblGrid>
              <a:tr h="211015">
                <a:tc>
                  <a:txBody>
                    <a:bodyPr/>
                    <a:lstStyle/>
                    <a:p>
                      <a:pPr algn="ctr"/>
                      <a:r>
                        <a:rPr lang="en-GB" sz="800" dirty="0">
                          <a:solidFill>
                            <a:schemeClr val="tx1"/>
                          </a:solidFill>
                        </a:rPr>
                        <a:t>Meghalaya</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28544"/>
                    </a:solidFill>
                  </a:tcPr>
                </a:tc>
                <a:extLst>
                  <a:ext uri="{0D108BD9-81ED-4DB2-BD59-A6C34878D82A}">
                    <a16:rowId xmlns:a16="http://schemas.microsoft.com/office/drawing/2014/main" val="1703546380"/>
                  </a:ext>
                </a:extLst>
              </a:tr>
              <a:tr h="284982">
                <a:tc>
                  <a:txBody>
                    <a:bodyPr/>
                    <a:lstStyle/>
                    <a:p>
                      <a:r>
                        <a:rPr lang="en-GB" sz="800" dirty="0"/>
                        <a:t>Rooftop Solar Policy</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098981694"/>
              </p:ext>
            </p:extLst>
          </p:nvPr>
        </p:nvGraphicFramePr>
        <p:xfrm>
          <a:off x="5929936" y="2630417"/>
          <a:ext cx="1666975" cy="754842"/>
        </p:xfrm>
        <a:graphic>
          <a:graphicData uri="http://schemas.openxmlformats.org/drawingml/2006/table">
            <a:tbl>
              <a:tblPr firstRow="1" bandRow="1">
                <a:tableStyleId>{72833802-FEF1-4C79-8D5D-14CF1EAF98D9}</a:tableStyleId>
              </a:tblPr>
              <a:tblGrid>
                <a:gridCol w="1666975">
                  <a:extLst>
                    <a:ext uri="{9D8B030D-6E8A-4147-A177-3AD203B41FA5}">
                      <a16:colId xmlns:a16="http://schemas.microsoft.com/office/drawing/2014/main" val="1822214933"/>
                    </a:ext>
                  </a:extLst>
                </a:gridCol>
              </a:tblGrid>
              <a:tr h="197114">
                <a:tc>
                  <a:txBody>
                    <a:bodyPr/>
                    <a:lstStyle/>
                    <a:p>
                      <a:pPr algn="ctr"/>
                      <a:r>
                        <a:rPr lang="en-GB" sz="800" dirty="0">
                          <a:solidFill>
                            <a:schemeClr val="tx1"/>
                          </a:solidFill>
                        </a:rPr>
                        <a:t>Jharkhand</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EB3D3"/>
                    </a:solidFill>
                  </a:tcPr>
                </a:tc>
                <a:extLst>
                  <a:ext uri="{0D108BD9-81ED-4DB2-BD59-A6C34878D82A}">
                    <a16:rowId xmlns:a16="http://schemas.microsoft.com/office/drawing/2014/main" val="1703546380"/>
                  </a:ext>
                </a:extLst>
              </a:tr>
              <a:tr h="548516">
                <a:tc>
                  <a:txBody>
                    <a:bodyPr/>
                    <a:lstStyle/>
                    <a:p>
                      <a:r>
                        <a:rPr lang="en-GB" sz="800" dirty="0"/>
                        <a:t>Support to SERC for development of regulatory interventions on community level off-grid</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144307107"/>
              </p:ext>
            </p:extLst>
          </p:nvPr>
        </p:nvGraphicFramePr>
        <p:xfrm>
          <a:off x="375086" y="1455397"/>
          <a:ext cx="1788543" cy="879791"/>
        </p:xfrm>
        <a:graphic>
          <a:graphicData uri="http://schemas.openxmlformats.org/drawingml/2006/table">
            <a:tbl>
              <a:tblPr firstRow="1" bandRow="1">
                <a:tableStyleId>{72833802-FEF1-4C79-8D5D-14CF1EAF98D9}</a:tableStyleId>
              </a:tblPr>
              <a:tblGrid>
                <a:gridCol w="1788543">
                  <a:extLst>
                    <a:ext uri="{9D8B030D-6E8A-4147-A177-3AD203B41FA5}">
                      <a16:colId xmlns:a16="http://schemas.microsoft.com/office/drawing/2014/main" val="1822214933"/>
                    </a:ext>
                  </a:extLst>
                </a:gridCol>
              </a:tblGrid>
              <a:tr h="223299">
                <a:tc>
                  <a:txBody>
                    <a:bodyPr/>
                    <a:lstStyle/>
                    <a:p>
                      <a:pPr algn="ctr"/>
                      <a:r>
                        <a:rPr lang="en-GB" sz="800" dirty="0">
                          <a:solidFill>
                            <a:schemeClr val="tx1"/>
                          </a:solidFill>
                        </a:rPr>
                        <a:t>Haryana</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B2F1D"/>
                    </a:solidFill>
                  </a:tcPr>
                </a:tc>
                <a:extLst>
                  <a:ext uri="{0D108BD9-81ED-4DB2-BD59-A6C34878D82A}">
                    <a16:rowId xmlns:a16="http://schemas.microsoft.com/office/drawing/2014/main" val="1703546380"/>
                  </a:ext>
                </a:extLst>
              </a:tr>
              <a:tr h="328246">
                <a:tc>
                  <a:txBody>
                    <a:bodyPr/>
                    <a:lstStyle/>
                    <a:p>
                      <a:r>
                        <a:rPr lang="en-GB" sz="800" dirty="0" smtClean="0"/>
                        <a:t>Regulatory </a:t>
                      </a:r>
                      <a:r>
                        <a:rPr lang="en-GB" sz="800" dirty="0"/>
                        <a:t>interventions in</a:t>
                      </a:r>
                      <a:r>
                        <a:rPr lang="en-GB" sz="800" baseline="0" dirty="0"/>
                        <a:t> </a:t>
                      </a:r>
                      <a:r>
                        <a:rPr lang="en-GB" sz="800" dirty="0"/>
                        <a:t>regulatory framework of GRPV</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9937864"/>
                  </a:ext>
                </a:extLst>
              </a:tr>
              <a:tr h="328246">
                <a:tc>
                  <a:txBody>
                    <a:bodyPr/>
                    <a:lstStyle/>
                    <a:p>
                      <a:r>
                        <a:rPr lang="en-GB" sz="800" dirty="0"/>
                        <a:t>Development of Interconnection 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4117854813"/>
              </p:ext>
            </p:extLst>
          </p:nvPr>
        </p:nvGraphicFramePr>
        <p:xfrm>
          <a:off x="367916" y="5201633"/>
          <a:ext cx="2573422" cy="1287797"/>
        </p:xfrm>
        <a:graphic>
          <a:graphicData uri="http://schemas.openxmlformats.org/drawingml/2006/table">
            <a:tbl>
              <a:tblPr firstRow="1" bandRow="1">
                <a:tableStyleId>{72833802-FEF1-4C79-8D5D-14CF1EAF98D9}</a:tableStyleId>
              </a:tblPr>
              <a:tblGrid>
                <a:gridCol w="2573422">
                  <a:extLst>
                    <a:ext uri="{9D8B030D-6E8A-4147-A177-3AD203B41FA5}">
                      <a16:colId xmlns:a16="http://schemas.microsoft.com/office/drawing/2014/main" val="1822214933"/>
                    </a:ext>
                  </a:extLst>
                </a:gridCol>
              </a:tblGrid>
              <a:tr h="243394">
                <a:tc>
                  <a:txBody>
                    <a:bodyPr/>
                    <a:lstStyle/>
                    <a:p>
                      <a:pPr algn="ctr"/>
                      <a:r>
                        <a:rPr lang="en-GB" sz="900" dirty="0">
                          <a:solidFill>
                            <a:schemeClr val="tx1"/>
                          </a:solidFill>
                        </a:rPr>
                        <a:t>Karnataka</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F78B4"/>
                    </a:solidFill>
                  </a:tcPr>
                </a:tc>
                <a:extLst>
                  <a:ext uri="{0D108BD9-81ED-4DB2-BD59-A6C34878D82A}">
                    <a16:rowId xmlns:a16="http://schemas.microsoft.com/office/drawing/2014/main" val="1703546380"/>
                  </a:ext>
                </a:extLst>
              </a:tr>
              <a:tr h="243394">
                <a:tc>
                  <a:txBody>
                    <a:bodyPr/>
                    <a:lstStyle/>
                    <a:p>
                      <a:r>
                        <a:rPr lang="en-GB" sz="900" dirty="0"/>
                        <a:t>Development</a:t>
                      </a:r>
                      <a:r>
                        <a:rPr lang="en-GB" sz="900" baseline="0" dirty="0"/>
                        <a:t> of Renewable Energy Policy</a:t>
                      </a:r>
                      <a:endParaRPr lang="en-GB" sz="9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5139630"/>
                  </a:ext>
                </a:extLst>
              </a:tr>
              <a:tr h="243394">
                <a:tc>
                  <a:txBody>
                    <a:bodyPr/>
                    <a:lstStyle/>
                    <a:p>
                      <a:r>
                        <a:rPr lang="en-GB" sz="900" dirty="0"/>
                        <a:t>Development of Solar</a:t>
                      </a:r>
                      <a:r>
                        <a:rPr lang="en-GB" sz="900" baseline="0" dirty="0"/>
                        <a:t> rooftop policy</a:t>
                      </a:r>
                      <a:endParaRPr lang="en-GB" sz="9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243394">
                <a:tc>
                  <a:txBody>
                    <a:bodyPr/>
                    <a:lstStyle/>
                    <a:p>
                      <a:r>
                        <a:rPr lang="en-GB" sz="900" baseline="0" dirty="0"/>
                        <a:t>Framework for Gross metering regulations</a:t>
                      </a:r>
                      <a:endParaRPr lang="en-GB" sz="9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r h="314221">
                <a:tc>
                  <a:txBody>
                    <a:bodyPr/>
                    <a:lstStyle/>
                    <a:p>
                      <a:r>
                        <a:rPr lang="en-GB" sz="900" dirty="0"/>
                        <a:t>Interconnection  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21670536"/>
                  </a:ext>
                </a:extLst>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1516626069"/>
              </p:ext>
            </p:extLst>
          </p:nvPr>
        </p:nvGraphicFramePr>
        <p:xfrm>
          <a:off x="3916662" y="1453248"/>
          <a:ext cx="1846028" cy="908344"/>
        </p:xfrm>
        <a:graphic>
          <a:graphicData uri="http://schemas.openxmlformats.org/drawingml/2006/table">
            <a:tbl>
              <a:tblPr firstRow="1" bandRow="1">
                <a:tableStyleId>{72833802-FEF1-4C79-8D5D-14CF1EAF98D9}</a:tableStyleId>
              </a:tblPr>
              <a:tblGrid>
                <a:gridCol w="1846028">
                  <a:extLst>
                    <a:ext uri="{9D8B030D-6E8A-4147-A177-3AD203B41FA5}">
                      <a16:colId xmlns:a16="http://schemas.microsoft.com/office/drawing/2014/main" val="1822214933"/>
                    </a:ext>
                  </a:extLst>
                </a:gridCol>
              </a:tblGrid>
              <a:tr h="195784">
                <a:tc>
                  <a:txBody>
                    <a:bodyPr/>
                    <a:lstStyle/>
                    <a:p>
                      <a:pPr algn="ctr"/>
                      <a:r>
                        <a:rPr lang="en-GB" sz="800" dirty="0">
                          <a:solidFill>
                            <a:schemeClr val="tx1"/>
                          </a:solidFill>
                        </a:rPr>
                        <a:t>Uttar Pradesh</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A6BDDB"/>
                    </a:solidFill>
                  </a:tcPr>
                </a:tc>
                <a:extLst>
                  <a:ext uri="{0D108BD9-81ED-4DB2-BD59-A6C34878D82A}">
                    <a16:rowId xmlns:a16="http://schemas.microsoft.com/office/drawing/2014/main" val="1703546380"/>
                  </a:ext>
                </a:extLst>
              </a:tr>
              <a:tr h="234006">
                <a:tc>
                  <a:txBody>
                    <a:bodyPr/>
                    <a:lstStyle/>
                    <a:p>
                      <a:r>
                        <a:rPr lang="en-GB" sz="800" dirty="0"/>
                        <a:t>Review</a:t>
                      </a:r>
                      <a:r>
                        <a:rPr lang="en-GB" sz="800" baseline="0" dirty="0"/>
                        <a:t> o</a:t>
                      </a:r>
                      <a:r>
                        <a:rPr lang="en-GB" sz="800" dirty="0"/>
                        <a:t>f solar rooftop policy</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234006">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smtClean="0"/>
                        <a:t>Interconnection </a:t>
                      </a:r>
                      <a:r>
                        <a:rPr lang="en-GB" sz="800" dirty="0"/>
                        <a:t>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r h="234006">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baseline="0" dirty="0" smtClean="0"/>
                        <a:t>Regulatory </a:t>
                      </a:r>
                      <a:r>
                        <a:rPr lang="en-GB" sz="800" baseline="0" dirty="0"/>
                        <a:t>interventions</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18373"/>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4050055332"/>
              </p:ext>
            </p:extLst>
          </p:nvPr>
        </p:nvGraphicFramePr>
        <p:xfrm>
          <a:off x="3308995" y="5222690"/>
          <a:ext cx="2370022" cy="1275470"/>
        </p:xfrm>
        <a:graphic>
          <a:graphicData uri="http://schemas.openxmlformats.org/drawingml/2006/table">
            <a:tbl>
              <a:tblPr firstRow="1" bandRow="1">
                <a:tableStyleId>{72833802-FEF1-4C79-8D5D-14CF1EAF98D9}</a:tableStyleId>
              </a:tblPr>
              <a:tblGrid>
                <a:gridCol w="2370022">
                  <a:extLst>
                    <a:ext uri="{9D8B030D-6E8A-4147-A177-3AD203B41FA5}">
                      <a16:colId xmlns:a16="http://schemas.microsoft.com/office/drawing/2014/main" val="1822214933"/>
                    </a:ext>
                  </a:extLst>
                </a:gridCol>
              </a:tblGrid>
              <a:tr h="160247">
                <a:tc>
                  <a:txBody>
                    <a:bodyPr/>
                    <a:lstStyle/>
                    <a:p>
                      <a:pPr algn="ctr"/>
                      <a:r>
                        <a:rPr lang="en-GB" sz="800" dirty="0">
                          <a:solidFill>
                            <a:schemeClr val="tx1"/>
                          </a:solidFill>
                        </a:rPr>
                        <a:t>Andhra Pradesh</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976"/>
                    </a:solidFill>
                  </a:tcPr>
                </a:tc>
                <a:extLst>
                  <a:ext uri="{0D108BD9-81ED-4DB2-BD59-A6C34878D82A}">
                    <a16:rowId xmlns:a16="http://schemas.microsoft.com/office/drawing/2014/main" val="1703546380"/>
                  </a:ext>
                </a:extLst>
              </a:tr>
              <a:tr h="160247">
                <a:tc>
                  <a:txBody>
                    <a:bodyPr/>
                    <a:lstStyle/>
                    <a:p>
                      <a:r>
                        <a:rPr lang="en-GB" sz="800" dirty="0"/>
                        <a:t>Interconnection Framework</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6568807"/>
                  </a:ext>
                </a:extLst>
              </a:tr>
              <a:tr h="256396">
                <a:tc>
                  <a:txBody>
                    <a:bodyPr/>
                    <a:lstStyle/>
                    <a:p>
                      <a:r>
                        <a:rPr lang="en-GB" sz="800" dirty="0"/>
                        <a:t>Development</a:t>
                      </a:r>
                      <a:r>
                        <a:rPr lang="en-GB" sz="800" baseline="0" dirty="0"/>
                        <a:t> of </a:t>
                      </a:r>
                      <a:r>
                        <a:rPr lang="en-GB" sz="800" baseline="0" dirty="0" smtClean="0"/>
                        <a:t>Unified Solar Rooftop Transaction Portal</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331403"/>
                  </a:ext>
                </a:extLst>
              </a:tr>
              <a:tr h="160247">
                <a:tc>
                  <a:txBody>
                    <a:bodyPr/>
                    <a:lstStyle/>
                    <a:p>
                      <a:r>
                        <a:rPr lang="en-GB" sz="800" dirty="0"/>
                        <a:t>Development of RPO Webtool </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0329334"/>
                  </a:ext>
                </a:extLst>
              </a:tr>
              <a:tr h="256396">
                <a:tc>
                  <a:txBody>
                    <a:bodyPr/>
                    <a:lstStyle/>
                    <a:p>
                      <a:pPr marL="0" marR="0" lvl="0" indent="0" algn="l" defTabSz="913943" rtl="0" eaLnBrk="1" fontAlgn="auto" latinLnBrk="0" hangingPunct="1">
                        <a:lnSpc>
                          <a:spcPct val="100000"/>
                        </a:lnSpc>
                        <a:spcBef>
                          <a:spcPts val="0"/>
                        </a:spcBef>
                        <a:spcAft>
                          <a:spcPts val="0"/>
                        </a:spcAft>
                        <a:buClrTx/>
                        <a:buSzTx/>
                        <a:buFontTx/>
                        <a:buNone/>
                        <a:tabLst/>
                        <a:defRPr/>
                      </a:pPr>
                      <a:r>
                        <a:rPr lang="en-GB" sz="800" dirty="0"/>
                        <a:t>White paper on impact assessment of RTSPV on utilities</a:t>
                      </a: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7099721"/>
                  </a:ext>
                </a:extLst>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4009424757"/>
              </p:ext>
            </p:extLst>
          </p:nvPr>
        </p:nvGraphicFramePr>
        <p:xfrm>
          <a:off x="5953789" y="4654905"/>
          <a:ext cx="1675683" cy="707200"/>
        </p:xfrm>
        <a:graphic>
          <a:graphicData uri="http://schemas.openxmlformats.org/drawingml/2006/table">
            <a:tbl>
              <a:tblPr firstRow="1" bandRow="1">
                <a:tableStyleId>{72833802-FEF1-4C79-8D5D-14CF1EAF98D9}</a:tableStyleId>
              </a:tblPr>
              <a:tblGrid>
                <a:gridCol w="1675683">
                  <a:extLst>
                    <a:ext uri="{9D8B030D-6E8A-4147-A177-3AD203B41FA5}">
                      <a16:colId xmlns:a16="http://schemas.microsoft.com/office/drawing/2014/main" val="1822214933"/>
                    </a:ext>
                  </a:extLst>
                </a:gridCol>
              </a:tblGrid>
              <a:tr h="144782">
                <a:tc>
                  <a:txBody>
                    <a:bodyPr/>
                    <a:lstStyle/>
                    <a:p>
                      <a:pPr algn="ctr"/>
                      <a:r>
                        <a:rPr lang="en-GB" sz="800" dirty="0" smtClean="0">
                          <a:solidFill>
                            <a:schemeClr val="tx1"/>
                          </a:solidFill>
                        </a:rPr>
                        <a:t>Tamil</a:t>
                      </a:r>
                      <a:r>
                        <a:rPr lang="en-GB" sz="800" baseline="0" dirty="0" smtClean="0">
                          <a:solidFill>
                            <a:schemeClr val="tx1"/>
                          </a:solidFill>
                        </a:rPr>
                        <a:t> Nadu</a:t>
                      </a:r>
                      <a:endParaRPr lang="en-GB" sz="8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39393"/>
                    </a:solidFill>
                  </a:tcPr>
                </a:tc>
                <a:extLst>
                  <a:ext uri="{0D108BD9-81ED-4DB2-BD59-A6C34878D82A}">
                    <a16:rowId xmlns:a16="http://schemas.microsoft.com/office/drawing/2014/main" val="1703546380"/>
                  </a:ext>
                </a:extLst>
              </a:tr>
              <a:tr h="250437">
                <a:tc>
                  <a:txBody>
                    <a:bodyPr/>
                    <a:lstStyle/>
                    <a:p>
                      <a:r>
                        <a:rPr lang="en-GB" sz="800" dirty="0" smtClean="0"/>
                        <a:t>Estimation of SRTPV System Sizing </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9310642"/>
                  </a:ext>
                </a:extLst>
              </a:tr>
              <a:tr h="250437">
                <a:tc>
                  <a:txBody>
                    <a:bodyPr/>
                    <a:lstStyle/>
                    <a:p>
                      <a:r>
                        <a:rPr lang="en-GB" sz="800" dirty="0" smtClean="0"/>
                        <a:t>Market Assessment</a:t>
                      </a:r>
                      <a:r>
                        <a:rPr lang="en-GB" sz="800" baseline="0" dirty="0" smtClean="0"/>
                        <a:t>  Study </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6617851"/>
                  </a:ext>
                </a:extLst>
              </a:tr>
            </a:tbl>
          </a:graphicData>
        </a:graphic>
      </p:graphicFrame>
      <p:pic>
        <p:nvPicPr>
          <p:cNvPr id="5" name="Picture 4"/>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3368880" y="2485553"/>
            <a:ext cx="2224477" cy="2680093"/>
          </a:xfrm>
          <a:prstGeom prst="rect">
            <a:avLst/>
          </a:prstGeom>
        </p:spPr>
      </p:pic>
      <p:graphicFrame>
        <p:nvGraphicFramePr>
          <p:cNvPr id="29" name="Table 28"/>
          <p:cNvGraphicFramePr>
            <a:graphicFrameLocks noGrp="1"/>
          </p:cNvGraphicFramePr>
          <p:nvPr>
            <p:extLst>
              <p:ext uri="{D42A27DB-BD31-4B8C-83A1-F6EECF244321}">
                <p14:modId xmlns:p14="http://schemas.microsoft.com/office/powerpoint/2010/main" val="3928022832"/>
              </p:ext>
            </p:extLst>
          </p:nvPr>
        </p:nvGraphicFramePr>
        <p:xfrm>
          <a:off x="2330876" y="1471545"/>
          <a:ext cx="1417496" cy="701288"/>
        </p:xfrm>
        <a:graphic>
          <a:graphicData uri="http://schemas.openxmlformats.org/drawingml/2006/table">
            <a:tbl>
              <a:tblPr firstRow="1" bandRow="1">
                <a:tableStyleId>{72833802-FEF1-4C79-8D5D-14CF1EAF98D9}</a:tableStyleId>
              </a:tblPr>
              <a:tblGrid>
                <a:gridCol w="1417496">
                  <a:extLst>
                    <a:ext uri="{9D8B030D-6E8A-4147-A177-3AD203B41FA5}">
                      <a16:colId xmlns:a16="http://schemas.microsoft.com/office/drawing/2014/main" val="1822214933"/>
                    </a:ext>
                  </a:extLst>
                </a:gridCol>
              </a:tblGrid>
              <a:tr h="128655">
                <a:tc>
                  <a:txBody>
                    <a:bodyPr/>
                    <a:lstStyle/>
                    <a:p>
                      <a:pPr algn="ctr"/>
                      <a:r>
                        <a:rPr lang="en-GB" sz="800" dirty="0" smtClean="0">
                          <a:solidFill>
                            <a:schemeClr val="tx1"/>
                          </a:solidFill>
                        </a:rPr>
                        <a:t>CERC/FOR</a:t>
                      </a:r>
                      <a:endParaRPr lang="en-GB" sz="800" dirty="0">
                        <a:solidFill>
                          <a:schemeClr val="tx1"/>
                        </a:solidFill>
                      </a:endParaRPr>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703546380"/>
                  </a:ext>
                </a:extLst>
              </a:tr>
              <a:tr h="494962">
                <a:tc>
                  <a:txBody>
                    <a:bodyPr/>
                    <a:lstStyle/>
                    <a:p>
                      <a:r>
                        <a:rPr lang="en-GB" sz="800" dirty="0" smtClean="0"/>
                        <a:t>Review of Model Net Metering Regulations</a:t>
                      </a:r>
                      <a:endParaRPr lang="en-GB" sz="800" dirty="0"/>
                    </a:p>
                  </a:txBody>
                  <a:tcPr marL="84406" marR="84406" marT="42203" marB="422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766191"/>
                  </a:ext>
                </a:extLst>
              </a:tr>
            </a:tbl>
          </a:graphicData>
        </a:graphic>
      </p:graphicFrame>
      <p:pic>
        <p:nvPicPr>
          <p:cNvPr id="22" name="Picture 21"/>
          <p:cNvPicPr>
            <a:picLocks noChangeAspect="1"/>
          </p:cNvPicPr>
          <p:nvPr/>
        </p:nvPicPr>
        <p:blipFill>
          <a:blip r:embed="rId3"/>
          <a:stretch>
            <a:fillRect/>
          </a:stretch>
        </p:blipFill>
        <p:spPr>
          <a:xfrm>
            <a:off x="6128014" y="5417146"/>
            <a:ext cx="1269679" cy="1115058"/>
          </a:xfrm>
          <a:prstGeom prst="rect">
            <a:avLst/>
          </a:prstGeom>
        </p:spPr>
      </p:pic>
      <p:pic>
        <p:nvPicPr>
          <p:cNvPr id="6" name="Picture 5"/>
          <p:cNvPicPr>
            <a:picLocks noChangeAspect="1"/>
          </p:cNvPicPr>
          <p:nvPr/>
        </p:nvPicPr>
        <p:blipFill>
          <a:blip r:embed="rId4"/>
          <a:stretch>
            <a:fillRect/>
          </a:stretch>
        </p:blipFill>
        <p:spPr>
          <a:xfrm>
            <a:off x="7806344" y="5736148"/>
            <a:ext cx="1741742" cy="762012"/>
          </a:xfrm>
          <a:prstGeom prst="rect">
            <a:avLst/>
          </a:prstGeom>
        </p:spPr>
      </p:pic>
    </p:spTree>
    <p:extLst>
      <p:ext uri="{BB962C8B-B14F-4D97-AF65-F5344CB8AC3E}">
        <p14:creationId xmlns:p14="http://schemas.microsoft.com/office/powerpoint/2010/main" val="3119875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400" b="1" dirty="0" smtClean="0"/>
              <a:t>Simplified</a:t>
            </a:r>
            <a:r>
              <a:rPr lang="en-IN" sz="2400" b="1" dirty="0" smtClean="0"/>
              <a:t> </a:t>
            </a:r>
            <a:r>
              <a:rPr lang="en-IN" sz="2400" b="1" dirty="0" smtClean="0"/>
              <a:t>Interconnection Process</a:t>
            </a:r>
            <a:endParaRPr lang="en-IN" sz="2400" b="1" dirty="0"/>
          </a:p>
        </p:txBody>
      </p:sp>
      <p:sp>
        <p:nvSpPr>
          <p:cNvPr id="3" name="Slide Number Placeholder 2"/>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5</a:t>
            </a:fld>
            <a:endParaRPr lang="en-GB" altLang="en-US" dirty="0">
              <a:solidFill>
                <a:schemeClr val="tx1"/>
              </a:solidFill>
              <a:latin typeface="Book Antiqua" panose="02040602050305030304" pitchFamily="18" charset="0"/>
            </a:endParaRPr>
          </a:p>
        </p:txBody>
      </p:sp>
      <p:grpSp>
        <p:nvGrpSpPr>
          <p:cNvPr id="4" name="Canvas 107"/>
          <p:cNvGrpSpPr/>
          <p:nvPr/>
        </p:nvGrpSpPr>
        <p:grpSpPr>
          <a:xfrm>
            <a:off x="1752600" y="1131627"/>
            <a:ext cx="6679303" cy="5486400"/>
            <a:chOff x="151595" y="308495"/>
            <a:chExt cx="5725328" cy="5346447"/>
          </a:xfrm>
        </p:grpSpPr>
        <p:sp>
          <p:nvSpPr>
            <p:cNvPr id="6" name="Rectangle 5"/>
            <p:cNvSpPr>
              <a:spLocks noChangeArrowheads="1"/>
            </p:cNvSpPr>
            <p:nvPr/>
          </p:nvSpPr>
          <p:spPr bwMode="auto">
            <a:xfrm>
              <a:off x="1468275" y="349019"/>
              <a:ext cx="2496251" cy="491737"/>
            </a:xfrm>
            <a:prstGeom prst="rect">
              <a:avLst/>
            </a:prstGeom>
            <a:ln/>
            <a:extLst/>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lnSpc>
                  <a:spcPct val="107000"/>
                </a:lnSpc>
                <a:spcAft>
                  <a:spcPts val="0"/>
                </a:spcAft>
              </a:pPr>
              <a:r>
                <a:rPr lang="en-IN" sz="900" dirty="0">
                  <a:effectLst/>
                  <a:latin typeface="+mn-lt"/>
                  <a:ea typeface="Calibri" panose="020F0502020204030204" pitchFamily="34" charset="0"/>
                  <a:cs typeface="Times New Roman" panose="02020603050405020304" pitchFamily="18" charset="0"/>
                </a:rPr>
                <a:t>Application Form</a:t>
              </a:r>
              <a:endParaRPr lang="en-IN" sz="1100" dirty="0">
                <a:effectLst/>
                <a:latin typeface="+mn-lt"/>
                <a:ea typeface="Calibri" panose="020F0502020204030204" pitchFamily="34" charset="0"/>
                <a:cs typeface="Times New Roman" panose="02020603050405020304" pitchFamily="18" charset="0"/>
              </a:endParaRPr>
            </a:p>
            <a:p>
              <a:pPr algn="ctr">
                <a:lnSpc>
                  <a:spcPct val="107000"/>
                </a:lnSpc>
                <a:spcAft>
                  <a:spcPts val="0"/>
                </a:spcAft>
              </a:pPr>
              <a:r>
                <a:rPr lang="en-IN" sz="900" b="1" dirty="0">
                  <a:effectLst/>
                  <a:latin typeface="+mn-lt"/>
                  <a:ea typeface="Calibri" panose="020F0502020204030204" pitchFamily="34" charset="0"/>
                  <a:cs typeface="Times New Roman" panose="02020603050405020304" pitchFamily="18" charset="0"/>
                </a:rPr>
                <a:t>(Form 1[A]/Form 1[B])*</a:t>
              </a:r>
              <a:endParaRPr lang="en-IN" sz="1100" dirty="0">
                <a:effectLst/>
                <a:latin typeface="+mn-lt"/>
                <a:ea typeface="Calibri" panose="020F0502020204030204" pitchFamily="34" charset="0"/>
                <a:cs typeface="Times New Roman" panose="02020603050405020304" pitchFamily="18" charset="0"/>
              </a:endParaRPr>
            </a:p>
            <a:p>
              <a:pPr algn="ctr">
                <a:lnSpc>
                  <a:spcPct val="107000"/>
                </a:lnSpc>
                <a:spcAft>
                  <a:spcPts val="0"/>
                </a:spcAft>
              </a:pPr>
              <a:r>
                <a:rPr lang="en-IN" sz="900" dirty="0">
                  <a:effectLst/>
                  <a:latin typeface="+mn-lt"/>
                  <a:ea typeface="Calibri" panose="020F0502020204030204" pitchFamily="34" charset="0"/>
                  <a:cs typeface="Times New Roman" panose="02020603050405020304" pitchFamily="18" charset="0"/>
                </a:rPr>
                <a:t>*For Groups/Societies</a:t>
              </a:r>
              <a:endParaRPr lang="en-IN" sz="1100" dirty="0">
                <a:effectLst/>
                <a:latin typeface="+mn-lt"/>
                <a:ea typeface="Calibri" panose="020F0502020204030204" pitchFamily="34" charset="0"/>
                <a:cs typeface="Times New Roman" panose="02020603050405020304" pitchFamily="18" charset="0"/>
              </a:endParaRPr>
            </a:p>
          </p:txBody>
        </p:sp>
        <p:sp>
          <p:nvSpPr>
            <p:cNvPr id="7" name="Rectangle 6"/>
            <p:cNvSpPr>
              <a:spLocks noChangeArrowheads="1"/>
            </p:cNvSpPr>
            <p:nvPr/>
          </p:nvSpPr>
          <p:spPr bwMode="auto">
            <a:xfrm>
              <a:off x="571499" y="3104521"/>
              <a:ext cx="1520648" cy="596779"/>
            </a:xfrm>
            <a:prstGeom prst="rect">
              <a:avLst/>
            </a:prstGeom>
            <a:ln/>
            <a:extLst/>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lnSpc>
                  <a:spcPct val="107000"/>
                </a:lnSpc>
                <a:spcAft>
                  <a:spcPts val="800"/>
                </a:spcAft>
              </a:pPr>
              <a:r>
                <a:rPr lang="en-IN" sz="900">
                  <a:effectLst/>
                  <a:latin typeface="+mn-lt"/>
                  <a:ea typeface="Calibri" panose="020F0502020204030204" pitchFamily="34" charset="0"/>
                  <a:cs typeface="Times New Roman" panose="02020603050405020304" pitchFamily="18" charset="0"/>
                </a:rPr>
                <a:t>Work Completion Report to DISCOM/CEI/EI as applicable </a:t>
              </a:r>
              <a:r>
                <a:rPr lang="en-IN" sz="900" b="1">
                  <a:effectLst/>
                  <a:latin typeface="+mn-lt"/>
                  <a:ea typeface="Calibri" panose="020F0502020204030204" pitchFamily="34" charset="0"/>
                  <a:cs typeface="Times New Roman" panose="02020603050405020304" pitchFamily="18" charset="0"/>
                </a:rPr>
                <a:t>(Form 8) </a:t>
              </a:r>
              <a:endParaRPr lang="en-IN" sz="1100">
                <a:effectLst/>
                <a:latin typeface="+mn-lt"/>
                <a:ea typeface="Calibri" panose="020F0502020204030204" pitchFamily="34" charset="0"/>
                <a:cs typeface="Times New Roman" panose="02020603050405020304" pitchFamily="18" charset="0"/>
              </a:endParaRPr>
            </a:p>
          </p:txBody>
        </p:sp>
        <p:sp>
          <p:nvSpPr>
            <p:cNvPr id="8" name="Rectangle 7"/>
            <p:cNvSpPr>
              <a:spLocks noChangeArrowheads="1"/>
            </p:cNvSpPr>
            <p:nvPr/>
          </p:nvSpPr>
          <p:spPr bwMode="auto">
            <a:xfrm>
              <a:off x="160165" y="308495"/>
              <a:ext cx="306562" cy="796101"/>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rot="0" vert="vert270" wrap="square" lIns="91440" tIns="45720" rIns="91440" bIns="45720" anchor="t" anchorCtr="0" upright="1">
              <a:noAutofit/>
            </a:bodyPr>
            <a:lstStyle/>
            <a:p>
              <a:pPr algn="ctr">
                <a:lnSpc>
                  <a:spcPct val="107000"/>
                </a:lnSpc>
                <a:spcAft>
                  <a:spcPts val="800"/>
                </a:spcAft>
              </a:pPr>
              <a:r>
                <a:rPr lang="en-IN" sz="900" dirty="0">
                  <a:solidFill>
                    <a:schemeClr val="bg1"/>
                  </a:solidFill>
                  <a:effectLst/>
                  <a:ea typeface="Calibri" panose="020F0502020204030204" pitchFamily="34" charset="0"/>
                  <a:cs typeface="Times New Roman" panose="02020603050405020304" pitchFamily="18" charset="0"/>
                </a:rPr>
                <a:t>Application </a:t>
              </a:r>
              <a:endParaRPr lang="en-IN" sz="1100" dirty="0">
                <a:solidFill>
                  <a:schemeClr val="bg1"/>
                </a:solidFill>
                <a:effectLst/>
                <a:ea typeface="Calibri" panose="020F0502020204030204" pitchFamily="34" charset="0"/>
                <a:cs typeface="Times New Roman" panose="02020603050405020304" pitchFamily="18" charset="0"/>
              </a:endParaRPr>
            </a:p>
          </p:txBody>
        </p:sp>
        <p:sp>
          <p:nvSpPr>
            <p:cNvPr id="9" name="Rectangle 8"/>
            <p:cNvSpPr>
              <a:spLocks noChangeArrowheads="1"/>
            </p:cNvSpPr>
            <p:nvPr/>
          </p:nvSpPr>
          <p:spPr bwMode="auto">
            <a:xfrm>
              <a:off x="161537" y="1170433"/>
              <a:ext cx="313951" cy="102984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rot="0" vert="vert270" wrap="square" lIns="91440" tIns="45720" rIns="91440" bIns="45720" anchor="t" anchorCtr="0" upright="1">
              <a:noAutofit/>
            </a:bodyPr>
            <a:lstStyle/>
            <a:p>
              <a:pPr algn="ctr">
                <a:lnSpc>
                  <a:spcPct val="107000"/>
                </a:lnSpc>
                <a:spcAft>
                  <a:spcPts val="800"/>
                </a:spcAft>
              </a:pPr>
              <a:r>
                <a:rPr lang="en-IN" sz="900">
                  <a:solidFill>
                    <a:schemeClr val="bg1"/>
                  </a:solidFill>
                  <a:effectLst/>
                  <a:ea typeface="Calibri" panose="020F0502020204030204" pitchFamily="34" charset="0"/>
                  <a:cs typeface="Times New Roman" panose="02020603050405020304" pitchFamily="18" charset="0"/>
                </a:rPr>
                <a:t>Application Review</a:t>
              </a:r>
              <a:endParaRPr lang="en-IN" sz="1100">
                <a:solidFill>
                  <a:schemeClr val="bg1"/>
                </a:solidFill>
                <a:effectLst/>
                <a:ea typeface="Calibri" panose="020F0502020204030204" pitchFamily="34" charset="0"/>
                <a:cs typeface="Times New Roman" panose="02020603050405020304" pitchFamily="18" charset="0"/>
              </a:endParaRPr>
            </a:p>
          </p:txBody>
        </p:sp>
        <p:sp>
          <p:nvSpPr>
            <p:cNvPr id="10" name="Rectangle 9"/>
            <p:cNvSpPr>
              <a:spLocks noChangeArrowheads="1"/>
            </p:cNvSpPr>
            <p:nvPr/>
          </p:nvSpPr>
          <p:spPr bwMode="auto">
            <a:xfrm>
              <a:off x="160164" y="2244960"/>
              <a:ext cx="306560" cy="145608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rot="0" vert="vert270" wrap="square" lIns="91440" tIns="45720" rIns="91440" bIns="45720" anchor="t" anchorCtr="0" upright="1">
              <a:noAutofit/>
            </a:bodyPr>
            <a:lstStyle/>
            <a:p>
              <a:pPr algn="ctr">
                <a:lnSpc>
                  <a:spcPct val="107000"/>
                </a:lnSpc>
                <a:spcAft>
                  <a:spcPts val="800"/>
                </a:spcAft>
              </a:pPr>
              <a:r>
                <a:rPr lang="en-IN" sz="900">
                  <a:solidFill>
                    <a:schemeClr val="bg1"/>
                  </a:solidFill>
                  <a:effectLst/>
                  <a:ea typeface="Calibri" panose="020F0502020204030204" pitchFamily="34" charset="0"/>
                  <a:cs typeface="Times New Roman" panose="02020603050405020304" pitchFamily="18" charset="0"/>
                </a:rPr>
                <a:t>Installation</a:t>
              </a:r>
              <a:endParaRPr lang="en-IN" sz="1100">
                <a:solidFill>
                  <a:schemeClr val="bg1"/>
                </a:solidFill>
                <a:effectLst/>
                <a:ea typeface="Calibri" panose="020F0502020204030204" pitchFamily="34" charset="0"/>
                <a:cs typeface="Times New Roman" panose="02020603050405020304" pitchFamily="18" charset="0"/>
              </a:endParaRPr>
            </a:p>
          </p:txBody>
        </p:sp>
        <p:sp>
          <p:nvSpPr>
            <p:cNvPr id="11" name="Text Box 40"/>
            <p:cNvSpPr txBox="1">
              <a:spLocks noChangeArrowheads="1"/>
            </p:cNvSpPr>
            <p:nvPr/>
          </p:nvSpPr>
          <p:spPr bwMode="auto">
            <a:xfrm>
              <a:off x="499735" y="1272826"/>
              <a:ext cx="729372" cy="390524"/>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gn="ctr">
                <a:lnSpc>
                  <a:spcPct val="107000"/>
                </a:lnSpc>
                <a:spcAft>
                  <a:spcPts val="0"/>
                </a:spcAft>
              </a:pPr>
              <a:r>
                <a:rPr lang="en-IN" sz="900">
                  <a:effectLst/>
                  <a:latin typeface="+mn-lt"/>
                  <a:ea typeface="Calibri" panose="020F0502020204030204" pitchFamily="34" charset="0"/>
                  <a:cs typeface="Times New Roman" panose="02020603050405020304" pitchFamily="18" charset="0"/>
                </a:rPr>
                <a:t>Technically Viable</a:t>
              </a:r>
              <a:endParaRPr lang="en-IN" sz="110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IN" sz="900" b="1">
                  <a:effectLst/>
                  <a:latin typeface="+mn-lt"/>
                  <a:ea typeface="Calibri" panose="020F0502020204030204" pitchFamily="34" charset="0"/>
                  <a:cs typeface="Times New Roman" panose="02020603050405020304" pitchFamily="18" charset="0"/>
                </a:rPr>
                <a:t> </a:t>
              </a:r>
              <a:endParaRPr lang="en-IN" sz="1100">
                <a:effectLst/>
                <a:latin typeface="+mn-lt"/>
                <a:ea typeface="Calibri" panose="020F0502020204030204" pitchFamily="34" charset="0"/>
                <a:cs typeface="Times New Roman" panose="02020603050405020304" pitchFamily="18" charset="0"/>
              </a:endParaRPr>
            </a:p>
          </p:txBody>
        </p:sp>
        <p:sp>
          <p:nvSpPr>
            <p:cNvPr id="12" name="Rectangle 11"/>
            <p:cNvSpPr>
              <a:spLocks noChangeArrowheads="1"/>
            </p:cNvSpPr>
            <p:nvPr/>
          </p:nvSpPr>
          <p:spPr bwMode="auto">
            <a:xfrm>
              <a:off x="2018995" y="1601658"/>
              <a:ext cx="1657655" cy="388075"/>
            </a:xfrm>
            <a:prstGeom prst="rect">
              <a:avLst/>
            </a:prstGeom>
            <a:ln/>
            <a:extLst/>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07000"/>
                </a:lnSpc>
                <a:spcAft>
                  <a:spcPts val="800"/>
                </a:spcAft>
              </a:pPr>
              <a:r>
                <a:rPr lang="en-IN" sz="900" dirty="0">
                  <a:effectLst/>
                  <a:ea typeface="Calibri" panose="020F0502020204030204" pitchFamily="34" charset="0"/>
                  <a:cs typeface="Times New Roman" panose="02020603050405020304" pitchFamily="18" charset="0"/>
                </a:rPr>
                <a:t>Intimation About Deficiencies</a:t>
              </a:r>
              <a:br>
                <a:rPr lang="en-IN" sz="900" dirty="0">
                  <a:effectLst/>
                  <a:ea typeface="Calibri" panose="020F0502020204030204" pitchFamily="34" charset="0"/>
                  <a:cs typeface="Times New Roman" panose="02020603050405020304" pitchFamily="18" charset="0"/>
                </a:rPr>
              </a:br>
              <a:r>
                <a:rPr lang="en-IN" sz="900" dirty="0">
                  <a:effectLst/>
                  <a:ea typeface="Calibri" panose="020F0502020204030204" pitchFamily="34" charset="0"/>
                  <a:cs typeface="Times New Roman" panose="02020603050405020304" pitchFamily="18" charset="0"/>
                </a:rPr>
                <a:t> </a:t>
              </a:r>
              <a:r>
                <a:rPr lang="en-IN" sz="900" b="1" dirty="0">
                  <a:effectLst/>
                  <a:ea typeface="Calibri" panose="020F0502020204030204" pitchFamily="34" charset="0"/>
                  <a:cs typeface="Times New Roman" panose="02020603050405020304" pitchFamily="18" charset="0"/>
                </a:rPr>
                <a:t>(Form 3[A])</a:t>
              </a:r>
              <a:endParaRPr lang="en-IN" sz="1100" dirty="0">
                <a:effectLst/>
                <a:ea typeface="Calibri" panose="020F0502020204030204" pitchFamily="34" charset="0"/>
                <a:cs typeface="Times New Roman" panose="02020603050405020304" pitchFamily="18" charset="0"/>
              </a:endParaRPr>
            </a:p>
          </p:txBody>
        </p:sp>
        <p:sp>
          <p:nvSpPr>
            <p:cNvPr id="13" name="Rectangle 12"/>
            <p:cNvSpPr>
              <a:spLocks noChangeArrowheads="1"/>
            </p:cNvSpPr>
            <p:nvPr/>
          </p:nvSpPr>
          <p:spPr bwMode="auto">
            <a:xfrm>
              <a:off x="3843878" y="1619001"/>
              <a:ext cx="1531466" cy="358446"/>
            </a:xfrm>
            <a:prstGeom prst="rect">
              <a:avLst/>
            </a:prstGeom>
            <a:ln/>
            <a:extLst/>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07000"/>
                </a:lnSpc>
                <a:spcAft>
                  <a:spcPts val="0"/>
                </a:spcAft>
              </a:pPr>
              <a:r>
                <a:rPr lang="en-IN" sz="900">
                  <a:effectLst/>
                  <a:ea typeface="Calibri" panose="020F0502020204030204" pitchFamily="34" charset="0"/>
                  <a:cs typeface="Times New Roman" panose="02020603050405020304" pitchFamily="18" charset="0"/>
                </a:rPr>
                <a:t>Termination of Application</a:t>
              </a:r>
              <a:br>
                <a:rPr lang="en-IN" sz="900">
                  <a:effectLst/>
                  <a:ea typeface="Calibri" panose="020F0502020204030204" pitchFamily="34" charset="0"/>
                  <a:cs typeface="Times New Roman" panose="02020603050405020304" pitchFamily="18" charset="0"/>
                </a:rPr>
              </a:br>
              <a:r>
                <a:rPr lang="en-IN" sz="900">
                  <a:effectLst/>
                  <a:ea typeface="Calibri" panose="020F0502020204030204" pitchFamily="34" charset="0"/>
                  <a:cs typeface="Times New Roman" panose="02020603050405020304" pitchFamily="18" charset="0"/>
                </a:rPr>
                <a:t> </a:t>
              </a:r>
              <a:r>
                <a:rPr lang="en-IN" sz="900" b="1">
                  <a:effectLst/>
                  <a:ea typeface="Calibri" panose="020F0502020204030204" pitchFamily="34" charset="0"/>
                  <a:cs typeface="Times New Roman" panose="02020603050405020304" pitchFamily="18" charset="0"/>
                </a:rPr>
                <a:t>(Form 3[B])</a:t>
              </a:r>
              <a:endParaRPr lang="en-IN" sz="1100">
                <a:effectLst/>
                <a:ea typeface="Calibri" panose="020F0502020204030204" pitchFamily="34" charset="0"/>
                <a:cs typeface="Times New Roman" panose="02020603050405020304" pitchFamily="18" charset="0"/>
              </a:endParaRPr>
            </a:p>
            <a:p>
              <a:pPr algn="ctr">
                <a:lnSpc>
                  <a:spcPct val="107000"/>
                </a:lnSpc>
                <a:spcAft>
                  <a:spcPts val="800"/>
                </a:spcAft>
              </a:pPr>
              <a:r>
                <a:rPr lang="en-IN" sz="900" b="1">
                  <a:effectLst/>
                  <a:ea typeface="Calibri" panose="020F0502020204030204" pitchFamily="34" charset="0"/>
                  <a:cs typeface="Times New Roman" panose="02020603050405020304" pitchFamily="18" charset="0"/>
                </a:rPr>
                <a:t> </a:t>
              </a:r>
              <a:endParaRPr lang="en-IN" sz="1100">
                <a:effectLst/>
                <a:ea typeface="Calibri" panose="020F0502020204030204" pitchFamily="34" charset="0"/>
                <a:cs typeface="Times New Roman" panose="02020603050405020304" pitchFamily="18" charset="0"/>
              </a:endParaRPr>
            </a:p>
            <a:p>
              <a:pPr algn="ctr">
                <a:lnSpc>
                  <a:spcPct val="107000"/>
                </a:lnSpc>
                <a:spcAft>
                  <a:spcPts val="800"/>
                </a:spcAft>
              </a:pPr>
              <a:r>
                <a:rPr lang="en-IN" sz="900">
                  <a:effectLst/>
                  <a:ea typeface="Calibri" panose="020F0502020204030204" pitchFamily="34" charset="0"/>
                  <a:cs typeface="Times New Roman" panose="02020603050405020304" pitchFamily="18" charset="0"/>
                </a:rPr>
                <a:t> </a:t>
              </a:r>
              <a:endParaRPr lang="en-IN" sz="1100">
                <a:effectLst/>
                <a:ea typeface="Calibri" panose="020F0502020204030204" pitchFamily="34" charset="0"/>
                <a:cs typeface="Times New Roman" panose="02020603050405020304" pitchFamily="18" charset="0"/>
              </a:endParaRPr>
            </a:p>
          </p:txBody>
        </p:sp>
        <p:sp>
          <p:nvSpPr>
            <p:cNvPr id="14" name="Text Box 40"/>
            <p:cNvSpPr txBox="1">
              <a:spLocks noChangeArrowheads="1"/>
            </p:cNvSpPr>
            <p:nvPr/>
          </p:nvSpPr>
          <p:spPr bwMode="auto">
            <a:xfrm>
              <a:off x="4433144" y="1318760"/>
              <a:ext cx="838200" cy="269006"/>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07000"/>
                </a:lnSpc>
                <a:spcAft>
                  <a:spcPts val="0"/>
                </a:spcAft>
              </a:pPr>
              <a:r>
                <a:rPr lang="en-IN" sz="900">
                  <a:effectLst/>
                  <a:latin typeface="+mn-lt"/>
                  <a:ea typeface="Calibri" panose="020F0502020204030204" pitchFamily="34" charset="0"/>
                  <a:cs typeface="Times New Roman" panose="02020603050405020304" pitchFamily="18" charset="0"/>
                </a:rPr>
                <a:t>Not Viable</a:t>
              </a:r>
              <a:endParaRPr lang="en-IN" sz="110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en-IN" sz="900">
                  <a:effectLst/>
                  <a:latin typeface="+mn-lt"/>
                  <a:ea typeface="Calibri" panose="020F0502020204030204" pitchFamily="34" charset="0"/>
                  <a:cs typeface="Times New Roman" panose="02020603050405020304" pitchFamily="18" charset="0"/>
                </a:rPr>
                <a:t> </a:t>
              </a:r>
              <a:endParaRPr lang="en-IN" sz="1100">
                <a:effectLst/>
                <a:latin typeface="+mn-lt"/>
                <a:ea typeface="Calibri" panose="020F0502020204030204" pitchFamily="34" charset="0"/>
                <a:cs typeface="Times New Roman" panose="02020603050405020304" pitchFamily="18" charset="0"/>
              </a:endParaRPr>
            </a:p>
          </p:txBody>
        </p:sp>
        <p:sp>
          <p:nvSpPr>
            <p:cNvPr id="15" name="Text Box 40"/>
            <p:cNvSpPr txBox="1">
              <a:spLocks noChangeArrowheads="1"/>
            </p:cNvSpPr>
            <p:nvPr/>
          </p:nvSpPr>
          <p:spPr bwMode="auto">
            <a:xfrm>
              <a:off x="2747591" y="1322992"/>
              <a:ext cx="1293090" cy="281379"/>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07000"/>
                </a:lnSpc>
                <a:spcAft>
                  <a:spcPts val="0"/>
                </a:spcAft>
              </a:pPr>
              <a:r>
                <a:rPr lang="en-IN" sz="900">
                  <a:effectLst/>
                  <a:latin typeface="+mn-lt"/>
                  <a:ea typeface="Calibri" panose="020F0502020204030204" pitchFamily="34" charset="0"/>
                  <a:cs typeface="Times New Roman" panose="02020603050405020304" pitchFamily="18" charset="0"/>
                </a:rPr>
                <a:t>Viable but Deficiencies </a:t>
              </a:r>
              <a:endParaRPr lang="en-IN" sz="1100">
                <a:effectLst/>
                <a:latin typeface="+mn-lt"/>
                <a:ea typeface="Calibri" panose="020F0502020204030204" pitchFamily="34" charset="0"/>
                <a:cs typeface="Times New Roman" panose="02020603050405020304" pitchFamily="18" charset="0"/>
              </a:endParaRPr>
            </a:p>
          </p:txBody>
        </p:sp>
        <p:sp>
          <p:nvSpPr>
            <p:cNvPr id="16" name="Rectangle 15"/>
            <p:cNvSpPr>
              <a:spLocks noChangeArrowheads="1"/>
            </p:cNvSpPr>
            <p:nvPr/>
          </p:nvSpPr>
          <p:spPr bwMode="auto">
            <a:xfrm>
              <a:off x="1719072" y="2244284"/>
              <a:ext cx="1693182" cy="463859"/>
            </a:xfrm>
            <a:prstGeom prst="rect">
              <a:avLst/>
            </a:prstGeom>
            <a:ln/>
            <a:extLst/>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lnSpc>
                  <a:spcPct val="107000"/>
                </a:lnSpc>
                <a:spcAft>
                  <a:spcPts val="0"/>
                </a:spcAft>
              </a:pPr>
              <a:r>
                <a:rPr lang="en-IN" sz="900">
                  <a:effectLst/>
                  <a:latin typeface="+mn-lt"/>
                  <a:ea typeface="Calibri" panose="020F0502020204030204" pitchFamily="34" charset="0"/>
                  <a:cs typeface="Times New Roman" panose="02020603050405020304" pitchFamily="18" charset="0"/>
                </a:rPr>
                <a:t>Deficiencies Removed by Applicant </a:t>
              </a:r>
              <a:r>
                <a:rPr lang="en-IN" sz="900" b="1">
                  <a:effectLst/>
                  <a:latin typeface="+mn-lt"/>
                  <a:ea typeface="Calibri" panose="020F0502020204030204" pitchFamily="34" charset="0"/>
                  <a:cs typeface="Times New Roman" panose="02020603050405020304" pitchFamily="18" charset="0"/>
                </a:rPr>
                <a:t>(Form 4)</a:t>
              </a:r>
              <a:endParaRPr lang="en-IN" sz="1100">
                <a:effectLst/>
                <a:latin typeface="+mn-lt"/>
                <a:ea typeface="Calibri" panose="020F0502020204030204" pitchFamily="34" charset="0"/>
                <a:cs typeface="Times New Roman" panose="02020603050405020304" pitchFamily="18" charset="0"/>
              </a:endParaRPr>
            </a:p>
          </p:txBody>
        </p:sp>
        <p:sp>
          <p:nvSpPr>
            <p:cNvPr id="17" name="Rectangle 16"/>
            <p:cNvSpPr>
              <a:spLocks noChangeArrowheads="1"/>
            </p:cNvSpPr>
            <p:nvPr/>
          </p:nvSpPr>
          <p:spPr bwMode="auto">
            <a:xfrm>
              <a:off x="581024" y="1596864"/>
              <a:ext cx="1302403" cy="380465"/>
            </a:xfrm>
            <a:prstGeom prst="rect">
              <a:avLst/>
            </a:prstGeom>
            <a:ln/>
            <a:extLst/>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07000"/>
                </a:lnSpc>
                <a:spcAft>
                  <a:spcPts val="0"/>
                </a:spcAft>
              </a:pPr>
              <a:r>
                <a:rPr lang="en-IN" sz="900">
                  <a:effectLst/>
                  <a:ea typeface="Calibri" panose="020F0502020204030204" pitchFamily="34" charset="0"/>
                  <a:cs typeface="Times New Roman" panose="02020603050405020304" pitchFamily="18" charset="0"/>
                </a:rPr>
                <a:t>LOA by DISCOM </a:t>
              </a:r>
              <a:endParaRPr lang="en-IN" sz="1100">
                <a:effectLst/>
                <a:ea typeface="Calibri" panose="020F0502020204030204" pitchFamily="34" charset="0"/>
                <a:cs typeface="Times New Roman" panose="02020603050405020304" pitchFamily="18" charset="0"/>
              </a:endParaRPr>
            </a:p>
            <a:p>
              <a:pPr algn="ctr">
                <a:lnSpc>
                  <a:spcPct val="107000"/>
                </a:lnSpc>
                <a:spcAft>
                  <a:spcPts val="800"/>
                </a:spcAft>
              </a:pPr>
              <a:r>
                <a:rPr lang="en-IN" sz="900" b="1">
                  <a:effectLst/>
                  <a:ea typeface="Calibri" panose="020F0502020204030204" pitchFamily="34" charset="0"/>
                  <a:cs typeface="Times New Roman" panose="02020603050405020304" pitchFamily="18" charset="0"/>
                </a:rPr>
                <a:t>(Form 5)</a:t>
              </a:r>
              <a:endParaRPr lang="en-IN" sz="1100">
                <a:effectLst/>
                <a:ea typeface="Calibri" panose="020F0502020204030204" pitchFamily="34" charset="0"/>
                <a:cs typeface="Times New Roman" panose="02020603050405020304" pitchFamily="18" charset="0"/>
              </a:endParaRPr>
            </a:p>
            <a:p>
              <a:pPr algn="ctr">
                <a:lnSpc>
                  <a:spcPct val="107000"/>
                </a:lnSpc>
                <a:spcAft>
                  <a:spcPts val="0"/>
                </a:spcAft>
              </a:pPr>
              <a:r>
                <a:rPr lang="en-IN" sz="900" b="1">
                  <a:effectLst/>
                  <a:ea typeface="Calibri" panose="020F0502020204030204" pitchFamily="34" charset="0"/>
                  <a:cs typeface="Times New Roman" panose="02020603050405020304" pitchFamily="18" charset="0"/>
                </a:rPr>
                <a:t> </a:t>
              </a:r>
              <a:endParaRPr lang="en-IN" sz="1100">
                <a:effectLst/>
                <a:ea typeface="Calibri" panose="020F0502020204030204" pitchFamily="34" charset="0"/>
                <a:cs typeface="Times New Roman" panose="02020603050405020304" pitchFamily="18" charset="0"/>
              </a:endParaRPr>
            </a:p>
          </p:txBody>
        </p:sp>
        <p:sp>
          <p:nvSpPr>
            <p:cNvPr id="18" name="Text Box 119"/>
            <p:cNvSpPr txBox="1">
              <a:spLocks noChangeArrowheads="1"/>
            </p:cNvSpPr>
            <p:nvPr/>
          </p:nvSpPr>
          <p:spPr bwMode="auto">
            <a:xfrm>
              <a:off x="2183434" y="3016987"/>
              <a:ext cx="1352398" cy="45441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07000"/>
                </a:lnSpc>
                <a:spcAft>
                  <a:spcPts val="800"/>
                </a:spcAft>
              </a:pPr>
              <a:r>
                <a:rPr lang="en-IN" sz="900">
                  <a:effectLst/>
                  <a:ea typeface="Calibri" panose="020F0502020204030204" pitchFamily="34" charset="0"/>
                  <a:cs typeface="Times New Roman" panose="02020603050405020304" pitchFamily="18" charset="0"/>
                </a:rPr>
                <a:t>Interconnection Agreement (</a:t>
              </a:r>
              <a:r>
                <a:rPr lang="en-IN" sz="900" b="1">
                  <a:effectLst/>
                  <a:ea typeface="Calibri" panose="020F0502020204030204" pitchFamily="34" charset="0"/>
                  <a:cs typeface="Times New Roman" panose="02020603050405020304" pitchFamily="18" charset="0"/>
                </a:rPr>
                <a:t>Form 6[A]/Form 6[B]</a:t>
              </a:r>
              <a:r>
                <a:rPr lang="en-IN" sz="900">
                  <a:effectLst/>
                  <a:ea typeface="Calibri" panose="020F0502020204030204" pitchFamily="34" charset="0"/>
                  <a:cs typeface="Times New Roman" panose="02020603050405020304" pitchFamily="18" charset="0"/>
                </a:rPr>
                <a:t>)</a:t>
              </a:r>
              <a:endParaRPr lang="en-IN" sz="1100">
                <a:effectLst/>
                <a:ea typeface="Calibri" panose="020F0502020204030204" pitchFamily="34" charset="0"/>
                <a:cs typeface="Times New Roman" panose="02020603050405020304" pitchFamily="18" charset="0"/>
              </a:endParaRPr>
            </a:p>
          </p:txBody>
        </p:sp>
        <p:sp>
          <p:nvSpPr>
            <p:cNvPr id="19" name="Text Box 3"/>
            <p:cNvSpPr txBox="1">
              <a:spLocks noChangeArrowheads="1"/>
            </p:cNvSpPr>
            <p:nvPr/>
          </p:nvSpPr>
          <p:spPr bwMode="auto">
            <a:xfrm>
              <a:off x="2545855" y="4561298"/>
              <a:ext cx="1493379" cy="5077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07000"/>
                </a:lnSpc>
                <a:spcAft>
                  <a:spcPts val="800"/>
                </a:spcAft>
              </a:pPr>
              <a:r>
                <a:rPr lang="en-IN" sz="900" dirty="0">
                  <a:effectLst/>
                  <a:ea typeface="Times New Roman" panose="02020603050405020304" pitchFamily="18" charset="0"/>
                  <a:cs typeface="Times New Roman" panose="02020603050405020304" pitchFamily="18" charset="0"/>
                </a:rPr>
                <a:t>Intimation for Removal of Deficiency in System Installed </a:t>
              </a:r>
              <a:r>
                <a:rPr lang="en-IN" sz="900" b="1" dirty="0">
                  <a:effectLst/>
                  <a:ea typeface="Times New Roman" panose="02020603050405020304" pitchFamily="18" charset="0"/>
                  <a:cs typeface="Times New Roman" panose="02020603050405020304" pitchFamily="18" charset="0"/>
                </a:rPr>
                <a:t>(Form 12)</a:t>
              </a:r>
              <a:endParaRPr lang="en-IN" sz="1100" dirty="0">
                <a:effectLst/>
                <a:ea typeface="Calibri" panose="020F0502020204030204" pitchFamily="34" charset="0"/>
                <a:cs typeface="Times New Roman" panose="02020603050405020304" pitchFamily="18" charset="0"/>
              </a:endParaRPr>
            </a:p>
          </p:txBody>
        </p:sp>
        <p:sp>
          <p:nvSpPr>
            <p:cNvPr id="20" name="Text Box 14"/>
            <p:cNvSpPr txBox="1">
              <a:spLocks noChangeArrowheads="1"/>
            </p:cNvSpPr>
            <p:nvPr/>
          </p:nvSpPr>
          <p:spPr bwMode="auto">
            <a:xfrm>
              <a:off x="3364935" y="2262284"/>
              <a:ext cx="781504" cy="2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07000"/>
                </a:lnSpc>
                <a:spcAft>
                  <a:spcPts val="800"/>
                </a:spcAft>
              </a:pPr>
              <a:r>
                <a:rPr lang="en-GB" sz="900">
                  <a:effectLst/>
                  <a:latin typeface="+mn-lt"/>
                  <a:ea typeface="Calibri" panose="020F0502020204030204" pitchFamily="34" charset="0"/>
                  <a:cs typeface="Times New Roman" panose="02020603050405020304" pitchFamily="18" charset="0"/>
                </a:rPr>
                <a:t>Not Rectified</a:t>
              </a:r>
              <a:endParaRPr lang="en-IN" sz="1100">
                <a:effectLst/>
                <a:latin typeface="+mn-lt"/>
                <a:ea typeface="Calibri" panose="020F0502020204030204" pitchFamily="34" charset="0"/>
                <a:cs typeface="Times New Roman" panose="02020603050405020304" pitchFamily="18" charset="0"/>
              </a:endParaRPr>
            </a:p>
          </p:txBody>
        </p:sp>
        <p:sp>
          <p:nvSpPr>
            <p:cNvPr id="21" name="Text Box 194"/>
            <p:cNvSpPr txBox="1">
              <a:spLocks noChangeArrowheads="1"/>
            </p:cNvSpPr>
            <p:nvPr/>
          </p:nvSpPr>
          <p:spPr bwMode="auto">
            <a:xfrm>
              <a:off x="4146439" y="2245093"/>
              <a:ext cx="732867" cy="388331"/>
            </a:xfrm>
            <a:prstGeom prst="rect">
              <a:avLst/>
            </a:prstGeom>
            <a:ln/>
            <a:extLst/>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lnSpc>
                  <a:spcPct val="107000"/>
                </a:lnSpc>
                <a:spcAft>
                  <a:spcPts val="800"/>
                </a:spcAft>
              </a:pPr>
              <a:r>
                <a:rPr lang="en-IN" sz="900">
                  <a:effectLst/>
                  <a:latin typeface="+mn-lt"/>
                  <a:ea typeface="Calibri" panose="020F0502020204030204" pitchFamily="34" charset="0"/>
                  <a:cs typeface="Times New Roman" panose="02020603050405020304" pitchFamily="18" charset="0"/>
                </a:rPr>
                <a:t>Deemed Termination</a:t>
              </a:r>
              <a:endParaRPr lang="en-IN" sz="1100">
                <a:effectLst/>
                <a:latin typeface="+mn-lt"/>
                <a:ea typeface="Calibri" panose="020F0502020204030204" pitchFamily="34" charset="0"/>
                <a:cs typeface="Times New Roman" panose="02020603050405020304" pitchFamily="18" charset="0"/>
              </a:endParaRPr>
            </a:p>
          </p:txBody>
        </p:sp>
        <p:sp>
          <p:nvSpPr>
            <p:cNvPr id="22" name="Text Box 196"/>
            <p:cNvSpPr txBox="1">
              <a:spLocks noChangeArrowheads="1"/>
            </p:cNvSpPr>
            <p:nvPr/>
          </p:nvSpPr>
          <p:spPr bwMode="auto">
            <a:xfrm>
              <a:off x="151595" y="5024502"/>
              <a:ext cx="315129" cy="63044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rot="0" vert="vert270" wrap="square" lIns="91440" tIns="45720" rIns="91440" bIns="45720" anchor="t" anchorCtr="0" upright="1">
              <a:noAutofit/>
            </a:bodyPr>
            <a:lstStyle/>
            <a:p>
              <a:pPr algn="ctr">
                <a:lnSpc>
                  <a:spcPct val="107000"/>
                </a:lnSpc>
                <a:spcAft>
                  <a:spcPts val="800"/>
                </a:spcAft>
              </a:pPr>
              <a:r>
                <a:rPr lang="en-IN" sz="700" dirty="0">
                  <a:solidFill>
                    <a:schemeClr val="bg1"/>
                  </a:solidFill>
                  <a:effectLst/>
                  <a:ea typeface="Calibri" panose="020F0502020204030204" pitchFamily="34" charset="0"/>
                </a:rPr>
                <a:t>Commissioning</a:t>
              </a:r>
              <a:endParaRPr lang="en-IN" sz="1000" dirty="0">
                <a:solidFill>
                  <a:schemeClr val="bg1"/>
                </a:solidFill>
                <a:effectLst/>
                <a:ea typeface="Calibri" panose="020F0502020204030204" pitchFamily="34" charset="0"/>
                <a:cs typeface="Times New Roman" panose="02020603050405020304" pitchFamily="18" charset="0"/>
              </a:endParaRPr>
            </a:p>
          </p:txBody>
        </p:sp>
        <p:sp>
          <p:nvSpPr>
            <p:cNvPr id="23" name="Text Box 119"/>
            <p:cNvSpPr txBox="1">
              <a:spLocks noChangeArrowheads="1"/>
            </p:cNvSpPr>
            <p:nvPr/>
          </p:nvSpPr>
          <p:spPr bwMode="auto">
            <a:xfrm>
              <a:off x="3901186" y="3022812"/>
              <a:ext cx="1883006" cy="108246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marL="104775" indent="-104775" algn="ctr">
                <a:lnSpc>
                  <a:spcPct val="115000"/>
                </a:lnSpc>
                <a:spcAft>
                  <a:spcPts val="0"/>
                </a:spcAft>
              </a:pPr>
              <a:r>
                <a:rPr lang="en-IN" sz="900" dirty="0">
                  <a:effectLst/>
                  <a:ea typeface="Times New Roman" panose="02020603050405020304" pitchFamily="18" charset="0"/>
                </a:rPr>
                <a:t>Meter Procurement </a:t>
              </a:r>
              <a:endParaRPr lang="en-IN" sz="1200" dirty="0">
                <a:effectLst/>
                <a:ea typeface="Calibri" panose="020F0502020204030204" pitchFamily="34" charset="0"/>
              </a:endParaRPr>
            </a:p>
            <a:p>
              <a:pPr marL="104775" lvl="0" indent="-104775" algn="just">
                <a:lnSpc>
                  <a:spcPct val="115000"/>
                </a:lnSpc>
                <a:spcAft>
                  <a:spcPts val="0"/>
                </a:spcAft>
                <a:buFont typeface="Symbol" panose="05050102010706020507" pitchFamily="18" charset="2"/>
                <a:buChar char=""/>
              </a:pPr>
              <a:r>
                <a:rPr lang="en-IN" sz="900" dirty="0">
                  <a:effectLst/>
                  <a:ea typeface="Times New Roman" panose="02020603050405020304" pitchFamily="18" charset="0"/>
                </a:rPr>
                <a:t>Application to DISCOM </a:t>
              </a:r>
              <a:r>
                <a:rPr lang="en-IN" sz="900" b="1" dirty="0">
                  <a:effectLst/>
                  <a:ea typeface="Times New Roman" panose="02020603050405020304" pitchFamily="18" charset="0"/>
                </a:rPr>
                <a:t>(Form 7[A])</a:t>
              </a:r>
              <a:r>
                <a:rPr lang="en-IN" sz="900" dirty="0">
                  <a:effectLst/>
                  <a:ea typeface="Times New Roman" panose="02020603050405020304" pitchFamily="18" charset="0"/>
                </a:rPr>
                <a:t> </a:t>
              </a:r>
              <a:endParaRPr lang="en-IN" sz="1200" dirty="0">
                <a:effectLst/>
                <a:ea typeface="Calibri" panose="020F0502020204030204" pitchFamily="34" charset="0"/>
              </a:endParaRPr>
            </a:p>
            <a:p>
              <a:pPr marL="104775" lvl="0" indent="-104775" algn="just">
                <a:lnSpc>
                  <a:spcPct val="115000"/>
                </a:lnSpc>
                <a:spcAft>
                  <a:spcPts val="0"/>
                </a:spcAft>
                <a:buFont typeface="Symbol" panose="05050102010706020507" pitchFamily="18" charset="2"/>
                <a:buChar char=""/>
              </a:pPr>
              <a:r>
                <a:rPr lang="en-IN" sz="900" dirty="0">
                  <a:effectLst/>
                  <a:ea typeface="Times New Roman" panose="02020603050405020304" pitchFamily="18" charset="0"/>
                </a:rPr>
                <a:t>DISCOM’s Confirmation of Availability /Unavailability of Meters </a:t>
              </a:r>
              <a:r>
                <a:rPr lang="en-IN" sz="900" b="1" dirty="0">
                  <a:effectLst/>
                  <a:ea typeface="Times New Roman" panose="02020603050405020304" pitchFamily="18" charset="0"/>
                </a:rPr>
                <a:t>(Form 7[B])</a:t>
              </a:r>
              <a:endParaRPr lang="en-IN" sz="1200" dirty="0">
                <a:effectLst/>
                <a:ea typeface="Calibri" panose="020F0502020204030204" pitchFamily="34" charset="0"/>
              </a:endParaRPr>
            </a:p>
            <a:p>
              <a:pPr marL="104775" lvl="0" indent="-104775" algn="just">
                <a:lnSpc>
                  <a:spcPct val="115000"/>
                </a:lnSpc>
                <a:spcAft>
                  <a:spcPts val="0"/>
                </a:spcAft>
                <a:buFont typeface="Symbol" panose="05050102010706020507" pitchFamily="18" charset="2"/>
                <a:buChar char=""/>
              </a:pPr>
              <a:r>
                <a:rPr lang="en-IN" sz="900" dirty="0">
                  <a:effectLst/>
                  <a:ea typeface="Times New Roman" panose="02020603050405020304" pitchFamily="18" charset="0"/>
                </a:rPr>
                <a:t>Self-Procurement of Meters </a:t>
              </a:r>
              <a:endParaRPr lang="en-IN" sz="1200" dirty="0">
                <a:effectLst/>
                <a:ea typeface="Calibri" panose="020F0502020204030204" pitchFamily="34" charset="0"/>
              </a:endParaRPr>
            </a:p>
            <a:p>
              <a:pPr marL="104775" lvl="1" indent="-104775" algn="just">
                <a:lnSpc>
                  <a:spcPct val="115000"/>
                </a:lnSpc>
                <a:spcAft>
                  <a:spcPts val="0"/>
                </a:spcAft>
                <a:buFont typeface="Courier New" panose="02070309020205020404" pitchFamily="49" charset="0"/>
                <a:buChar char="o"/>
              </a:pPr>
              <a:r>
                <a:rPr lang="en-IN" sz="900" dirty="0">
                  <a:effectLst/>
                  <a:ea typeface="Times New Roman" panose="02020603050405020304" pitchFamily="18" charset="0"/>
                </a:rPr>
                <a:t>Submission for Testing </a:t>
              </a:r>
              <a:r>
                <a:rPr lang="en-IN" sz="900" b="1" dirty="0">
                  <a:effectLst/>
                  <a:ea typeface="Times New Roman" panose="02020603050405020304" pitchFamily="18" charset="0"/>
                </a:rPr>
                <a:t>Form 7(C)</a:t>
              </a:r>
              <a:endParaRPr lang="en-IN" sz="1200" dirty="0">
                <a:effectLst/>
                <a:ea typeface="Calibri" panose="020F0502020204030204" pitchFamily="34" charset="0"/>
              </a:endParaRPr>
            </a:p>
          </p:txBody>
        </p:sp>
        <p:cxnSp>
          <p:nvCxnSpPr>
            <p:cNvPr id="24" name="Straight Arrow Connector 23"/>
            <p:cNvCxnSpPr>
              <a:cxnSpLocks noChangeShapeType="1"/>
              <a:stCxn id="6" idx="2"/>
            </p:cNvCxnSpPr>
            <p:nvPr/>
          </p:nvCxnSpPr>
          <p:spPr bwMode="auto">
            <a:xfrm>
              <a:off x="2716401" y="840756"/>
              <a:ext cx="0" cy="746916"/>
            </a:xfrm>
            <a:prstGeom prst="straightConnector1">
              <a:avLst/>
            </a:prstGeom>
            <a:noFill/>
            <a:ln w="25400" cap="flat" cmpd="sng" algn="ctr">
              <a:solidFill>
                <a:srgbClr val="C00000"/>
              </a:solidFill>
              <a:prstDash val="solid"/>
              <a:round/>
              <a:headEnd/>
              <a:tailEnd type="triangle" w="med" len="med"/>
            </a:ln>
            <a:extLst>
              <a:ext uri="{909E8E84-426E-40DD-AFC4-6F175D3DCCD1}">
                <a14:hiddenFill xmlns:a14="http://schemas.microsoft.com/office/drawing/2010/main">
                  <a:noFill/>
                </a14:hiddenFill>
              </a:ext>
            </a:extLst>
          </p:spPr>
        </p:cxnSp>
        <p:sp>
          <p:nvSpPr>
            <p:cNvPr id="25" name="Text Box 187"/>
            <p:cNvSpPr txBox="1">
              <a:spLocks noChangeArrowheads="1"/>
            </p:cNvSpPr>
            <p:nvPr/>
          </p:nvSpPr>
          <p:spPr bwMode="auto">
            <a:xfrm>
              <a:off x="508893" y="5202319"/>
              <a:ext cx="3795893" cy="235745"/>
            </a:xfrm>
            <a:prstGeom prst="rect">
              <a:avLst/>
            </a:prstGeom>
            <a:solidFill>
              <a:srgbClr val="9BBB59">
                <a:lumMod val="75000"/>
              </a:srgbClr>
            </a:solidFill>
            <a:ln>
              <a:noFill/>
            </a:ln>
            <a:extLs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gn="ctr">
                <a:lnSpc>
                  <a:spcPct val="115000"/>
                </a:lnSpc>
                <a:spcAft>
                  <a:spcPts val="0"/>
                </a:spcAft>
              </a:pPr>
              <a:r>
                <a:rPr lang="en-US" sz="900" dirty="0">
                  <a:effectLst/>
                  <a:latin typeface="+mn-lt"/>
                  <a:ea typeface="Times New Roman" panose="02020603050405020304" pitchFamily="18" charset="0"/>
                </a:rPr>
                <a:t>Start Operation of RTSPV System (Letter of Synchronization</a:t>
              </a:r>
              <a:r>
                <a:rPr lang="en-US" sz="900" dirty="0" smtClean="0">
                  <a:effectLst/>
                  <a:latin typeface="+mn-lt"/>
                  <a:ea typeface="Times New Roman" panose="02020603050405020304" pitchFamily="18" charset="0"/>
                </a:rPr>
                <a:t>)  </a:t>
              </a:r>
              <a:r>
                <a:rPr lang="en-US" sz="900" b="1" dirty="0">
                  <a:effectLst/>
                  <a:latin typeface="+mn-lt"/>
                  <a:ea typeface="Times New Roman" panose="02020603050405020304" pitchFamily="18" charset="0"/>
                </a:rPr>
                <a:t>(Form 11)</a:t>
              </a:r>
              <a:endParaRPr lang="en-IN" sz="1200" dirty="0">
                <a:effectLst/>
                <a:latin typeface="+mn-lt"/>
                <a:ea typeface="Calibri" panose="020F0502020204030204" pitchFamily="34" charset="0"/>
              </a:endParaRPr>
            </a:p>
          </p:txBody>
        </p:sp>
        <p:sp>
          <p:nvSpPr>
            <p:cNvPr id="26" name="Rectangle 25"/>
            <p:cNvSpPr>
              <a:spLocks noChangeArrowheads="1"/>
            </p:cNvSpPr>
            <p:nvPr/>
          </p:nvSpPr>
          <p:spPr bwMode="auto">
            <a:xfrm>
              <a:off x="576397" y="4262266"/>
              <a:ext cx="1333500" cy="684682"/>
            </a:xfrm>
            <a:prstGeom prst="rect">
              <a:avLst/>
            </a:prstGeom>
            <a:ln/>
            <a:extLst/>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07000"/>
                </a:lnSpc>
                <a:spcAft>
                  <a:spcPts val="0"/>
                </a:spcAft>
              </a:pPr>
              <a:r>
                <a:rPr lang="en-IN" sz="900" dirty="0">
                  <a:effectLst/>
                  <a:ea typeface="Calibri" panose="020F0502020204030204" pitchFamily="34" charset="0"/>
                  <a:cs typeface="Times New Roman" panose="02020603050405020304" pitchFamily="18" charset="0"/>
                </a:rPr>
                <a:t>System Check, Grid Synchronization Test and Installation of Meter </a:t>
              </a:r>
              <a:endParaRPr lang="en-IN" sz="1100" dirty="0">
                <a:effectLst/>
                <a:ea typeface="Calibri" panose="020F0502020204030204" pitchFamily="34" charset="0"/>
                <a:cs typeface="Times New Roman" panose="02020603050405020304" pitchFamily="18" charset="0"/>
              </a:endParaRPr>
            </a:p>
            <a:p>
              <a:pPr algn="ctr">
                <a:lnSpc>
                  <a:spcPct val="107000"/>
                </a:lnSpc>
                <a:spcAft>
                  <a:spcPts val="0"/>
                </a:spcAft>
              </a:pPr>
              <a:r>
                <a:rPr lang="en-IN" sz="900" b="1" dirty="0">
                  <a:effectLst/>
                  <a:ea typeface="Calibri" panose="020F0502020204030204" pitchFamily="34" charset="0"/>
                  <a:cs typeface="Times New Roman" panose="02020603050405020304" pitchFamily="18" charset="0"/>
                </a:rPr>
                <a:t>(Form 9) </a:t>
              </a:r>
              <a:endParaRPr lang="en-IN" sz="1100" dirty="0">
                <a:effectLst/>
                <a:ea typeface="Calibri" panose="020F0502020204030204" pitchFamily="34" charset="0"/>
                <a:cs typeface="Times New Roman" panose="02020603050405020304" pitchFamily="18" charset="0"/>
              </a:endParaRPr>
            </a:p>
          </p:txBody>
        </p:sp>
        <p:cxnSp>
          <p:nvCxnSpPr>
            <p:cNvPr id="27" name="Straight Arrow Connector 26"/>
            <p:cNvCxnSpPr/>
            <p:nvPr/>
          </p:nvCxnSpPr>
          <p:spPr>
            <a:xfrm>
              <a:off x="1219200" y="1287456"/>
              <a:ext cx="0" cy="316915"/>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28" name="Straight Connector 27"/>
            <p:cNvCxnSpPr/>
            <p:nvPr/>
          </p:nvCxnSpPr>
          <p:spPr>
            <a:xfrm>
              <a:off x="1219200" y="1296979"/>
              <a:ext cx="3204819" cy="0"/>
            </a:xfrm>
            <a:prstGeom prst="line">
              <a:avLst/>
            </a:prstGeom>
            <a:noFill/>
            <a:ln w="25400" cap="flat" cmpd="sng" algn="ctr">
              <a:solidFill>
                <a:srgbClr val="C0504D">
                  <a:shade val="95000"/>
                  <a:satMod val="105000"/>
                </a:srgbClr>
              </a:solidFill>
              <a:prstDash val="solid"/>
            </a:ln>
            <a:effectLst/>
          </p:spPr>
        </p:cxnSp>
        <p:sp>
          <p:nvSpPr>
            <p:cNvPr id="29" name="Text Box 40"/>
            <p:cNvSpPr txBox="1">
              <a:spLocks noChangeArrowheads="1"/>
            </p:cNvSpPr>
            <p:nvPr/>
          </p:nvSpPr>
          <p:spPr bwMode="auto">
            <a:xfrm>
              <a:off x="2747591" y="906826"/>
              <a:ext cx="1660239" cy="506008"/>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0"/>
                </a:spcAft>
              </a:pPr>
              <a:r>
                <a:rPr lang="en-US" sz="900" dirty="0">
                  <a:effectLst/>
                  <a:latin typeface="+mn-lt"/>
                  <a:ea typeface="Times New Roman" panose="02020603050405020304" pitchFamily="18" charset="0"/>
                </a:rPr>
                <a:t>Technical Feasibility Study (Form 2)</a:t>
              </a:r>
              <a:endParaRPr lang="en-IN" sz="1200" dirty="0">
                <a:effectLst/>
                <a:latin typeface="+mn-lt"/>
                <a:ea typeface="Calibri" panose="020F0502020204030204" pitchFamily="34" charset="0"/>
              </a:endParaRPr>
            </a:p>
            <a:p>
              <a:pPr>
                <a:lnSpc>
                  <a:spcPct val="115000"/>
                </a:lnSpc>
                <a:spcAft>
                  <a:spcPts val="1000"/>
                </a:spcAft>
              </a:pPr>
              <a:r>
                <a:rPr lang="en-US" sz="900" dirty="0">
                  <a:effectLst/>
                  <a:latin typeface="+mn-lt"/>
                  <a:ea typeface="Times New Roman" panose="02020603050405020304" pitchFamily="18" charset="0"/>
                </a:rPr>
                <a:t>7 Days</a:t>
              </a:r>
              <a:endParaRPr lang="en-IN" sz="1200" dirty="0">
                <a:effectLst/>
                <a:latin typeface="+mn-lt"/>
                <a:ea typeface="Calibri" panose="020F0502020204030204" pitchFamily="34" charset="0"/>
              </a:endParaRPr>
            </a:p>
            <a:p>
              <a:pPr>
                <a:lnSpc>
                  <a:spcPct val="115000"/>
                </a:lnSpc>
                <a:spcAft>
                  <a:spcPts val="1000"/>
                </a:spcAft>
              </a:pPr>
              <a:r>
                <a:rPr lang="en-IN" sz="1200" dirty="0">
                  <a:effectLst/>
                  <a:latin typeface="+mn-lt"/>
                  <a:ea typeface="Calibri" panose="020F0502020204030204" pitchFamily="34" charset="0"/>
                </a:rPr>
                <a:t> </a:t>
              </a:r>
            </a:p>
          </p:txBody>
        </p:sp>
        <p:cxnSp>
          <p:nvCxnSpPr>
            <p:cNvPr id="30" name="Straight Arrow Connector 29"/>
            <p:cNvCxnSpPr/>
            <p:nvPr/>
          </p:nvCxnSpPr>
          <p:spPr>
            <a:xfrm flipH="1">
              <a:off x="4407830" y="1296979"/>
              <a:ext cx="8874" cy="300077"/>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31" name="Straight Arrow Connector 30"/>
            <p:cNvCxnSpPr/>
            <p:nvPr/>
          </p:nvCxnSpPr>
          <p:spPr>
            <a:xfrm>
              <a:off x="2723106" y="1989495"/>
              <a:ext cx="0" cy="254521"/>
            </a:xfrm>
            <a:prstGeom prst="straightConnector1">
              <a:avLst/>
            </a:prstGeom>
            <a:noFill/>
            <a:ln w="25400" cap="flat" cmpd="sng" algn="ctr">
              <a:solidFill>
                <a:srgbClr val="C0504D">
                  <a:shade val="95000"/>
                  <a:satMod val="105000"/>
                </a:srgbClr>
              </a:solidFill>
              <a:prstDash val="solid"/>
              <a:tailEnd type="triangle"/>
            </a:ln>
            <a:effectLst/>
          </p:spPr>
        </p:cxnSp>
        <p:sp>
          <p:nvSpPr>
            <p:cNvPr id="32" name="Text Box 40"/>
            <p:cNvSpPr txBox="1">
              <a:spLocks noChangeArrowheads="1"/>
            </p:cNvSpPr>
            <p:nvPr/>
          </p:nvSpPr>
          <p:spPr bwMode="auto">
            <a:xfrm>
              <a:off x="2851115" y="2046015"/>
              <a:ext cx="513820" cy="216268"/>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900">
                  <a:effectLst/>
                  <a:latin typeface="+mn-lt"/>
                  <a:ea typeface="Times New Roman" panose="02020603050405020304" pitchFamily="18" charset="0"/>
                </a:rPr>
                <a:t>7 Days</a:t>
              </a:r>
              <a:endParaRPr lang="en-IN" sz="1200">
                <a:effectLst/>
                <a:latin typeface="+mn-lt"/>
                <a:ea typeface="Calibri" panose="020F0502020204030204" pitchFamily="34" charset="0"/>
              </a:endParaRPr>
            </a:p>
          </p:txBody>
        </p:sp>
        <p:cxnSp>
          <p:nvCxnSpPr>
            <p:cNvPr id="33" name="Straight Arrow Connector 32"/>
            <p:cNvCxnSpPr/>
            <p:nvPr/>
          </p:nvCxnSpPr>
          <p:spPr>
            <a:xfrm>
              <a:off x="1254598" y="1977329"/>
              <a:ext cx="0" cy="1112377"/>
            </a:xfrm>
            <a:prstGeom prst="straightConnector1">
              <a:avLst/>
            </a:prstGeom>
            <a:noFill/>
            <a:ln w="25400" cap="flat" cmpd="sng" algn="ctr">
              <a:solidFill>
                <a:srgbClr val="C0504D">
                  <a:shade val="95000"/>
                  <a:satMod val="105000"/>
                </a:srgbClr>
              </a:solidFill>
              <a:prstDash val="solid"/>
              <a:tailEnd type="triangle"/>
            </a:ln>
            <a:effectLst/>
          </p:spPr>
        </p:cxnSp>
        <p:sp>
          <p:nvSpPr>
            <p:cNvPr id="34" name="Text Box 40"/>
            <p:cNvSpPr txBox="1">
              <a:spLocks noChangeArrowheads="1"/>
            </p:cNvSpPr>
            <p:nvPr/>
          </p:nvSpPr>
          <p:spPr bwMode="auto">
            <a:xfrm>
              <a:off x="598169" y="2200146"/>
              <a:ext cx="649605" cy="742550"/>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900">
                  <a:effectLst/>
                  <a:latin typeface="+mn-lt"/>
                  <a:ea typeface="Times New Roman" panose="02020603050405020304" pitchFamily="18" charset="0"/>
                </a:rPr>
                <a:t>90 Days for SRTPV Installation</a:t>
              </a:r>
              <a:endParaRPr lang="en-IN" sz="1200">
                <a:effectLst/>
                <a:latin typeface="+mn-lt"/>
                <a:ea typeface="Calibri" panose="020F0502020204030204" pitchFamily="34" charset="0"/>
              </a:endParaRPr>
            </a:p>
          </p:txBody>
        </p:sp>
        <p:cxnSp>
          <p:nvCxnSpPr>
            <p:cNvPr id="35" name="Straight Connector 34"/>
            <p:cNvCxnSpPr/>
            <p:nvPr/>
          </p:nvCxnSpPr>
          <p:spPr>
            <a:xfrm flipH="1">
              <a:off x="1468276" y="2441183"/>
              <a:ext cx="250796" cy="0"/>
            </a:xfrm>
            <a:prstGeom prst="line">
              <a:avLst/>
            </a:prstGeom>
            <a:noFill/>
            <a:ln w="25400" cap="flat" cmpd="sng" algn="ctr">
              <a:solidFill>
                <a:srgbClr val="C0504D">
                  <a:shade val="95000"/>
                  <a:satMod val="105000"/>
                </a:srgbClr>
              </a:solidFill>
              <a:prstDash val="solid"/>
            </a:ln>
            <a:effectLst/>
          </p:spPr>
        </p:cxnSp>
        <p:cxnSp>
          <p:nvCxnSpPr>
            <p:cNvPr id="36" name="Straight Arrow Connector 35"/>
            <p:cNvCxnSpPr/>
            <p:nvPr/>
          </p:nvCxnSpPr>
          <p:spPr>
            <a:xfrm flipV="1">
              <a:off x="1468275" y="1989733"/>
              <a:ext cx="0" cy="456282"/>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37" name="Straight Arrow Connector 36"/>
            <p:cNvCxnSpPr/>
            <p:nvPr/>
          </p:nvCxnSpPr>
          <p:spPr>
            <a:xfrm>
              <a:off x="3412253" y="2487721"/>
              <a:ext cx="745077" cy="0"/>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38" name="Straight Arrow Connector 37"/>
            <p:cNvCxnSpPr/>
            <p:nvPr/>
          </p:nvCxnSpPr>
          <p:spPr>
            <a:xfrm>
              <a:off x="1719072" y="3720169"/>
              <a:ext cx="0" cy="548262"/>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39" name="Straight Arrow Connector 38"/>
            <p:cNvCxnSpPr/>
            <p:nvPr/>
          </p:nvCxnSpPr>
          <p:spPr>
            <a:xfrm>
              <a:off x="3192384" y="4358770"/>
              <a:ext cx="4381" cy="205866"/>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40" name="Straight Arrow Connector 39"/>
            <p:cNvCxnSpPr/>
            <p:nvPr/>
          </p:nvCxnSpPr>
          <p:spPr>
            <a:xfrm flipH="1">
              <a:off x="1000712" y="3701042"/>
              <a:ext cx="4990" cy="543032"/>
            </a:xfrm>
            <a:prstGeom prst="straightConnector1">
              <a:avLst/>
            </a:prstGeom>
            <a:noFill/>
            <a:ln w="19050" cap="flat" cmpd="sng" algn="ctr">
              <a:solidFill>
                <a:srgbClr val="C0504D">
                  <a:shade val="95000"/>
                  <a:satMod val="105000"/>
                </a:srgbClr>
              </a:solidFill>
              <a:prstDash val="solid"/>
              <a:tailEnd type="triangle"/>
            </a:ln>
            <a:effectLst/>
          </p:spPr>
        </p:cxnSp>
        <p:sp>
          <p:nvSpPr>
            <p:cNvPr id="41" name="Text Box 3"/>
            <p:cNvSpPr txBox="1">
              <a:spLocks noChangeArrowheads="1"/>
            </p:cNvSpPr>
            <p:nvPr/>
          </p:nvSpPr>
          <p:spPr bwMode="auto">
            <a:xfrm>
              <a:off x="581023" y="3883323"/>
              <a:ext cx="1072856" cy="22195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rot="0" vert="horz" wrap="square" lIns="91440" tIns="45720" rIns="91440" bIns="45720" anchor="t" anchorCtr="0" upright="1">
              <a:noAutofit/>
            </a:bodyPr>
            <a:lstStyle/>
            <a:p>
              <a:pPr algn="ctr">
                <a:lnSpc>
                  <a:spcPct val="115000"/>
                </a:lnSpc>
                <a:spcAft>
                  <a:spcPts val="1000"/>
                </a:spcAft>
              </a:pPr>
              <a:r>
                <a:rPr lang="en-US" sz="900" dirty="0" smtClean="0">
                  <a:effectLst/>
                  <a:latin typeface="+mn-lt"/>
                  <a:ea typeface="Times New Roman" panose="02020603050405020304" pitchFamily="18" charset="0"/>
                </a:rPr>
                <a:t>CEIG Approval </a:t>
              </a:r>
              <a:r>
                <a:rPr lang="en-US" sz="900" dirty="0">
                  <a:effectLst/>
                  <a:latin typeface="+mn-lt"/>
                  <a:ea typeface="Times New Roman" panose="02020603050405020304" pitchFamily="18" charset="0"/>
                </a:rPr>
                <a:t>Needed</a:t>
              </a:r>
              <a:endParaRPr lang="en-IN" sz="1200" dirty="0">
                <a:effectLst/>
                <a:latin typeface="+mn-lt"/>
                <a:ea typeface="Calibri" panose="020F0502020204030204" pitchFamily="34" charset="0"/>
              </a:endParaRPr>
            </a:p>
          </p:txBody>
        </p:sp>
        <p:sp>
          <p:nvSpPr>
            <p:cNvPr id="42" name="Text Box 40"/>
            <p:cNvSpPr txBox="1">
              <a:spLocks noChangeArrowheads="1"/>
            </p:cNvSpPr>
            <p:nvPr/>
          </p:nvSpPr>
          <p:spPr bwMode="auto">
            <a:xfrm>
              <a:off x="1973813" y="4564220"/>
              <a:ext cx="556895" cy="264160"/>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900" dirty="0">
                  <a:effectLst/>
                  <a:latin typeface="+mn-lt"/>
                  <a:ea typeface="Times New Roman" panose="02020603050405020304" pitchFamily="18" charset="0"/>
                </a:rPr>
                <a:t>15 Days</a:t>
              </a:r>
              <a:endParaRPr lang="en-IN" sz="1200" dirty="0">
                <a:effectLst/>
                <a:latin typeface="+mn-lt"/>
                <a:ea typeface="Calibri" panose="020F0502020204030204" pitchFamily="34" charset="0"/>
              </a:endParaRPr>
            </a:p>
          </p:txBody>
        </p:sp>
        <p:cxnSp>
          <p:nvCxnSpPr>
            <p:cNvPr id="43" name="Straight Connector 42"/>
            <p:cNvCxnSpPr>
              <a:endCxn id="18" idx="0"/>
            </p:cNvCxnSpPr>
            <p:nvPr/>
          </p:nvCxnSpPr>
          <p:spPr>
            <a:xfrm>
              <a:off x="2859633" y="2762251"/>
              <a:ext cx="0" cy="254736"/>
            </a:xfrm>
            <a:prstGeom prst="line">
              <a:avLst/>
            </a:prstGeom>
            <a:noFill/>
            <a:ln w="25400" cap="flat" cmpd="sng" algn="ctr">
              <a:solidFill>
                <a:srgbClr val="C0504D">
                  <a:shade val="95000"/>
                  <a:satMod val="105000"/>
                </a:srgbClr>
              </a:solidFill>
              <a:prstDash val="solid"/>
            </a:ln>
            <a:effectLst/>
          </p:spPr>
        </p:cxnSp>
        <p:cxnSp>
          <p:nvCxnSpPr>
            <p:cNvPr id="44" name="Straight Arrow Connector 43"/>
            <p:cNvCxnSpPr/>
            <p:nvPr/>
          </p:nvCxnSpPr>
          <p:spPr>
            <a:xfrm flipH="1">
              <a:off x="1295400" y="2774213"/>
              <a:ext cx="3284175" cy="0"/>
            </a:xfrm>
            <a:prstGeom prst="straightConnector1">
              <a:avLst/>
            </a:prstGeom>
            <a:noFill/>
            <a:ln w="25400" cap="flat" cmpd="sng" algn="ctr">
              <a:solidFill>
                <a:srgbClr val="C0504D">
                  <a:shade val="95000"/>
                  <a:satMod val="105000"/>
                </a:srgbClr>
              </a:solidFill>
              <a:prstDash val="solid"/>
              <a:tailEnd type="triangle"/>
            </a:ln>
            <a:effectLst/>
          </p:spPr>
        </p:cxnSp>
        <p:cxnSp>
          <p:nvCxnSpPr>
            <p:cNvPr id="45" name="Straight Connector 44"/>
            <p:cNvCxnSpPr/>
            <p:nvPr/>
          </p:nvCxnSpPr>
          <p:spPr>
            <a:xfrm flipH="1">
              <a:off x="4588405" y="2774213"/>
              <a:ext cx="1" cy="228600"/>
            </a:xfrm>
            <a:prstGeom prst="line">
              <a:avLst/>
            </a:prstGeom>
            <a:noFill/>
            <a:ln w="25400" cap="flat" cmpd="sng" algn="ctr">
              <a:solidFill>
                <a:srgbClr val="C0504D">
                  <a:shade val="95000"/>
                  <a:satMod val="105000"/>
                </a:srgbClr>
              </a:solidFill>
              <a:prstDash val="solid"/>
            </a:ln>
            <a:effectLst/>
          </p:spPr>
        </p:cxnSp>
        <p:sp>
          <p:nvSpPr>
            <p:cNvPr id="46" name="Rectangle 45"/>
            <p:cNvSpPr>
              <a:spLocks noChangeArrowheads="1"/>
            </p:cNvSpPr>
            <p:nvPr/>
          </p:nvSpPr>
          <p:spPr bwMode="auto">
            <a:xfrm>
              <a:off x="159276" y="3762376"/>
              <a:ext cx="307449" cy="1180042"/>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rot="0" vert="vert270" wrap="square" lIns="91440" tIns="45720" rIns="91440" bIns="45720" anchor="t" anchorCtr="0" upright="1">
              <a:noAutofit/>
            </a:bodyPr>
            <a:lstStyle/>
            <a:p>
              <a:pPr algn="ctr">
                <a:lnSpc>
                  <a:spcPct val="115000"/>
                </a:lnSpc>
                <a:spcAft>
                  <a:spcPts val="1000"/>
                </a:spcAft>
              </a:pPr>
              <a:r>
                <a:rPr lang="en-US" sz="900" dirty="0">
                  <a:solidFill>
                    <a:schemeClr val="bg1"/>
                  </a:solidFill>
                  <a:effectLst/>
                  <a:ea typeface="Times New Roman" panose="02020603050405020304" pitchFamily="18" charset="0"/>
                </a:rPr>
                <a:t>Inspection</a:t>
              </a:r>
              <a:endParaRPr lang="en-IN" sz="1200" dirty="0">
                <a:solidFill>
                  <a:schemeClr val="bg1"/>
                </a:solidFill>
                <a:effectLst/>
                <a:ea typeface="Calibri" panose="020F0502020204030204" pitchFamily="34" charset="0"/>
              </a:endParaRPr>
            </a:p>
          </p:txBody>
        </p:sp>
        <p:cxnSp>
          <p:nvCxnSpPr>
            <p:cNvPr id="47" name="Straight Connector 46"/>
            <p:cNvCxnSpPr/>
            <p:nvPr/>
          </p:nvCxnSpPr>
          <p:spPr>
            <a:xfrm flipV="1">
              <a:off x="1903553" y="4370830"/>
              <a:ext cx="1291021" cy="1200"/>
            </a:xfrm>
            <a:prstGeom prst="line">
              <a:avLst/>
            </a:prstGeom>
            <a:noFill/>
            <a:ln w="25400" cap="flat" cmpd="sng" algn="ctr">
              <a:solidFill>
                <a:srgbClr val="C0504D">
                  <a:shade val="95000"/>
                  <a:satMod val="105000"/>
                </a:srgbClr>
              </a:solidFill>
              <a:prstDash val="solid"/>
            </a:ln>
            <a:effectLst/>
          </p:spPr>
        </p:cxnSp>
        <p:cxnSp>
          <p:nvCxnSpPr>
            <p:cNvPr id="48" name="Straight Arrow Connector 47"/>
            <p:cNvCxnSpPr/>
            <p:nvPr/>
          </p:nvCxnSpPr>
          <p:spPr>
            <a:xfrm flipH="1">
              <a:off x="1532437" y="4942417"/>
              <a:ext cx="7955" cy="263821"/>
            </a:xfrm>
            <a:prstGeom prst="straightConnector1">
              <a:avLst/>
            </a:prstGeom>
            <a:noFill/>
            <a:ln w="25400" cap="flat" cmpd="sng" algn="ctr">
              <a:solidFill>
                <a:srgbClr val="C0504D">
                  <a:shade val="95000"/>
                  <a:satMod val="105000"/>
                </a:srgbClr>
              </a:solidFill>
              <a:prstDash val="solid"/>
              <a:tailEnd type="triangle"/>
            </a:ln>
            <a:effectLst/>
          </p:spPr>
        </p:cxnSp>
        <p:sp>
          <p:nvSpPr>
            <p:cNvPr id="49" name="Text Box 40"/>
            <p:cNvSpPr txBox="1">
              <a:spLocks noChangeArrowheads="1"/>
            </p:cNvSpPr>
            <p:nvPr/>
          </p:nvSpPr>
          <p:spPr bwMode="auto">
            <a:xfrm>
              <a:off x="3136649" y="4315552"/>
              <a:ext cx="765810" cy="245745"/>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900" dirty="0">
                  <a:effectLst/>
                  <a:latin typeface="+mn-lt"/>
                  <a:ea typeface="Times New Roman" panose="02020603050405020304" pitchFamily="18" charset="0"/>
                </a:rPr>
                <a:t>Not Adhere </a:t>
              </a:r>
              <a:endParaRPr lang="en-IN" sz="1200" dirty="0">
                <a:effectLst/>
                <a:latin typeface="+mn-lt"/>
                <a:ea typeface="Calibri" panose="020F0502020204030204" pitchFamily="34" charset="0"/>
              </a:endParaRPr>
            </a:p>
          </p:txBody>
        </p:sp>
        <p:sp>
          <p:nvSpPr>
            <p:cNvPr id="50" name="Text Box 40"/>
            <p:cNvSpPr txBox="1">
              <a:spLocks noChangeArrowheads="1"/>
            </p:cNvSpPr>
            <p:nvPr/>
          </p:nvSpPr>
          <p:spPr bwMode="auto">
            <a:xfrm>
              <a:off x="944819" y="4963167"/>
              <a:ext cx="552754" cy="219011"/>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gn="r">
                <a:lnSpc>
                  <a:spcPct val="115000"/>
                </a:lnSpc>
                <a:spcAft>
                  <a:spcPts val="1000"/>
                </a:spcAft>
              </a:pPr>
              <a:r>
                <a:rPr lang="en-US" sz="900" dirty="0">
                  <a:effectLst/>
                  <a:latin typeface="+mn-lt"/>
                  <a:ea typeface="Times New Roman" panose="02020603050405020304" pitchFamily="18" charset="0"/>
                </a:rPr>
                <a:t>Adhere   </a:t>
              </a:r>
              <a:endParaRPr lang="en-IN" sz="1200" dirty="0">
                <a:effectLst/>
                <a:latin typeface="+mn-lt"/>
                <a:ea typeface="Calibri" panose="020F0502020204030204" pitchFamily="34" charset="0"/>
              </a:endParaRPr>
            </a:p>
          </p:txBody>
        </p:sp>
        <p:cxnSp>
          <p:nvCxnSpPr>
            <p:cNvPr id="51" name="Straight Arrow Connector 50"/>
            <p:cNvCxnSpPr>
              <a:stCxn id="19" idx="1"/>
            </p:cNvCxnSpPr>
            <p:nvPr/>
          </p:nvCxnSpPr>
          <p:spPr>
            <a:xfrm flipH="1" flipV="1">
              <a:off x="1881981" y="4814808"/>
              <a:ext cx="663874" cy="324"/>
            </a:xfrm>
            <a:prstGeom prst="straightConnector1">
              <a:avLst/>
            </a:prstGeom>
            <a:noFill/>
            <a:ln w="25400" cap="flat" cmpd="sng" algn="ctr">
              <a:solidFill>
                <a:srgbClr val="C0504D">
                  <a:shade val="95000"/>
                  <a:satMod val="105000"/>
                </a:srgbClr>
              </a:solidFill>
              <a:prstDash val="solid"/>
              <a:tailEnd type="triangle"/>
            </a:ln>
            <a:effectLst/>
          </p:spPr>
        </p:cxnSp>
        <p:sp>
          <p:nvSpPr>
            <p:cNvPr id="52" name="Rectangle 51"/>
            <p:cNvSpPr>
              <a:spLocks noChangeArrowheads="1"/>
            </p:cNvSpPr>
            <p:nvPr/>
          </p:nvSpPr>
          <p:spPr bwMode="auto">
            <a:xfrm>
              <a:off x="4340608" y="381600"/>
              <a:ext cx="1326619" cy="426574"/>
            </a:xfrm>
            <a:prstGeom prst="rect">
              <a:avLst/>
            </a:prstGeom>
            <a:ln/>
            <a:extLst/>
          </p:spPr>
          <p:style>
            <a:lnRef idx="2">
              <a:schemeClr val="accent1"/>
            </a:lnRef>
            <a:fillRef idx="1">
              <a:schemeClr val="lt1"/>
            </a:fillRef>
            <a:effectRef idx="0">
              <a:schemeClr val="accent1"/>
            </a:effectRef>
            <a:fontRef idx="minor">
              <a:schemeClr val="dk1"/>
            </a:fontRef>
          </p:style>
          <p:txBody>
            <a:bodyPr rot="0" vert="horz" wrap="square" lIns="91440" tIns="45720" rIns="91440" bIns="45720" anchor="t" anchorCtr="0" upright="1">
              <a:noAutofit/>
            </a:bodyPr>
            <a:lstStyle/>
            <a:p>
              <a:pPr algn="ctr">
                <a:lnSpc>
                  <a:spcPct val="115000"/>
                </a:lnSpc>
                <a:spcAft>
                  <a:spcPts val="0"/>
                </a:spcAft>
              </a:pPr>
              <a:r>
                <a:rPr lang="en-US" sz="900" dirty="0">
                  <a:effectLst/>
                  <a:ea typeface="SimSun" panose="02010600030101010101" pitchFamily="2" charset="-122"/>
                </a:rPr>
                <a:t>Acknowledgement</a:t>
              </a:r>
              <a:endParaRPr lang="en-IN" sz="1200" dirty="0">
                <a:effectLst/>
                <a:ea typeface="Calibri" panose="020F0502020204030204" pitchFamily="34" charset="0"/>
              </a:endParaRPr>
            </a:p>
            <a:p>
              <a:pPr algn="ctr">
                <a:lnSpc>
                  <a:spcPct val="115000"/>
                </a:lnSpc>
                <a:spcAft>
                  <a:spcPts val="0"/>
                </a:spcAft>
              </a:pPr>
              <a:r>
                <a:rPr lang="en-US" sz="900" b="1" dirty="0">
                  <a:effectLst/>
                  <a:ea typeface="SimSun" panose="02010600030101010101" pitchFamily="2" charset="-122"/>
                </a:rPr>
                <a:t>(Form 1[C])</a:t>
              </a:r>
              <a:endParaRPr lang="en-IN" sz="1200" dirty="0">
                <a:effectLst/>
                <a:ea typeface="Calibri" panose="020F0502020204030204" pitchFamily="34" charset="0"/>
              </a:endParaRPr>
            </a:p>
          </p:txBody>
        </p:sp>
        <p:cxnSp>
          <p:nvCxnSpPr>
            <p:cNvPr id="53" name="Straight Arrow Connector 52"/>
            <p:cNvCxnSpPr>
              <a:stCxn id="6" idx="3"/>
              <a:endCxn id="52" idx="1"/>
            </p:cNvCxnSpPr>
            <p:nvPr/>
          </p:nvCxnSpPr>
          <p:spPr>
            <a:xfrm flipV="1">
              <a:off x="3964526" y="594887"/>
              <a:ext cx="376082" cy="1"/>
            </a:xfrm>
            <a:prstGeom prst="straightConnector1">
              <a:avLst/>
            </a:prstGeom>
            <a:noFill/>
            <a:ln w="25400" cap="flat" cmpd="sng" algn="ctr">
              <a:solidFill>
                <a:srgbClr val="C0504D">
                  <a:shade val="95000"/>
                  <a:satMod val="105000"/>
                </a:srgbClr>
              </a:solidFill>
              <a:prstDash val="solid"/>
              <a:tailEnd type="triangle"/>
            </a:ln>
            <a:effectLst/>
          </p:spPr>
        </p:cxnSp>
        <p:sp>
          <p:nvSpPr>
            <p:cNvPr id="54" name="Text Box 40"/>
            <p:cNvSpPr txBox="1">
              <a:spLocks noChangeArrowheads="1"/>
            </p:cNvSpPr>
            <p:nvPr/>
          </p:nvSpPr>
          <p:spPr bwMode="auto">
            <a:xfrm>
              <a:off x="2898537" y="2793986"/>
              <a:ext cx="778113" cy="229912"/>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900">
                  <a:effectLst/>
                  <a:latin typeface="+mn-lt"/>
                  <a:ea typeface="Times New Roman" panose="02020603050405020304" pitchFamily="18" charset="0"/>
                </a:rPr>
                <a:t>15 Days </a:t>
              </a:r>
              <a:endParaRPr lang="en-IN" sz="1200">
                <a:effectLst/>
                <a:latin typeface="+mn-lt"/>
                <a:ea typeface="Calibri" panose="020F0502020204030204" pitchFamily="34" charset="0"/>
              </a:endParaRPr>
            </a:p>
          </p:txBody>
        </p:sp>
        <p:sp>
          <p:nvSpPr>
            <p:cNvPr id="55" name="Text Box 40"/>
            <p:cNvSpPr txBox="1">
              <a:spLocks noChangeArrowheads="1"/>
            </p:cNvSpPr>
            <p:nvPr/>
          </p:nvSpPr>
          <p:spPr bwMode="auto">
            <a:xfrm>
              <a:off x="4638674" y="2665644"/>
              <a:ext cx="1238249" cy="357913"/>
            </a:xfrm>
            <a:prstGeom prst="rect">
              <a:avLst/>
            </a:prstGeom>
            <a:noFill/>
            <a:ln>
              <a:noFill/>
            </a:ln>
            <a:extLst>
              <a:ext uri="{909E8E84-426E-40DD-AFC4-6F175D3DCCD1}">
                <a14:hiddenFill xmlns:a14="http://schemas.microsoft.com/office/drawing/2010/main">
                  <a:solidFill>
                    <a:srgbClr val="2E75B6"/>
                  </a:solidFill>
                </a14:hiddenFill>
              </a:ext>
              <a:ext uri="{91240B29-F687-4F45-9708-019B960494DF}">
                <a14:hiddenLine xmlns:a14="http://schemas.microsoft.com/office/drawing/2010/main" w="12700">
                  <a:solidFill>
                    <a:srgbClr val="5B9BD5"/>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900">
                  <a:effectLst/>
                  <a:latin typeface="+mn-lt"/>
                  <a:ea typeface="Times New Roman" panose="02020603050405020304" pitchFamily="18" charset="0"/>
                </a:rPr>
                <a:t>At Least 15 Days Prior to Submission of Form 9 </a:t>
              </a:r>
              <a:endParaRPr lang="en-IN" sz="1200">
                <a:effectLst/>
                <a:latin typeface="+mn-lt"/>
                <a:ea typeface="Calibri" panose="020F0502020204030204" pitchFamily="34" charset="0"/>
              </a:endParaRPr>
            </a:p>
          </p:txBody>
        </p:sp>
      </p:grpSp>
    </p:spTree>
    <p:extLst>
      <p:ext uri="{BB962C8B-B14F-4D97-AF65-F5344CB8AC3E}">
        <p14:creationId xmlns:p14="http://schemas.microsoft.com/office/powerpoint/2010/main" val="2341182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400" b="1" dirty="0"/>
              <a:t>DISCOM Approvers</a:t>
            </a:r>
            <a:endParaRPr lang="en-IN" sz="2400" dirty="0"/>
          </a:p>
        </p:txBody>
      </p:sp>
      <p:sp>
        <p:nvSpPr>
          <p:cNvPr id="3" name="Slide Number Placeholder 2"/>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6</a:t>
            </a:fld>
            <a:endParaRPr lang="en-GB" altLang="en-US">
              <a:solidFill>
                <a:schemeClr val="tx1"/>
              </a:solidFill>
              <a:latin typeface="Book Antiqua" panose="02040602050305030304" pitchFamily="18" charset="0"/>
            </a:endParaRPr>
          </a:p>
        </p:txBody>
      </p:sp>
      <p:sp>
        <p:nvSpPr>
          <p:cNvPr id="30" name="TextBox 29"/>
          <p:cNvSpPr txBox="1"/>
          <p:nvPr/>
        </p:nvSpPr>
        <p:spPr>
          <a:xfrm>
            <a:off x="472980" y="1241518"/>
            <a:ext cx="2143976" cy="32932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IN" sz="1400" b="1" dirty="0" smtClean="0">
                <a:solidFill>
                  <a:sysClr val="windowText" lastClr="000000"/>
                </a:solidFill>
                <a:latin typeface="Book Antiqua" panose="02040602050305030304" pitchFamily="18" charset="0"/>
                <a:cs typeface="Calibri" pitchFamily="34" charset="0"/>
              </a:rPr>
              <a:t>LT Approvers</a:t>
            </a:r>
            <a:endParaRPr lang="en-IN" sz="1400" b="1" dirty="0">
              <a:solidFill>
                <a:sysClr val="windowText" lastClr="000000"/>
              </a:solidFill>
              <a:latin typeface="Book Antiqua" panose="02040602050305030304" pitchFamily="18" charset="0"/>
              <a:cs typeface="Calibri" pitchFamily="34" charset="0"/>
            </a:endParaRPr>
          </a:p>
        </p:txBody>
      </p:sp>
      <p:sp>
        <p:nvSpPr>
          <p:cNvPr id="31" name="TextBox 30"/>
          <p:cNvSpPr txBox="1"/>
          <p:nvPr/>
        </p:nvSpPr>
        <p:spPr>
          <a:xfrm>
            <a:off x="7340647" y="1241518"/>
            <a:ext cx="2143976" cy="32932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IN" sz="1400" b="1" dirty="0">
                <a:solidFill>
                  <a:sysClr val="windowText" lastClr="000000"/>
                </a:solidFill>
                <a:latin typeface="Book Antiqua" panose="02040602050305030304" pitchFamily="18" charset="0"/>
                <a:cs typeface="Calibri" pitchFamily="34" charset="0"/>
              </a:rPr>
              <a:t>H</a:t>
            </a:r>
            <a:r>
              <a:rPr lang="en-IN" sz="1400" b="1" dirty="0" smtClean="0">
                <a:solidFill>
                  <a:sysClr val="windowText" lastClr="000000"/>
                </a:solidFill>
                <a:latin typeface="Book Antiqua" panose="02040602050305030304" pitchFamily="18" charset="0"/>
                <a:cs typeface="Calibri" pitchFamily="34" charset="0"/>
              </a:rPr>
              <a:t>T Approvers</a:t>
            </a:r>
            <a:endParaRPr lang="en-IN" sz="1400" b="1" dirty="0">
              <a:solidFill>
                <a:sysClr val="windowText" lastClr="000000"/>
              </a:solidFill>
              <a:latin typeface="Book Antiqua" panose="02040602050305030304" pitchFamily="18" charset="0"/>
              <a:cs typeface="Calibri" pitchFamily="34" charset="0"/>
            </a:endParaRPr>
          </a:p>
        </p:txBody>
      </p:sp>
      <p:grpSp>
        <p:nvGrpSpPr>
          <p:cNvPr id="63" name="Group 62"/>
          <p:cNvGrpSpPr/>
          <p:nvPr/>
        </p:nvGrpSpPr>
        <p:grpSpPr>
          <a:xfrm>
            <a:off x="434881" y="1570839"/>
            <a:ext cx="9049742" cy="4577687"/>
            <a:chOff x="457200" y="1746913"/>
            <a:chExt cx="9049742" cy="4806286"/>
          </a:xfrm>
        </p:grpSpPr>
        <p:graphicFrame>
          <p:nvGraphicFramePr>
            <p:cNvPr id="10" name="Diagram 9"/>
            <p:cNvGraphicFramePr/>
            <p:nvPr>
              <p:extLst/>
            </p:nvPr>
          </p:nvGraphicFramePr>
          <p:xfrm>
            <a:off x="2616956" y="1746913"/>
            <a:ext cx="4672087" cy="4806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2" name="Group 61"/>
            <p:cNvGrpSpPr/>
            <p:nvPr/>
          </p:nvGrpSpPr>
          <p:grpSpPr>
            <a:xfrm>
              <a:off x="457200" y="1981199"/>
              <a:ext cx="9049742" cy="4294763"/>
              <a:chOff x="457200" y="1811249"/>
              <a:chExt cx="9049742" cy="4464714"/>
            </a:xfrm>
          </p:grpSpPr>
          <p:sp>
            <p:nvSpPr>
              <p:cNvPr id="33" name="Rounded Rectangle 32"/>
              <p:cNvSpPr/>
              <p:nvPr/>
            </p:nvSpPr>
            <p:spPr>
              <a:xfrm>
                <a:off x="457200" y="1821756"/>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ADE - 81</a:t>
                </a:r>
                <a:endParaRPr lang="en-IN" sz="1500" b="1" dirty="0">
                  <a:latin typeface="Book Antiqua" panose="02040602050305030304" pitchFamily="18" charset="0"/>
                </a:endParaRPr>
              </a:p>
            </p:txBody>
          </p:sp>
          <p:sp>
            <p:nvSpPr>
              <p:cNvPr id="34" name="Rounded Rectangle 33"/>
              <p:cNvSpPr/>
              <p:nvPr/>
            </p:nvSpPr>
            <p:spPr>
              <a:xfrm>
                <a:off x="472980" y="2602236"/>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ADE - 81</a:t>
                </a:r>
                <a:endParaRPr lang="en-IN" sz="1500" b="1" dirty="0">
                  <a:latin typeface="Book Antiqua" panose="02040602050305030304" pitchFamily="18" charset="0"/>
                </a:endParaRPr>
              </a:p>
            </p:txBody>
          </p:sp>
          <p:sp>
            <p:nvSpPr>
              <p:cNvPr id="35" name="Rounded Rectangle 34"/>
              <p:cNvSpPr/>
              <p:nvPr/>
            </p:nvSpPr>
            <p:spPr>
              <a:xfrm>
                <a:off x="465017" y="3387297"/>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ADE - 81</a:t>
                </a:r>
                <a:endParaRPr lang="en-IN" sz="1500" b="1" dirty="0">
                  <a:latin typeface="Book Antiqua" panose="02040602050305030304" pitchFamily="18" charset="0"/>
                </a:endParaRPr>
              </a:p>
            </p:txBody>
          </p:sp>
          <p:sp>
            <p:nvSpPr>
              <p:cNvPr id="36" name="Rounded Rectangle 35"/>
              <p:cNvSpPr/>
              <p:nvPr/>
            </p:nvSpPr>
            <p:spPr>
              <a:xfrm>
                <a:off x="488760" y="4220838"/>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AE - 307</a:t>
                </a:r>
                <a:endParaRPr lang="en-IN" sz="1500" b="1" dirty="0">
                  <a:latin typeface="Book Antiqua" panose="02040602050305030304" pitchFamily="18" charset="0"/>
                </a:endParaRPr>
              </a:p>
            </p:txBody>
          </p:sp>
          <p:sp>
            <p:nvSpPr>
              <p:cNvPr id="37" name="Rounded Rectangle 36"/>
              <p:cNvSpPr/>
              <p:nvPr/>
            </p:nvSpPr>
            <p:spPr>
              <a:xfrm>
                <a:off x="495299" y="5054379"/>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ADE - 81</a:t>
                </a:r>
                <a:endParaRPr lang="en-IN" sz="1500" b="1" dirty="0">
                  <a:latin typeface="Book Antiqua" panose="02040602050305030304" pitchFamily="18" charset="0"/>
                </a:endParaRPr>
              </a:p>
            </p:txBody>
          </p:sp>
          <p:sp>
            <p:nvSpPr>
              <p:cNvPr id="38" name="Rounded Rectangle 37"/>
              <p:cNvSpPr/>
              <p:nvPr/>
            </p:nvSpPr>
            <p:spPr>
              <a:xfrm>
                <a:off x="495299" y="5887920"/>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ADE - 81</a:t>
                </a:r>
                <a:endParaRPr lang="en-IN" sz="1500" b="1" dirty="0">
                  <a:latin typeface="Book Antiqua" panose="02040602050305030304" pitchFamily="18" charset="0"/>
                </a:endParaRPr>
              </a:p>
            </p:txBody>
          </p:sp>
          <p:sp>
            <p:nvSpPr>
              <p:cNvPr id="39" name="Rounded Rectangle 38"/>
              <p:cNvSpPr/>
              <p:nvPr/>
            </p:nvSpPr>
            <p:spPr>
              <a:xfrm>
                <a:off x="7309087" y="1811249"/>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SE - 5</a:t>
                </a:r>
                <a:endParaRPr lang="en-IN" sz="1500" b="1" dirty="0">
                  <a:latin typeface="Book Antiqua" panose="02040602050305030304" pitchFamily="18" charset="0"/>
                </a:endParaRPr>
              </a:p>
            </p:txBody>
          </p:sp>
          <p:sp>
            <p:nvSpPr>
              <p:cNvPr id="40" name="Rounded Rectangle 39"/>
              <p:cNvSpPr/>
              <p:nvPr/>
            </p:nvSpPr>
            <p:spPr>
              <a:xfrm>
                <a:off x="7324867" y="2591729"/>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SE - 5</a:t>
                </a:r>
                <a:endParaRPr lang="en-IN" sz="1500" b="1" dirty="0">
                  <a:latin typeface="Book Antiqua" panose="02040602050305030304" pitchFamily="18" charset="0"/>
                </a:endParaRPr>
              </a:p>
            </p:txBody>
          </p:sp>
          <p:sp>
            <p:nvSpPr>
              <p:cNvPr id="41" name="Rounded Rectangle 40"/>
              <p:cNvSpPr/>
              <p:nvPr/>
            </p:nvSpPr>
            <p:spPr>
              <a:xfrm>
                <a:off x="7316904" y="3376790"/>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SE - 5</a:t>
                </a:r>
                <a:endParaRPr lang="en-IN" sz="1500" b="1" dirty="0">
                  <a:latin typeface="Book Antiqua" panose="02040602050305030304" pitchFamily="18" charset="0"/>
                </a:endParaRPr>
              </a:p>
            </p:txBody>
          </p:sp>
          <p:sp>
            <p:nvSpPr>
              <p:cNvPr id="42" name="Rounded Rectangle 41"/>
              <p:cNvSpPr/>
              <p:nvPr/>
            </p:nvSpPr>
            <p:spPr>
              <a:xfrm>
                <a:off x="7340647" y="4210331"/>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AE - 307</a:t>
                </a:r>
                <a:endParaRPr lang="en-IN" sz="1500" b="1" dirty="0">
                  <a:latin typeface="Book Antiqua" panose="02040602050305030304" pitchFamily="18" charset="0"/>
                </a:endParaRPr>
              </a:p>
            </p:txBody>
          </p:sp>
          <p:sp>
            <p:nvSpPr>
              <p:cNvPr id="43" name="Rounded Rectangle 42"/>
              <p:cNvSpPr/>
              <p:nvPr/>
            </p:nvSpPr>
            <p:spPr>
              <a:xfrm>
                <a:off x="7347186" y="5043872"/>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SE - 5</a:t>
                </a:r>
                <a:endParaRPr lang="en-IN" sz="1500" b="1" dirty="0">
                  <a:latin typeface="Book Antiqua" panose="02040602050305030304" pitchFamily="18" charset="0"/>
                </a:endParaRPr>
              </a:p>
            </p:txBody>
          </p:sp>
          <p:sp>
            <p:nvSpPr>
              <p:cNvPr id="44" name="Rounded Rectangle 43"/>
              <p:cNvSpPr/>
              <p:nvPr/>
            </p:nvSpPr>
            <p:spPr>
              <a:xfrm>
                <a:off x="7347186" y="5877413"/>
                <a:ext cx="2159756" cy="388043"/>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IN" sz="1500" b="1" dirty="0" smtClean="0">
                    <a:latin typeface="Book Antiqua" panose="02040602050305030304" pitchFamily="18" charset="0"/>
                  </a:rPr>
                  <a:t>SE - 5 </a:t>
                </a:r>
                <a:endParaRPr lang="en-IN" sz="1500" b="1" dirty="0">
                  <a:latin typeface="Book Antiqua" panose="02040602050305030304" pitchFamily="18" charset="0"/>
                </a:endParaRPr>
              </a:p>
            </p:txBody>
          </p:sp>
        </p:grpSp>
        <p:grpSp>
          <p:nvGrpSpPr>
            <p:cNvPr id="54" name="Group 53"/>
            <p:cNvGrpSpPr/>
            <p:nvPr/>
          </p:nvGrpSpPr>
          <p:grpSpPr>
            <a:xfrm>
              <a:off x="6011839" y="2119952"/>
              <a:ext cx="1079500" cy="3962400"/>
              <a:chOff x="6019800" y="1981200"/>
              <a:chExt cx="1079500" cy="3962400"/>
            </a:xfrm>
          </p:grpSpPr>
          <p:cxnSp>
            <p:nvCxnSpPr>
              <p:cNvPr id="48" name="Straight Arrow Connector 47"/>
              <p:cNvCxnSpPr/>
              <p:nvPr/>
            </p:nvCxnSpPr>
            <p:spPr>
              <a:xfrm>
                <a:off x="6019800" y="19812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6019800" y="27432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6019800" y="35814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019800" y="43434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6019800" y="51816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6019800" y="59436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rot="10800000">
              <a:off x="2811863" y="2147248"/>
              <a:ext cx="1079500" cy="3962400"/>
              <a:chOff x="6019800" y="1981200"/>
              <a:chExt cx="1079500" cy="3962400"/>
            </a:xfrm>
          </p:grpSpPr>
          <p:cxnSp>
            <p:nvCxnSpPr>
              <p:cNvPr id="56" name="Straight Arrow Connector 55"/>
              <p:cNvCxnSpPr/>
              <p:nvPr/>
            </p:nvCxnSpPr>
            <p:spPr>
              <a:xfrm>
                <a:off x="6019800" y="19812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6019800" y="27432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6019800" y="35814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6019800" y="43434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6019800" y="51816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6019800" y="5943600"/>
                <a:ext cx="10795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64" name="TextBox 63"/>
          <p:cNvSpPr txBox="1"/>
          <p:nvPr/>
        </p:nvSpPr>
        <p:spPr>
          <a:xfrm>
            <a:off x="2838237" y="1241518"/>
            <a:ext cx="4264475" cy="32932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91350">
              <a:lnSpc>
                <a:spcPct val="110000"/>
              </a:lnSpc>
            </a:pPr>
            <a:r>
              <a:rPr lang="en-IN" sz="1400" b="1" dirty="0" smtClean="0">
                <a:solidFill>
                  <a:sysClr val="windowText" lastClr="000000"/>
                </a:solidFill>
                <a:latin typeface="Book Antiqua" panose="02040602050305030304" pitchFamily="18" charset="0"/>
                <a:cs typeface="Calibri" pitchFamily="34" charset="0"/>
              </a:rPr>
              <a:t>DISCOM Touch Points</a:t>
            </a:r>
            <a:endParaRPr lang="en-IN" sz="1400" b="1" dirty="0">
              <a:solidFill>
                <a:sysClr val="windowText" lastClr="000000"/>
              </a:solidFill>
              <a:latin typeface="Book Antiqua" panose="02040602050305030304" pitchFamily="18" charset="0"/>
              <a:cs typeface="Calibri" pitchFamily="34" charset="0"/>
            </a:endParaRPr>
          </a:p>
        </p:txBody>
      </p:sp>
      <p:sp>
        <p:nvSpPr>
          <p:cNvPr id="65" name="TextBox 64"/>
          <p:cNvSpPr txBox="1"/>
          <p:nvPr/>
        </p:nvSpPr>
        <p:spPr>
          <a:xfrm>
            <a:off x="480943" y="6205374"/>
            <a:ext cx="8981361" cy="27853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defTabSz="491350">
              <a:lnSpc>
                <a:spcPct val="110000"/>
              </a:lnSpc>
            </a:pPr>
            <a:r>
              <a:rPr lang="en-IN" sz="1100" dirty="0" smtClean="0">
                <a:solidFill>
                  <a:sysClr val="windowText" lastClr="000000"/>
                </a:solidFill>
                <a:latin typeface="Book Antiqua" panose="02040602050305030304" pitchFamily="18" charset="0"/>
                <a:cs typeface="Calibri" pitchFamily="34" charset="0"/>
              </a:rPr>
              <a:t>*ADE: Assistant Divisional Engineer, AE: Assistant Engineer, SE: Superintending Engineer</a:t>
            </a:r>
            <a:endParaRPr lang="en-IN" sz="1100" dirty="0">
              <a:solidFill>
                <a:sysClr val="windowText" lastClr="000000"/>
              </a:solidFill>
              <a:latin typeface="Book Antiqua" panose="02040602050305030304" pitchFamily="18" charset="0"/>
              <a:cs typeface="Calibri" pitchFamily="34" charset="0"/>
            </a:endParaRPr>
          </a:p>
        </p:txBody>
      </p:sp>
    </p:spTree>
    <p:extLst>
      <p:ext uri="{BB962C8B-B14F-4D97-AF65-F5344CB8AC3E}">
        <p14:creationId xmlns:p14="http://schemas.microsoft.com/office/powerpoint/2010/main" val="155919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400" b="1" dirty="0" smtClean="0"/>
              <a:t>DISCOM Processes is not the only challenge</a:t>
            </a:r>
            <a:endParaRPr lang="en-IN" sz="2400" b="1" dirty="0"/>
          </a:p>
        </p:txBody>
      </p:sp>
      <p:sp>
        <p:nvSpPr>
          <p:cNvPr id="3" name="Slide Number Placeholder 2"/>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7</a:t>
            </a:fld>
            <a:endParaRPr lang="en-GB" altLang="en-US" dirty="0">
              <a:solidFill>
                <a:schemeClr val="tx1"/>
              </a:solidFill>
              <a:latin typeface="Book Antiqua" panose="02040602050305030304" pitchFamily="18" charset="0"/>
            </a:endParaRPr>
          </a:p>
        </p:txBody>
      </p:sp>
      <p:sp>
        <p:nvSpPr>
          <p:cNvPr id="4" name="Rounded Rectangle 3"/>
          <p:cNvSpPr/>
          <p:nvPr/>
        </p:nvSpPr>
        <p:spPr>
          <a:xfrm>
            <a:off x="253240" y="1295400"/>
            <a:ext cx="1620630" cy="838200"/>
          </a:xfrm>
          <a:prstGeom prst="roundRect">
            <a:avLst/>
          </a:prstGeom>
          <a:ln w="76200">
            <a:solidFill>
              <a:srgbClr val="99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Consumers</a:t>
            </a:r>
            <a:endParaRPr lang="en-IN" sz="1600" dirty="0">
              <a:latin typeface="Book Antiqua" panose="02040602050305030304" pitchFamily="18" charset="0"/>
            </a:endParaRPr>
          </a:p>
        </p:txBody>
      </p:sp>
      <p:sp>
        <p:nvSpPr>
          <p:cNvPr id="5" name="Rounded Rectangle 4"/>
          <p:cNvSpPr/>
          <p:nvPr/>
        </p:nvSpPr>
        <p:spPr>
          <a:xfrm>
            <a:off x="2163200" y="1295400"/>
            <a:ext cx="1639032" cy="838200"/>
          </a:xfrm>
          <a:prstGeom prst="roundRect">
            <a:avLst/>
          </a:prstGeom>
          <a:ln w="76200">
            <a:solidFill>
              <a:srgbClr val="99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DISCOM</a:t>
            </a:r>
            <a:endParaRPr lang="en-IN" sz="1600" dirty="0">
              <a:latin typeface="Book Antiqua" panose="02040602050305030304" pitchFamily="18" charset="0"/>
            </a:endParaRPr>
          </a:p>
        </p:txBody>
      </p:sp>
      <p:sp>
        <p:nvSpPr>
          <p:cNvPr id="6" name="Rounded Rectangle 5"/>
          <p:cNvSpPr/>
          <p:nvPr/>
        </p:nvSpPr>
        <p:spPr>
          <a:xfrm>
            <a:off x="4091562" y="1295400"/>
            <a:ext cx="1639032" cy="838200"/>
          </a:xfrm>
          <a:prstGeom prst="roundRect">
            <a:avLst/>
          </a:prstGeom>
          <a:ln w="76200">
            <a:solidFill>
              <a:srgbClr val="99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SNA</a:t>
            </a:r>
            <a:endParaRPr lang="en-IN" sz="1600" dirty="0">
              <a:latin typeface="Book Antiqua" panose="02040602050305030304" pitchFamily="18" charset="0"/>
            </a:endParaRPr>
          </a:p>
        </p:txBody>
      </p:sp>
      <p:sp>
        <p:nvSpPr>
          <p:cNvPr id="7" name="Rounded Rectangle 6"/>
          <p:cNvSpPr/>
          <p:nvPr/>
        </p:nvSpPr>
        <p:spPr>
          <a:xfrm>
            <a:off x="6046281" y="1295400"/>
            <a:ext cx="1639032" cy="838200"/>
          </a:xfrm>
          <a:prstGeom prst="roundRect">
            <a:avLst/>
          </a:prstGeom>
          <a:ln w="76200">
            <a:solidFill>
              <a:srgbClr val="99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CEIG</a:t>
            </a:r>
            <a:endParaRPr lang="en-IN" sz="1600" dirty="0">
              <a:latin typeface="Book Antiqua" panose="02040602050305030304" pitchFamily="18" charset="0"/>
            </a:endParaRPr>
          </a:p>
        </p:txBody>
      </p:sp>
      <p:sp>
        <p:nvSpPr>
          <p:cNvPr id="8" name="Rounded Rectangle 7"/>
          <p:cNvSpPr/>
          <p:nvPr/>
        </p:nvSpPr>
        <p:spPr>
          <a:xfrm>
            <a:off x="8001000" y="1295400"/>
            <a:ext cx="1592432" cy="838200"/>
          </a:xfrm>
          <a:prstGeom prst="roundRect">
            <a:avLst/>
          </a:prstGeom>
          <a:ln w="76200">
            <a:solidFill>
              <a:srgbClr val="99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Developers</a:t>
            </a:r>
            <a:endParaRPr lang="en-IN" sz="1600" dirty="0">
              <a:latin typeface="Book Antiqua" panose="02040602050305030304" pitchFamily="18" charset="0"/>
            </a:endParaRPr>
          </a:p>
        </p:txBody>
      </p:sp>
      <p:sp>
        <p:nvSpPr>
          <p:cNvPr id="11" name="Rectangle 10"/>
          <p:cNvSpPr/>
          <p:nvPr/>
        </p:nvSpPr>
        <p:spPr>
          <a:xfrm>
            <a:off x="244040" y="2297960"/>
            <a:ext cx="1620630" cy="41901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200" dirty="0" smtClean="0">
                <a:latin typeface="Book Antiqua" panose="02040602050305030304" pitchFamily="18" charset="0"/>
              </a:rPr>
              <a:t>Lack of awareness</a:t>
            </a:r>
            <a:endParaRPr lang="en-IN" sz="1200" dirty="0">
              <a:latin typeface="Book Antiqua" panose="02040602050305030304" pitchFamily="18" charset="0"/>
            </a:endParaRPr>
          </a:p>
        </p:txBody>
      </p:sp>
      <p:sp>
        <p:nvSpPr>
          <p:cNvPr id="12" name="Rectangle 11"/>
          <p:cNvSpPr/>
          <p:nvPr/>
        </p:nvSpPr>
        <p:spPr>
          <a:xfrm>
            <a:off x="229291" y="2828033"/>
            <a:ext cx="1620630" cy="84434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a:r>
              <a:rPr lang="en-US" sz="1200" dirty="0">
                <a:latin typeface="Book Antiqua" panose="02040602050305030304" pitchFamily="18" charset="0"/>
              </a:rPr>
              <a:t>Securing non-recourse finance from public and private sector </a:t>
            </a:r>
            <a:r>
              <a:rPr lang="en-US" sz="1200" dirty="0" smtClean="0">
                <a:latin typeface="Book Antiqua" panose="02040602050305030304" pitchFamily="18" charset="0"/>
              </a:rPr>
              <a:t>banks</a:t>
            </a:r>
            <a:endParaRPr lang="en-US" sz="1200" dirty="0">
              <a:latin typeface="Book Antiqua" panose="02040602050305030304" pitchFamily="18" charset="0"/>
            </a:endParaRPr>
          </a:p>
        </p:txBody>
      </p:sp>
      <p:sp>
        <p:nvSpPr>
          <p:cNvPr id="14" name="Rectangle 13"/>
          <p:cNvSpPr/>
          <p:nvPr/>
        </p:nvSpPr>
        <p:spPr>
          <a:xfrm>
            <a:off x="4091561" y="2297959"/>
            <a:ext cx="3593751" cy="347311"/>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a:r>
              <a:rPr lang="en-US" sz="1200" dirty="0">
                <a:latin typeface="Book Antiqua" panose="02040602050305030304" pitchFamily="18" charset="0"/>
              </a:rPr>
              <a:t>Long time duration of </a:t>
            </a:r>
            <a:r>
              <a:rPr lang="en-US" sz="1200" dirty="0" smtClean="0">
                <a:latin typeface="Book Antiqua" panose="02040602050305030304" pitchFamily="18" charset="0"/>
              </a:rPr>
              <a:t>approvals</a:t>
            </a:r>
            <a:endParaRPr lang="en-US" sz="1200" dirty="0">
              <a:latin typeface="Book Antiqua" panose="02040602050305030304" pitchFamily="18" charset="0"/>
            </a:endParaRPr>
          </a:p>
        </p:txBody>
      </p:sp>
      <p:sp>
        <p:nvSpPr>
          <p:cNvPr id="15" name="Rectangle 14"/>
          <p:cNvSpPr/>
          <p:nvPr/>
        </p:nvSpPr>
        <p:spPr>
          <a:xfrm>
            <a:off x="2187485" y="2297959"/>
            <a:ext cx="1620630" cy="225297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marL="171450" lvl="0" indent="-171450">
              <a:buFont typeface="Arial" panose="020B0604020202020204" pitchFamily="34" charset="0"/>
              <a:buChar char="•"/>
            </a:pPr>
            <a:r>
              <a:rPr lang="en-US" sz="1200" dirty="0">
                <a:latin typeface="Book Antiqua" panose="02040602050305030304" pitchFamily="18" charset="0"/>
              </a:rPr>
              <a:t>Lack of </a:t>
            </a:r>
            <a:r>
              <a:rPr lang="en-US" sz="1200" dirty="0" smtClean="0">
                <a:latin typeface="Book Antiqua" panose="02040602050305030304" pitchFamily="18" charset="0"/>
              </a:rPr>
              <a:t>monitoring </a:t>
            </a:r>
            <a:r>
              <a:rPr lang="en-US" sz="1200" dirty="0">
                <a:latin typeface="Book Antiqua" panose="02040602050305030304" pitchFamily="18" charset="0"/>
              </a:rPr>
              <a:t>mechanism to ensure timely </a:t>
            </a:r>
            <a:r>
              <a:rPr lang="en-US" sz="1200" dirty="0" smtClean="0">
                <a:latin typeface="Book Antiqua" panose="02040602050305030304" pitchFamily="18" charset="0"/>
              </a:rPr>
              <a:t>installation</a:t>
            </a:r>
          </a:p>
          <a:p>
            <a:pPr marL="171450" indent="-171450">
              <a:buFont typeface="Arial" panose="020B0604020202020204" pitchFamily="34" charset="0"/>
              <a:buChar char="•"/>
            </a:pPr>
            <a:r>
              <a:rPr lang="en-US" sz="1200" dirty="0">
                <a:latin typeface="Book Antiqua" panose="02040602050305030304" pitchFamily="18" charset="0"/>
              </a:rPr>
              <a:t>Distributed systems require decentralized decision </a:t>
            </a:r>
            <a:r>
              <a:rPr lang="en-US" sz="1200" dirty="0" smtClean="0">
                <a:latin typeface="Book Antiqua" panose="02040602050305030304" pitchFamily="18" charset="0"/>
              </a:rPr>
              <a:t>making</a:t>
            </a:r>
          </a:p>
          <a:p>
            <a:pPr marL="171450" indent="-171450">
              <a:buFont typeface="Arial" panose="020B0604020202020204" pitchFamily="34" charset="0"/>
              <a:buChar char="•"/>
            </a:pPr>
            <a:r>
              <a:rPr lang="en-US" sz="1200" dirty="0" smtClean="0">
                <a:latin typeface="Book Antiqua" panose="02040602050305030304" pitchFamily="18" charset="0"/>
              </a:rPr>
              <a:t>Lack of clarity on process and decision points</a:t>
            </a:r>
            <a:endParaRPr lang="en-US" sz="1200" dirty="0">
              <a:latin typeface="Book Antiqua" panose="02040602050305030304" pitchFamily="18" charset="0"/>
            </a:endParaRPr>
          </a:p>
        </p:txBody>
      </p:sp>
      <p:sp>
        <p:nvSpPr>
          <p:cNvPr id="17" name="Rectangle 16"/>
          <p:cNvSpPr/>
          <p:nvPr/>
        </p:nvSpPr>
        <p:spPr>
          <a:xfrm>
            <a:off x="4095916" y="2752908"/>
            <a:ext cx="1639032" cy="178765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a:r>
              <a:rPr lang="en-US" sz="1200" dirty="0">
                <a:latin typeface="Book Antiqua" panose="02040602050305030304" pitchFamily="18" charset="0"/>
              </a:rPr>
              <a:t>Lack of feedback</a:t>
            </a:r>
            <a:r>
              <a:rPr lang="en-US" sz="1200" dirty="0" smtClean="0">
                <a:latin typeface="Book Antiqua" panose="02040602050305030304" pitchFamily="18" charset="0"/>
              </a:rPr>
              <a:t>/ monitoring </a:t>
            </a:r>
            <a:r>
              <a:rPr lang="en-US" sz="1200" dirty="0">
                <a:latin typeface="Book Antiqua" panose="02040602050305030304" pitchFamily="18" charset="0"/>
              </a:rPr>
              <a:t>mechanism to ensure timely subsidy disbursal</a:t>
            </a:r>
          </a:p>
        </p:txBody>
      </p:sp>
      <p:sp>
        <p:nvSpPr>
          <p:cNvPr id="20" name="Rectangle 19"/>
          <p:cNvSpPr/>
          <p:nvPr/>
        </p:nvSpPr>
        <p:spPr>
          <a:xfrm>
            <a:off x="6066860" y="2752907"/>
            <a:ext cx="1620630" cy="178765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a:r>
              <a:rPr lang="en-US" sz="1200" dirty="0">
                <a:latin typeface="Book Antiqua" panose="02040602050305030304" pitchFamily="18" charset="0"/>
              </a:rPr>
              <a:t>Lack of feedback</a:t>
            </a:r>
            <a:r>
              <a:rPr lang="en-US" sz="1200" dirty="0" smtClean="0">
                <a:latin typeface="Book Antiqua" panose="02040602050305030304" pitchFamily="18" charset="0"/>
              </a:rPr>
              <a:t>/ monitoring </a:t>
            </a:r>
            <a:r>
              <a:rPr lang="en-US" sz="1200" dirty="0">
                <a:latin typeface="Book Antiqua" panose="02040602050305030304" pitchFamily="18" charset="0"/>
              </a:rPr>
              <a:t>mechanism to ensure timely </a:t>
            </a:r>
            <a:r>
              <a:rPr lang="en-US" sz="1200" dirty="0" smtClean="0">
                <a:latin typeface="Book Antiqua" panose="02040602050305030304" pitchFamily="18" charset="0"/>
              </a:rPr>
              <a:t>grant of approvals</a:t>
            </a:r>
            <a:endParaRPr lang="en-US" sz="1200" dirty="0">
              <a:latin typeface="Book Antiqua" panose="02040602050305030304" pitchFamily="18" charset="0"/>
            </a:endParaRPr>
          </a:p>
        </p:txBody>
      </p:sp>
      <p:sp>
        <p:nvSpPr>
          <p:cNvPr id="21" name="Rectangle 20"/>
          <p:cNvSpPr/>
          <p:nvPr/>
        </p:nvSpPr>
        <p:spPr>
          <a:xfrm>
            <a:off x="7963602" y="2297959"/>
            <a:ext cx="1620630" cy="146773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200" dirty="0" smtClean="0">
                <a:latin typeface="Book Antiqua" panose="02040602050305030304" pitchFamily="18" charset="0"/>
              </a:rPr>
              <a:t>Requires multiple </a:t>
            </a:r>
            <a:r>
              <a:rPr lang="en-IN" sz="1200" dirty="0">
                <a:latin typeface="Book Antiqua" panose="02040602050305030304" pitchFamily="18" charset="0"/>
              </a:rPr>
              <a:t>r</a:t>
            </a:r>
            <a:r>
              <a:rPr lang="en-IN" sz="1200" dirty="0" smtClean="0">
                <a:latin typeface="Book Antiqua" panose="02040602050305030304" pitchFamily="18" charset="0"/>
              </a:rPr>
              <a:t>ounds of follow up with DISCOM</a:t>
            </a:r>
            <a:endParaRPr lang="en-IN" sz="1200" dirty="0">
              <a:latin typeface="Book Antiqua" panose="02040602050305030304" pitchFamily="18" charset="0"/>
            </a:endParaRPr>
          </a:p>
        </p:txBody>
      </p:sp>
      <p:sp>
        <p:nvSpPr>
          <p:cNvPr id="22" name="Rectangle 21"/>
          <p:cNvSpPr/>
          <p:nvPr/>
        </p:nvSpPr>
        <p:spPr>
          <a:xfrm>
            <a:off x="7972802" y="3897398"/>
            <a:ext cx="1620630" cy="59317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IN" sz="1200" dirty="0" smtClean="0">
                <a:latin typeface="Book Antiqua" panose="02040602050305030304" pitchFamily="18" charset="0"/>
              </a:rPr>
              <a:t>High cost of client acquisition</a:t>
            </a:r>
            <a:endParaRPr lang="en-IN" sz="1200" dirty="0">
              <a:latin typeface="Book Antiqua" panose="02040602050305030304" pitchFamily="18" charset="0"/>
            </a:endParaRPr>
          </a:p>
        </p:txBody>
      </p:sp>
      <p:sp>
        <p:nvSpPr>
          <p:cNvPr id="23" name="TextBox 22"/>
          <p:cNvSpPr txBox="1">
            <a:spLocks noChangeArrowheads="1"/>
          </p:cNvSpPr>
          <p:nvPr>
            <p:custDataLst>
              <p:tags r:id="rId1"/>
            </p:custDataLst>
          </p:nvPr>
        </p:nvSpPr>
        <p:spPr bwMode="auto">
          <a:xfrm>
            <a:off x="-13569" y="4800408"/>
            <a:ext cx="9919569" cy="477474"/>
          </a:xfrm>
          <a:prstGeom prst="rect">
            <a:avLst/>
          </a:prstGeom>
          <a:solidFill>
            <a:srgbClr val="92D050"/>
          </a:solidFill>
          <a:ln w="9525">
            <a:noFill/>
            <a:miter lim="800000"/>
            <a:headEnd/>
            <a:tailEnd/>
          </a:ln>
        </p:spPr>
        <p:txBody>
          <a:bodyPr wrap="square" anchor="ctr">
            <a:noAutofit/>
          </a:bodyPr>
          <a:lstStyle/>
          <a:p>
            <a:pPr defTabSz="495285" fontAlgn="auto">
              <a:spcBef>
                <a:spcPts val="0"/>
              </a:spcBef>
              <a:spcAft>
                <a:spcPts val="0"/>
              </a:spcAft>
            </a:pPr>
            <a:endParaRPr lang="en-US" sz="1550" dirty="0">
              <a:solidFill>
                <a:prstClr val="black"/>
              </a:solidFill>
              <a:latin typeface="Book Antiqua" panose="02040602050305030304" pitchFamily="18" charset="0"/>
              <a:cs typeface="Calibri" pitchFamily="34" charset="0"/>
            </a:endParaRPr>
          </a:p>
          <a:p>
            <a:pPr algn="ctr" defTabSz="495285" fontAlgn="auto">
              <a:spcBef>
                <a:spcPts val="0"/>
              </a:spcBef>
              <a:spcAft>
                <a:spcPts val="0"/>
              </a:spcAft>
            </a:pPr>
            <a:r>
              <a:rPr lang="en-US" sz="1550" dirty="0" smtClean="0">
                <a:solidFill>
                  <a:prstClr val="black"/>
                </a:solidFill>
                <a:latin typeface="Book Antiqua" panose="02040602050305030304" pitchFamily="18" charset="0"/>
                <a:cs typeface="Calibri" pitchFamily="34" charset="0"/>
              </a:rPr>
              <a:t>Requirement of a s</a:t>
            </a:r>
            <a:r>
              <a:rPr lang="en-US" sz="1550" b="1" dirty="0" smtClean="0">
                <a:solidFill>
                  <a:prstClr val="black"/>
                </a:solidFill>
                <a:latin typeface="Book Antiqua" panose="02040602050305030304" pitchFamily="18" charset="0"/>
                <a:cs typeface="Calibri" pitchFamily="34" charset="0"/>
              </a:rPr>
              <a:t>ingle </a:t>
            </a:r>
            <a:r>
              <a:rPr lang="en-US" sz="1550" b="1" dirty="0">
                <a:solidFill>
                  <a:prstClr val="black"/>
                </a:solidFill>
                <a:latin typeface="Book Antiqua" panose="02040602050305030304" pitchFamily="18" charset="0"/>
                <a:cs typeface="Calibri" pitchFamily="34" charset="0"/>
              </a:rPr>
              <a:t>s</a:t>
            </a:r>
            <a:r>
              <a:rPr lang="en-US" sz="1550" b="1" dirty="0" smtClean="0">
                <a:solidFill>
                  <a:prstClr val="black"/>
                </a:solidFill>
                <a:latin typeface="Book Antiqua" panose="02040602050305030304" pitchFamily="18" charset="0"/>
                <a:cs typeface="Calibri" pitchFamily="34" charset="0"/>
              </a:rPr>
              <a:t>ource providing information</a:t>
            </a:r>
            <a:r>
              <a:rPr lang="en-US" sz="1550" dirty="0" smtClean="0">
                <a:solidFill>
                  <a:prstClr val="black"/>
                </a:solidFill>
                <a:latin typeface="Book Antiqua" panose="02040602050305030304" pitchFamily="18" charset="0"/>
                <a:cs typeface="Calibri" pitchFamily="34" charset="0"/>
              </a:rPr>
              <a:t> and allowing</a:t>
            </a:r>
            <a:r>
              <a:rPr lang="en-US" sz="1550" b="1" dirty="0" smtClean="0">
                <a:solidFill>
                  <a:prstClr val="black"/>
                </a:solidFill>
                <a:latin typeface="Book Antiqua" panose="02040602050305030304" pitchFamily="18" charset="0"/>
                <a:cs typeface="Calibri" pitchFamily="34" charset="0"/>
              </a:rPr>
              <a:t> </a:t>
            </a:r>
            <a:r>
              <a:rPr lang="en-US" sz="1550" b="1" dirty="0">
                <a:solidFill>
                  <a:prstClr val="black"/>
                </a:solidFill>
                <a:latin typeface="Book Antiqua" panose="02040602050305030304" pitchFamily="18" charset="0"/>
                <a:cs typeface="Calibri" pitchFamily="34" charset="0"/>
              </a:rPr>
              <a:t>interaction with multiple stakeholders</a:t>
            </a:r>
          </a:p>
          <a:p>
            <a:pPr defTabSz="495285" fontAlgn="auto">
              <a:spcBef>
                <a:spcPts val="0"/>
              </a:spcBef>
              <a:spcAft>
                <a:spcPts val="0"/>
              </a:spcAft>
            </a:pPr>
            <a:endParaRPr lang="en-US" sz="1550" dirty="0">
              <a:solidFill>
                <a:prstClr val="black"/>
              </a:solidFill>
              <a:latin typeface="Book Antiqua" panose="02040602050305030304" pitchFamily="18" charset="0"/>
              <a:cs typeface="Calibri" pitchFamily="34" charset="0"/>
            </a:endParaRPr>
          </a:p>
        </p:txBody>
      </p:sp>
      <p:sp>
        <p:nvSpPr>
          <p:cNvPr id="9" name="Down Arrow 8"/>
          <p:cNvSpPr/>
          <p:nvPr/>
        </p:nvSpPr>
        <p:spPr>
          <a:xfrm>
            <a:off x="4648200" y="5277882"/>
            <a:ext cx="457200" cy="3609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4" name="Rectangle 23"/>
          <p:cNvSpPr/>
          <p:nvPr/>
        </p:nvSpPr>
        <p:spPr>
          <a:xfrm>
            <a:off x="2117558" y="5678964"/>
            <a:ext cx="5567754" cy="574739"/>
          </a:xfrm>
          <a:prstGeom prst="rect">
            <a:avLst/>
          </a:prstGeom>
          <a:solidFill>
            <a:srgbClr val="F1AA1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latin typeface="Book Antiqua" panose="02040602050305030304" pitchFamily="18" charset="0"/>
              </a:rPr>
              <a:t>Unified Solar Rooftop Transaction Portal</a:t>
            </a:r>
          </a:p>
        </p:txBody>
      </p:sp>
      <p:sp>
        <p:nvSpPr>
          <p:cNvPr id="25" name="Rectangle 24"/>
          <p:cNvSpPr/>
          <p:nvPr/>
        </p:nvSpPr>
        <p:spPr>
          <a:xfrm>
            <a:off x="237607" y="3783439"/>
            <a:ext cx="1620630" cy="77345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lvl="0" algn="ctr"/>
            <a:r>
              <a:rPr lang="en-US" sz="1200" dirty="0" smtClean="0">
                <a:latin typeface="Book Antiqua" panose="02040602050305030304" pitchFamily="18" charset="0"/>
              </a:rPr>
              <a:t>Multiple rounds of follow up with DISCOM</a:t>
            </a:r>
            <a:endParaRPr lang="en-US" sz="1200" dirty="0">
              <a:latin typeface="Book Antiqua" panose="02040602050305030304" pitchFamily="18" charset="0"/>
            </a:endParaRPr>
          </a:p>
        </p:txBody>
      </p:sp>
    </p:spTree>
    <p:extLst>
      <p:ext uri="{BB962C8B-B14F-4D97-AF65-F5344CB8AC3E}">
        <p14:creationId xmlns:p14="http://schemas.microsoft.com/office/powerpoint/2010/main" val="1504630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USRTP of Andhra Pradesh</a:t>
            </a:r>
            <a:endParaRPr lang="en-US" sz="2400" b="1" dirty="0"/>
          </a:p>
        </p:txBody>
      </p:sp>
      <p:sp>
        <p:nvSpPr>
          <p:cNvPr id="3" name="Slide Number Placeholder 2"/>
          <p:cNvSpPr>
            <a:spLocks noGrp="1"/>
          </p:cNvSpPr>
          <p:nvPr>
            <p:ph type="sldNum" sz="quarter" idx="12"/>
          </p:nvPr>
        </p:nvSpPr>
        <p:spPr/>
        <p:txBody>
          <a:bodyPr/>
          <a:lstStyle/>
          <a:p>
            <a:pPr fontAlgn="auto">
              <a:spcBef>
                <a:spcPts val="0"/>
              </a:spcBef>
              <a:spcAft>
                <a:spcPts val="0"/>
              </a:spcAft>
              <a:defRPr/>
            </a:pPr>
            <a:fld id="{D069A8F1-9B5B-47D6-B581-BF3098D203C1}" type="slidenum">
              <a:rPr lang="en-GB" altLang="en-US">
                <a:solidFill>
                  <a:schemeClr val="tx1"/>
                </a:solidFill>
                <a:latin typeface="Book Antiqua" panose="02040602050305030304" pitchFamily="18" charset="0"/>
                <a:cs typeface="+mn-cs"/>
              </a:rPr>
              <a:pPr fontAlgn="auto">
                <a:spcBef>
                  <a:spcPts val="0"/>
                </a:spcBef>
                <a:spcAft>
                  <a:spcPts val="0"/>
                </a:spcAft>
                <a:defRPr/>
              </a:pPr>
              <a:t>8</a:t>
            </a:fld>
            <a:endParaRPr lang="en-GB" altLang="en-US">
              <a:solidFill>
                <a:schemeClr val="tx1"/>
              </a:solidFill>
              <a:latin typeface="Book Antiqua" panose="02040602050305030304" pitchFamily="18" charset="0"/>
              <a:cs typeface="+mn-cs"/>
            </a:endParaRPr>
          </a:p>
        </p:txBody>
      </p:sp>
      <p:sp>
        <p:nvSpPr>
          <p:cNvPr id="4" name="Content Placeholder 3"/>
          <p:cNvSpPr>
            <a:spLocks noGrp="1"/>
          </p:cNvSpPr>
          <p:nvPr>
            <p:ph idx="1"/>
          </p:nvPr>
        </p:nvSpPr>
        <p:spPr>
          <a:xfrm>
            <a:off x="228600" y="2667000"/>
            <a:ext cx="9372600" cy="3115386"/>
          </a:xfrm>
        </p:spPr>
        <p:txBody>
          <a:bodyPr/>
          <a:lstStyle/>
          <a:p>
            <a:pPr>
              <a:lnSpc>
                <a:spcPct val="150000"/>
              </a:lnSpc>
            </a:pPr>
            <a:r>
              <a:rPr lang="en-US" sz="1800" dirty="0" smtClean="0"/>
              <a:t>USRTP was developed for  </a:t>
            </a:r>
            <a:r>
              <a:rPr lang="en-US" sz="1800" dirty="0"/>
              <a:t>the State of Andhra </a:t>
            </a:r>
            <a:r>
              <a:rPr lang="en-US" sz="1800" dirty="0" smtClean="0"/>
              <a:t>Pradesh under the </a:t>
            </a:r>
            <a:r>
              <a:rPr lang="en-US" sz="1800" b="1" dirty="0" smtClean="0"/>
              <a:t>Partnership </a:t>
            </a:r>
            <a:r>
              <a:rPr lang="en-US" sz="1800" b="1" dirty="0"/>
              <a:t>to Advance Clean Energy Deployment (PACE-D) </a:t>
            </a:r>
            <a:r>
              <a:rPr lang="en-US" sz="1800" b="1" dirty="0" smtClean="0"/>
              <a:t>Technical Assistance </a:t>
            </a:r>
            <a:r>
              <a:rPr lang="en-US" sz="1800" b="1" dirty="0"/>
              <a:t>(TA) Program </a:t>
            </a:r>
            <a:r>
              <a:rPr lang="en-US" sz="1800" dirty="0"/>
              <a:t>in co-operation with NREDCAP and APDISCOMs.</a:t>
            </a:r>
            <a:endParaRPr lang="en-US" sz="1600" dirty="0"/>
          </a:p>
          <a:p>
            <a:pPr>
              <a:lnSpc>
                <a:spcPct val="150000"/>
              </a:lnSpc>
            </a:pPr>
            <a:r>
              <a:rPr lang="en-US" sz="1600" dirty="0"/>
              <a:t> </a:t>
            </a:r>
            <a:r>
              <a:rPr lang="en-US" sz="1800" dirty="0"/>
              <a:t>The PACE-D TA Program, a six year </a:t>
            </a:r>
            <a:r>
              <a:rPr lang="en-US" sz="1800" dirty="0" smtClean="0"/>
              <a:t>bilateral initiative </a:t>
            </a:r>
            <a:r>
              <a:rPr lang="en-US" sz="1800" dirty="0"/>
              <a:t>(2012-2018), was implemented </a:t>
            </a:r>
            <a:r>
              <a:rPr lang="en-US" sz="1800" dirty="0" smtClean="0"/>
              <a:t>by </a:t>
            </a:r>
            <a:r>
              <a:rPr lang="en-US" sz="1800" b="1" dirty="0"/>
              <a:t>United States Agency for International </a:t>
            </a:r>
            <a:r>
              <a:rPr lang="en-US" sz="1800" b="1" dirty="0" smtClean="0"/>
              <a:t>Development (USAID) </a:t>
            </a:r>
            <a:r>
              <a:rPr lang="en-US" sz="1800" dirty="0"/>
              <a:t>and Department of State; in partnership with India's Ministry of </a:t>
            </a:r>
            <a:r>
              <a:rPr lang="en-US" sz="1800" dirty="0" smtClean="0"/>
              <a:t>Power and </a:t>
            </a:r>
            <a:r>
              <a:rPr lang="en-US" sz="1800" dirty="0"/>
              <a:t>Ministry of </a:t>
            </a:r>
            <a:r>
              <a:rPr lang="en-IN" sz="1800" dirty="0"/>
              <a:t>New and Renewable </a:t>
            </a:r>
            <a:r>
              <a:rPr lang="en-IN" sz="1800" dirty="0" smtClean="0"/>
              <a:t>Energy (MNRE)</a:t>
            </a:r>
            <a:endParaRPr lang="en-US" sz="1600" dirty="0"/>
          </a:p>
          <a:p>
            <a:pPr marL="0" indent="0">
              <a:lnSpc>
                <a:spcPct val="150000"/>
              </a:lnSpc>
              <a:buNone/>
            </a:pPr>
            <a:endParaRPr lang="en-US" sz="1800" dirty="0" smtClean="0"/>
          </a:p>
          <a:p>
            <a:pPr marL="0" indent="0">
              <a:lnSpc>
                <a:spcPct val="150000"/>
              </a:lnSpc>
              <a:buNone/>
            </a:pPr>
            <a:endParaRPr lang="en-US" sz="1800" dirty="0" smtClean="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666583" y="1512627"/>
            <a:ext cx="3228975" cy="1019886"/>
          </a:xfrm>
          <a:prstGeom prst="rect">
            <a:avLst/>
          </a:prstGeom>
          <a:noFill/>
          <a:ln>
            <a:noFill/>
          </a:ln>
        </p:spPr>
      </p:pic>
      <p:pic>
        <p:nvPicPr>
          <p:cNvPr id="7" name="Picture 6"/>
          <p:cNvPicPr>
            <a:picLocks noChangeAspect="1"/>
          </p:cNvPicPr>
          <p:nvPr/>
        </p:nvPicPr>
        <p:blipFill>
          <a:blip r:embed="rId3"/>
          <a:stretch>
            <a:fillRect/>
          </a:stretch>
        </p:blipFill>
        <p:spPr>
          <a:xfrm>
            <a:off x="1066799" y="1515179"/>
            <a:ext cx="2325333" cy="1017333"/>
          </a:xfrm>
          <a:prstGeom prst="rect">
            <a:avLst/>
          </a:prstGeom>
        </p:spPr>
      </p:pic>
    </p:spTree>
    <p:extLst>
      <p:ext uri="{BB962C8B-B14F-4D97-AF65-F5344CB8AC3E}">
        <p14:creationId xmlns:p14="http://schemas.microsoft.com/office/powerpoint/2010/main" val="2055484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400" b="1" dirty="0" smtClean="0"/>
              <a:t>USRTP – Key Functionalities</a:t>
            </a:r>
            <a:endParaRPr lang="en-IN" sz="2400" b="1" dirty="0"/>
          </a:p>
        </p:txBody>
      </p:sp>
      <p:sp>
        <p:nvSpPr>
          <p:cNvPr id="3" name="Slide Number Placeholder 2"/>
          <p:cNvSpPr>
            <a:spLocks noGrp="1"/>
          </p:cNvSpPr>
          <p:nvPr>
            <p:ph type="sldNum" sz="quarter" idx="12"/>
          </p:nvPr>
        </p:nvSpPr>
        <p:spPr/>
        <p:txBody>
          <a:bodyPr/>
          <a:lstStyle/>
          <a:p>
            <a:fld id="{987A5030-8CF6-43AD-AE14-FA9A5092CA3D}" type="slidenum">
              <a:rPr lang="en-GB" altLang="en-US" smtClean="0">
                <a:solidFill>
                  <a:schemeClr val="tx1"/>
                </a:solidFill>
                <a:latin typeface="Book Antiqua" panose="02040602050305030304" pitchFamily="18" charset="0"/>
              </a:rPr>
              <a:pPr/>
              <a:t>9</a:t>
            </a:fld>
            <a:endParaRPr lang="en-GB" altLang="en-US" dirty="0">
              <a:solidFill>
                <a:schemeClr val="tx1"/>
              </a:solidFill>
              <a:latin typeface="Book Antiqua" panose="02040602050305030304" pitchFamily="18" charset="0"/>
            </a:endParaRPr>
          </a:p>
        </p:txBody>
      </p:sp>
      <p:sp>
        <p:nvSpPr>
          <p:cNvPr id="5" name="Down Arrow Callout 4"/>
          <p:cNvSpPr/>
          <p:nvPr/>
        </p:nvSpPr>
        <p:spPr>
          <a:xfrm>
            <a:off x="228600" y="1295400"/>
            <a:ext cx="3868782" cy="935607"/>
          </a:xfrm>
          <a:prstGeom prst="downArrowCallout">
            <a:avLst/>
          </a:prstGeom>
          <a:solidFill>
            <a:srgbClr val="F1AA1B"/>
          </a:solidFill>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Process Related Functionalities</a:t>
            </a:r>
            <a:endParaRPr lang="en-IN" sz="1600" dirty="0">
              <a:latin typeface="Book Antiqua" panose="02040602050305030304" pitchFamily="18" charset="0"/>
            </a:endParaRPr>
          </a:p>
        </p:txBody>
      </p:sp>
      <p:pic>
        <p:nvPicPr>
          <p:cNvPr id="10" name="Picture 3" descr="D:\1 PACE-D June 2012\1 Outreach\Pictures\Rahul - Icons\solar Panel.png"/>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4164228" y="2542632"/>
            <a:ext cx="1496237" cy="126920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24818" y="2231007"/>
            <a:ext cx="387256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smtClean="0">
                <a:solidFill>
                  <a:prstClr val="black"/>
                </a:solidFill>
                <a:latin typeface="Book Antiqua" panose="02040602050305030304" pitchFamily="18" charset="0"/>
              </a:rPr>
              <a:t>‘</a:t>
            </a:r>
            <a:r>
              <a:rPr lang="en-US" sz="1400" dirty="0" smtClean="0">
                <a:solidFill>
                  <a:prstClr val="black"/>
                </a:solidFill>
                <a:latin typeface="Book Antiqua" panose="02040602050305030304" pitchFamily="18" charset="0"/>
              </a:rPr>
              <a:t>USRTP’ </a:t>
            </a:r>
            <a:r>
              <a:rPr lang="en-US" sz="1400" dirty="0" smtClean="0">
                <a:solidFill>
                  <a:prstClr val="black"/>
                </a:solidFill>
                <a:latin typeface="Book Antiqua" panose="02040602050305030304" pitchFamily="18" charset="0"/>
              </a:rPr>
              <a:t>enables </a:t>
            </a:r>
            <a:r>
              <a:rPr lang="en-US" sz="1400" dirty="0">
                <a:solidFill>
                  <a:prstClr val="black"/>
                </a:solidFill>
                <a:latin typeface="Book Antiqua" panose="02040602050305030304" pitchFamily="18" charset="0"/>
              </a:rPr>
              <a:t>inter and intra stakeholder interactions </a:t>
            </a:r>
          </a:p>
        </p:txBody>
      </p:sp>
      <p:sp>
        <p:nvSpPr>
          <p:cNvPr id="12" name="Rectangle 11"/>
          <p:cNvSpPr/>
          <p:nvPr/>
        </p:nvSpPr>
        <p:spPr>
          <a:xfrm>
            <a:off x="5765997" y="5248980"/>
            <a:ext cx="384338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‘Dashboard’ for Consumer providing </a:t>
            </a:r>
            <a:r>
              <a:rPr lang="en-US" sz="1400" dirty="0" smtClean="0">
                <a:solidFill>
                  <a:prstClr val="black"/>
                </a:solidFill>
                <a:latin typeface="Book Antiqua" panose="02040602050305030304" pitchFamily="18" charset="0"/>
              </a:rPr>
              <a:t>status </a:t>
            </a:r>
            <a:r>
              <a:rPr lang="en-US" sz="1400" dirty="0">
                <a:solidFill>
                  <a:prstClr val="black"/>
                </a:solidFill>
                <a:latin typeface="Book Antiqua" panose="02040602050305030304" pitchFamily="18" charset="0"/>
              </a:rPr>
              <a:t>update </a:t>
            </a:r>
          </a:p>
        </p:txBody>
      </p:sp>
      <p:sp>
        <p:nvSpPr>
          <p:cNvPr id="13" name="Rectangle 12"/>
          <p:cNvSpPr/>
          <p:nvPr/>
        </p:nvSpPr>
        <p:spPr>
          <a:xfrm>
            <a:off x="5765996" y="2205145"/>
            <a:ext cx="3843385" cy="523220"/>
          </a:xfrm>
          <a:prstGeom prst="rect">
            <a:avLst/>
          </a:prstGeom>
          <a:ln/>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‘Dashboard’ for DISCOM/SNA displaying DISCOM wise and State wide statistics</a:t>
            </a:r>
          </a:p>
        </p:txBody>
      </p:sp>
      <p:sp>
        <p:nvSpPr>
          <p:cNvPr id="14" name="Rectangle 13"/>
          <p:cNvSpPr/>
          <p:nvPr/>
        </p:nvSpPr>
        <p:spPr>
          <a:xfrm>
            <a:off x="5765996" y="3001063"/>
            <a:ext cx="3812399"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Report generation with segregation of data up to ‘Section’ level for </a:t>
            </a:r>
            <a:r>
              <a:rPr lang="en-US" sz="1400" dirty="0" smtClean="0">
                <a:solidFill>
                  <a:prstClr val="black"/>
                </a:solidFill>
                <a:latin typeface="Book Antiqua" panose="02040602050305030304" pitchFamily="18" charset="0"/>
              </a:rPr>
              <a:t>DISCOMs</a:t>
            </a:r>
            <a:endParaRPr lang="en-US" sz="1400" dirty="0">
              <a:solidFill>
                <a:prstClr val="black"/>
              </a:solidFill>
              <a:latin typeface="Book Antiqua" panose="02040602050305030304" pitchFamily="18" charset="0"/>
            </a:endParaRPr>
          </a:p>
        </p:txBody>
      </p:sp>
      <p:sp>
        <p:nvSpPr>
          <p:cNvPr id="15" name="Rectangle 14"/>
          <p:cNvSpPr/>
          <p:nvPr/>
        </p:nvSpPr>
        <p:spPr>
          <a:xfrm>
            <a:off x="5765996" y="4539517"/>
            <a:ext cx="3843385"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Geo-tagging </a:t>
            </a:r>
            <a:r>
              <a:rPr lang="en-US" sz="1400" dirty="0" smtClean="0">
                <a:solidFill>
                  <a:prstClr val="black"/>
                </a:solidFill>
                <a:latin typeface="Book Antiqua" panose="02040602050305030304" pitchFamily="18" charset="0"/>
              </a:rPr>
              <a:t>enables identification of project locations and problem areas</a:t>
            </a:r>
            <a:endParaRPr lang="en-US" sz="1400" dirty="0">
              <a:solidFill>
                <a:prstClr val="black"/>
              </a:solidFill>
              <a:latin typeface="Book Antiqua" panose="02040602050305030304" pitchFamily="18" charset="0"/>
            </a:endParaRPr>
          </a:p>
        </p:txBody>
      </p:sp>
      <p:sp>
        <p:nvSpPr>
          <p:cNvPr id="17" name="Rectangle 16"/>
          <p:cNvSpPr/>
          <p:nvPr/>
        </p:nvSpPr>
        <p:spPr>
          <a:xfrm>
            <a:off x="224818" y="5901556"/>
            <a:ext cx="38831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Stage wise tracking of Interconnection and Subsidy Application</a:t>
            </a:r>
          </a:p>
        </p:txBody>
      </p:sp>
      <p:sp>
        <p:nvSpPr>
          <p:cNvPr id="18" name="Rectangle 17"/>
          <p:cNvSpPr/>
          <p:nvPr/>
        </p:nvSpPr>
        <p:spPr>
          <a:xfrm>
            <a:off x="224818" y="4587693"/>
            <a:ext cx="387256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Interface for incorporating new parameters, changes, modifications, etc. </a:t>
            </a:r>
          </a:p>
        </p:txBody>
      </p:sp>
      <p:sp>
        <p:nvSpPr>
          <p:cNvPr id="19" name="Rectangle 18"/>
          <p:cNvSpPr/>
          <p:nvPr/>
        </p:nvSpPr>
        <p:spPr>
          <a:xfrm>
            <a:off x="224818" y="3811835"/>
            <a:ext cx="387256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a:solidFill>
                  <a:prstClr val="black"/>
                </a:solidFill>
                <a:latin typeface="Book Antiqua" panose="02040602050305030304" pitchFamily="18" charset="0"/>
              </a:rPr>
              <a:t>Interlinkages between </a:t>
            </a:r>
            <a:r>
              <a:rPr lang="en-US" sz="1400" dirty="0" smtClean="0">
                <a:solidFill>
                  <a:prstClr val="black"/>
                </a:solidFill>
                <a:latin typeface="Book Antiqua" panose="02040602050305030304" pitchFamily="18" charset="0"/>
              </a:rPr>
              <a:t>USRTP and DISCOM’s </a:t>
            </a:r>
            <a:r>
              <a:rPr lang="en-US" sz="1400" dirty="0">
                <a:solidFill>
                  <a:prstClr val="black"/>
                </a:solidFill>
                <a:latin typeface="Book Antiqua" panose="02040602050305030304" pitchFamily="18" charset="0"/>
              </a:rPr>
              <a:t>internal portal</a:t>
            </a:r>
          </a:p>
        </p:txBody>
      </p:sp>
      <p:sp>
        <p:nvSpPr>
          <p:cNvPr id="20" name="Rectangle 19"/>
          <p:cNvSpPr/>
          <p:nvPr/>
        </p:nvSpPr>
        <p:spPr>
          <a:xfrm>
            <a:off x="224819" y="3035182"/>
            <a:ext cx="3872564"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smtClean="0">
                <a:solidFill>
                  <a:prstClr val="black"/>
                </a:solidFill>
                <a:latin typeface="Book Antiqua" panose="02040602050305030304" pitchFamily="18" charset="0"/>
              </a:rPr>
              <a:t>Enables real time approval tracking from </a:t>
            </a:r>
            <a:r>
              <a:rPr lang="en-US" sz="1400" dirty="0">
                <a:solidFill>
                  <a:prstClr val="black"/>
                </a:solidFill>
                <a:latin typeface="Book Antiqua" panose="02040602050305030304" pitchFamily="18" charset="0"/>
              </a:rPr>
              <a:t>‘Application’ to ‘Synchronization’ </a:t>
            </a:r>
            <a:r>
              <a:rPr lang="en-US" sz="1400" dirty="0" smtClean="0">
                <a:solidFill>
                  <a:prstClr val="black"/>
                </a:solidFill>
                <a:latin typeface="Book Antiqua" panose="02040602050305030304" pitchFamily="18" charset="0"/>
              </a:rPr>
              <a:t>stage</a:t>
            </a:r>
            <a:endParaRPr lang="en-US" sz="1400" dirty="0">
              <a:solidFill>
                <a:prstClr val="black"/>
              </a:solidFill>
              <a:latin typeface="Book Antiqua" panose="02040602050305030304" pitchFamily="18" charset="0"/>
            </a:endParaRPr>
          </a:p>
        </p:txBody>
      </p:sp>
      <p:sp>
        <p:nvSpPr>
          <p:cNvPr id="21" name="Rectangle 20"/>
          <p:cNvSpPr/>
          <p:nvPr/>
        </p:nvSpPr>
        <p:spPr>
          <a:xfrm>
            <a:off x="5765996" y="3814428"/>
            <a:ext cx="3843385"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defTabSz="604738"/>
            <a:r>
              <a:rPr lang="en-US" sz="1400" dirty="0" smtClean="0">
                <a:solidFill>
                  <a:prstClr val="black"/>
                </a:solidFill>
                <a:latin typeface="Book Antiqua" panose="02040602050305030304" pitchFamily="18" charset="0"/>
              </a:rPr>
              <a:t>Migration of project </a:t>
            </a:r>
            <a:r>
              <a:rPr lang="en-US" sz="1400" dirty="0">
                <a:solidFill>
                  <a:prstClr val="black"/>
                </a:solidFill>
                <a:latin typeface="Book Antiqua" panose="02040602050305030304" pitchFamily="18" charset="0"/>
              </a:rPr>
              <a:t>s</a:t>
            </a:r>
            <a:r>
              <a:rPr lang="en-US" sz="1400" dirty="0" smtClean="0">
                <a:solidFill>
                  <a:prstClr val="black"/>
                </a:solidFill>
                <a:latin typeface="Book Antiqua" panose="02040602050305030304" pitchFamily="18" charset="0"/>
              </a:rPr>
              <a:t>pecific </a:t>
            </a:r>
            <a:r>
              <a:rPr lang="en-US" sz="1400" dirty="0">
                <a:solidFill>
                  <a:prstClr val="black"/>
                </a:solidFill>
                <a:latin typeface="Book Antiqua" panose="02040602050305030304" pitchFamily="18" charset="0"/>
              </a:rPr>
              <a:t>d</a:t>
            </a:r>
            <a:r>
              <a:rPr lang="en-US" sz="1400" dirty="0" smtClean="0">
                <a:solidFill>
                  <a:prstClr val="black"/>
                </a:solidFill>
                <a:latin typeface="Book Antiqua" panose="02040602050305030304" pitchFamily="18" charset="0"/>
              </a:rPr>
              <a:t>ata </a:t>
            </a:r>
          </a:p>
          <a:p>
            <a:pPr defTabSz="604738"/>
            <a:r>
              <a:rPr lang="en-US" sz="1400" dirty="0" smtClean="0">
                <a:solidFill>
                  <a:prstClr val="black"/>
                </a:solidFill>
                <a:latin typeface="Book Antiqua" panose="02040602050305030304" pitchFamily="18" charset="0"/>
              </a:rPr>
              <a:t>into SPIN Portal</a:t>
            </a:r>
            <a:endParaRPr lang="en-US" sz="1400" dirty="0">
              <a:solidFill>
                <a:prstClr val="black"/>
              </a:solidFill>
              <a:latin typeface="Book Antiqua" panose="02040602050305030304" pitchFamily="18" charset="0"/>
            </a:endParaRPr>
          </a:p>
        </p:txBody>
      </p:sp>
      <p:sp>
        <p:nvSpPr>
          <p:cNvPr id="22" name="Rectangle 21"/>
          <p:cNvSpPr/>
          <p:nvPr/>
        </p:nvSpPr>
        <p:spPr>
          <a:xfrm>
            <a:off x="224819" y="5306180"/>
            <a:ext cx="3879300" cy="408819"/>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defTabSz="604738"/>
            <a:r>
              <a:rPr lang="en-US" sz="1400" dirty="0" smtClean="0">
                <a:solidFill>
                  <a:prstClr val="black"/>
                </a:solidFill>
                <a:latin typeface="Book Antiqua" panose="02040602050305030304" pitchFamily="18" charset="0"/>
              </a:rPr>
              <a:t>Enables Online Payment</a:t>
            </a:r>
            <a:endParaRPr lang="en-US" sz="1400" dirty="0">
              <a:solidFill>
                <a:prstClr val="black"/>
              </a:solidFill>
              <a:latin typeface="Book Antiqua" panose="02040602050305030304" pitchFamily="18" charset="0"/>
            </a:endParaRPr>
          </a:p>
        </p:txBody>
      </p:sp>
      <p:sp>
        <p:nvSpPr>
          <p:cNvPr id="23" name="Down Arrow Callout 22"/>
          <p:cNvSpPr/>
          <p:nvPr/>
        </p:nvSpPr>
        <p:spPr>
          <a:xfrm>
            <a:off x="5765997" y="1270135"/>
            <a:ext cx="3868782" cy="935607"/>
          </a:xfrm>
          <a:prstGeom prst="downArrowCallout">
            <a:avLst/>
          </a:prstGeom>
          <a:solidFill>
            <a:srgbClr val="F1AA1B"/>
          </a:solidFill>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r>
              <a:rPr lang="en-IN" sz="1600" dirty="0" smtClean="0">
                <a:latin typeface="Book Antiqua" panose="02040602050305030304" pitchFamily="18" charset="0"/>
              </a:rPr>
              <a:t>Information/Data Related Functionalities</a:t>
            </a:r>
            <a:endParaRPr lang="en-IN" sz="1600" dirty="0">
              <a:latin typeface="Book Antiqua" panose="02040602050305030304" pitchFamily="18" charset="0"/>
            </a:endParaRPr>
          </a:p>
        </p:txBody>
      </p:sp>
      <p:sp>
        <p:nvSpPr>
          <p:cNvPr id="24" name="Rectangle 23"/>
          <p:cNvSpPr/>
          <p:nvPr/>
        </p:nvSpPr>
        <p:spPr>
          <a:xfrm>
            <a:off x="5765996" y="5902831"/>
            <a:ext cx="3843385" cy="521945"/>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defTabSz="604738"/>
            <a:r>
              <a:rPr lang="en-US" sz="1400" dirty="0">
                <a:solidFill>
                  <a:prstClr val="black"/>
                </a:solidFill>
                <a:latin typeface="Book Antiqua" panose="02040602050305030304" pitchFamily="18" charset="0"/>
              </a:rPr>
              <a:t>Time schedule report generation</a:t>
            </a:r>
          </a:p>
        </p:txBody>
      </p:sp>
      <p:sp>
        <p:nvSpPr>
          <p:cNvPr id="26" name="Rectangle 25"/>
          <p:cNvSpPr/>
          <p:nvPr/>
        </p:nvSpPr>
        <p:spPr>
          <a:xfrm>
            <a:off x="4267200" y="3873390"/>
            <a:ext cx="1295401" cy="46166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defTabSz="604738"/>
            <a:r>
              <a:rPr lang="en-US" sz="2400" b="1" dirty="0" smtClean="0">
                <a:solidFill>
                  <a:prstClr val="black"/>
                </a:solidFill>
                <a:latin typeface="Book Antiqua" panose="02040602050305030304" pitchFamily="18" charset="0"/>
              </a:rPr>
              <a:t>USRTP</a:t>
            </a:r>
            <a:endParaRPr lang="en-US" sz="2400" b="1" dirty="0">
              <a:solidFill>
                <a:prstClr val="black"/>
              </a:solidFill>
              <a:latin typeface="Book Antiqua" panose="02040602050305030304" pitchFamily="18" charset="0"/>
            </a:endParaRPr>
          </a:p>
        </p:txBody>
      </p:sp>
    </p:spTree>
    <p:extLst>
      <p:ext uri="{BB962C8B-B14F-4D97-AF65-F5344CB8AC3E}">
        <p14:creationId xmlns:p14="http://schemas.microsoft.com/office/powerpoint/2010/main" val="199393446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lFcy9YV9oUe2RXh5o8_guw"/>
</p:tagLst>
</file>

<file path=ppt/theme/theme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rc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rcel">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9707</TotalTime>
  <Words>1646</Words>
  <Application>Microsoft Office PowerPoint</Application>
  <PresentationFormat>A4 Paper (210x297 mm)</PresentationFormat>
  <Paragraphs>362</Paragraphs>
  <Slides>16</Slides>
  <Notes>3</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16</vt:i4>
      </vt:variant>
    </vt:vector>
  </HeadingPairs>
  <TitlesOfParts>
    <vt:vector size="29" baseType="lpstr">
      <vt:lpstr>SimSun</vt:lpstr>
      <vt:lpstr>Aharoni</vt:lpstr>
      <vt:lpstr>Arial</vt:lpstr>
      <vt:lpstr>Book Antiqua</vt:lpstr>
      <vt:lpstr>Calibri</vt:lpstr>
      <vt:lpstr>Courier New</vt:lpstr>
      <vt:lpstr>Gill Sans MT</vt:lpstr>
      <vt:lpstr>MV Boli</vt:lpstr>
      <vt:lpstr>Symbol</vt:lpstr>
      <vt:lpstr>Times New Roman</vt:lpstr>
      <vt:lpstr>Wingdings</vt:lpstr>
      <vt:lpstr>4_Office Theme</vt:lpstr>
      <vt:lpstr>Parcel</vt:lpstr>
      <vt:lpstr>PowerPoint Presentation</vt:lpstr>
      <vt:lpstr>PowerPoint Presentation</vt:lpstr>
      <vt:lpstr>PowerPoint Presentation</vt:lpstr>
      <vt:lpstr>Idam Infra’s Experience in Solar Sector in India</vt:lpstr>
      <vt:lpstr>Simplified Interconnection Process</vt:lpstr>
      <vt:lpstr>DISCOM Approvers</vt:lpstr>
      <vt:lpstr>DISCOM Processes is not the only challenge</vt:lpstr>
      <vt:lpstr>USRTP of Andhra Pradesh</vt:lpstr>
      <vt:lpstr>USRTP – Key Functionalities</vt:lpstr>
      <vt:lpstr>Key Features </vt:lpstr>
      <vt:lpstr>Key Information Functionalities</vt:lpstr>
      <vt:lpstr>System Architecture</vt:lpstr>
      <vt:lpstr>Homepage</vt:lpstr>
      <vt:lpstr>Consumer Dashboard</vt:lpstr>
      <vt:lpstr>Way Forward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Rajat</dc:creator>
  <cp:lastModifiedBy>Aishwarya Patankar</cp:lastModifiedBy>
  <cp:revision>1205</cp:revision>
  <cp:lastPrinted>2018-07-24T12:02:20Z</cp:lastPrinted>
  <dcterms:created xsi:type="dcterms:W3CDTF">2013-06-07T05:10:05Z</dcterms:created>
  <dcterms:modified xsi:type="dcterms:W3CDTF">2018-07-25T05:13:51Z</dcterms:modified>
</cp:coreProperties>
</file>