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39"/>
    <a:srgbClr val="F45342"/>
    <a:srgbClr val="62C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84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43DF13-7E44-4EEA-9236-39AF6EFCD16D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C5962D-4F42-4E86-B03C-41D4E4833B56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1</a:t>
          </a:r>
          <a:r>
            <a:rPr lang="en-US" sz="1600" b="1" baseline="30000" dirty="0">
              <a:solidFill>
                <a:schemeClr val="bg1"/>
              </a:solidFill>
            </a:rPr>
            <a:t>st</a:t>
          </a:r>
          <a:r>
            <a:rPr lang="en-US" sz="1600" b="1" dirty="0">
              <a:solidFill>
                <a:schemeClr val="bg1"/>
              </a:solidFill>
            </a:rPr>
            <a:t> Meeting Held on 1</a:t>
          </a:r>
          <a:r>
            <a:rPr lang="en-US" sz="1600" b="1" baseline="30000" dirty="0">
              <a:solidFill>
                <a:schemeClr val="bg1"/>
              </a:solidFill>
            </a:rPr>
            <a:t>st</a:t>
          </a:r>
          <a:r>
            <a:rPr lang="en-US" sz="1600" b="1" dirty="0">
              <a:solidFill>
                <a:schemeClr val="bg1"/>
              </a:solidFill>
            </a:rPr>
            <a:t> Dec 2015</a:t>
          </a:r>
        </a:p>
      </dgm:t>
    </dgm:pt>
    <dgm:pt modelId="{AB2C3C6C-A8F3-42BA-879E-B0B4F2393239}" type="parTrans" cxnId="{074BC74D-052C-4683-90DB-CEE34D70DC1C}">
      <dgm:prSet/>
      <dgm:spPr/>
      <dgm:t>
        <a:bodyPr/>
        <a:lstStyle/>
        <a:p>
          <a:endParaRPr lang="en-US"/>
        </a:p>
      </dgm:t>
    </dgm:pt>
    <dgm:pt modelId="{18C1836D-7710-4968-90C8-CE3844074B36}" type="sibTrans" cxnId="{074BC74D-052C-4683-90DB-CEE34D70DC1C}">
      <dgm:prSet/>
      <dgm:spPr/>
      <dgm:t>
        <a:bodyPr/>
        <a:lstStyle/>
        <a:p>
          <a:endParaRPr lang="en-US"/>
        </a:p>
      </dgm:t>
    </dgm:pt>
    <dgm:pt modelId="{7C70BC1E-BD58-49DA-8CB1-F86EB38F3126}">
      <dgm:prSet phldrT="[Text]"/>
      <dgm:spPr>
        <a:solidFill>
          <a:schemeClr val="accent5">
            <a:lumMod val="60000"/>
            <a:lumOff val="40000"/>
            <a:alpha val="89804"/>
          </a:schemeClr>
        </a:solidFill>
      </dgm:spPr>
      <dgm:t>
        <a:bodyPr/>
        <a:lstStyle/>
        <a:p>
          <a:r>
            <a:rPr lang="en-US" dirty="0"/>
            <a:t>Paris, France</a:t>
          </a:r>
        </a:p>
      </dgm:t>
    </dgm:pt>
    <dgm:pt modelId="{D94D7087-D29F-4457-9FF8-55125AE5AC11}" type="parTrans" cxnId="{2829BAB9-DD2B-42FB-87B7-C557827003D0}">
      <dgm:prSet/>
      <dgm:spPr/>
      <dgm:t>
        <a:bodyPr/>
        <a:lstStyle/>
        <a:p>
          <a:endParaRPr lang="en-US"/>
        </a:p>
      </dgm:t>
    </dgm:pt>
    <dgm:pt modelId="{06E0E18F-A986-4BB7-8474-BE1AF93EA5E4}" type="sibTrans" cxnId="{2829BAB9-DD2B-42FB-87B7-C557827003D0}">
      <dgm:prSet/>
      <dgm:spPr/>
      <dgm:t>
        <a:bodyPr/>
        <a:lstStyle/>
        <a:p>
          <a:endParaRPr lang="en-US"/>
        </a:p>
      </dgm:t>
    </dgm:pt>
    <dgm:pt modelId="{F6FCAAC3-AEF2-491A-ADA3-9D73E8EF6BFF}">
      <dgm:prSet phldrT="[Text]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dirty="0"/>
            <a:t>No. of Countries and Organization Participated 23 </a:t>
          </a:r>
        </a:p>
      </dgm:t>
    </dgm:pt>
    <dgm:pt modelId="{42CB8D9A-E079-45D4-BC0F-16F359C83EC8}" type="parTrans" cxnId="{2291D0D8-046E-4752-95FB-D2CC2F1A5F5E}">
      <dgm:prSet/>
      <dgm:spPr/>
      <dgm:t>
        <a:bodyPr/>
        <a:lstStyle/>
        <a:p>
          <a:endParaRPr lang="en-US"/>
        </a:p>
      </dgm:t>
    </dgm:pt>
    <dgm:pt modelId="{024CC2D3-C567-4662-B16D-945B18BCCC5A}" type="sibTrans" cxnId="{2291D0D8-046E-4752-95FB-D2CC2F1A5F5E}">
      <dgm:prSet/>
      <dgm:spPr/>
      <dgm:t>
        <a:bodyPr/>
        <a:lstStyle/>
        <a:p>
          <a:endParaRPr lang="en-US"/>
        </a:p>
      </dgm:t>
    </dgm:pt>
    <dgm:pt modelId="{FC58EDFD-6C41-41D8-9596-1EB8F3107C15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2</a:t>
          </a:r>
          <a:r>
            <a:rPr lang="en-US" sz="1600" b="1" baseline="30000" dirty="0">
              <a:solidFill>
                <a:schemeClr val="bg1"/>
              </a:solidFill>
            </a:rPr>
            <a:t>nd</a:t>
          </a:r>
          <a:r>
            <a:rPr lang="en-US" sz="1600" b="1" dirty="0">
              <a:solidFill>
                <a:schemeClr val="bg1"/>
              </a:solidFill>
            </a:rPr>
            <a:t> Meeting Held on 18</a:t>
          </a:r>
          <a:r>
            <a:rPr lang="en-US" sz="1600" b="1" baseline="30000" dirty="0">
              <a:solidFill>
                <a:schemeClr val="bg1"/>
              </a:solidFill>
            </a:rPr>
            <a:t>th</a:t>
          </a:r>
          <a:r>
            <a:rPr lang="en-US" sz="1600" b="1" dirty="0">
              <a:solidFill>
                <a:schemeClr val="bg1"/>
              </a:solidFill>
            </a:rPr>
            <a:t> Jan 2016</a:t>
          </a:r>
        </a:p>
      </dgm:t>
    </dgm:pt>
    <dgm:pt modelId="{67C2B9A0-DB9B-4A4C-A7CC-1378B9C34C62}" type="parTrans" cxnId="{7AE37F35-3635-457A-BCFE-16C5EE08544E}">
      <dgm:prSet/>
      <dgm:spPr/>
      <dgm:t>
        <a:bodyPr/>
        <a:lstStyle/>
        <a:p>
          <a:endParaRPr lang="en-US"/>
        </a:p>
      </dgm:t>
    </dgm:pt>
    <dgm:pt modelId="{D513460C-5D9B-4FCA-B9BB-8EEBBB34EA0E}" type="sibTrans" cxnId="{7AE37F35-3635-457A-BCFE-16C5EE08544E}">
      <dgm:prSet/>
      <dgm:spPr/>
      <dgm:t>
        <a:bodyPr/>
        <a:lstStyle/>
        <a:p>
          <a:endParaRPr lang="en-US"/>
        </a:p>
      </dgm:t>
    </dgm:pt>
    <dgm:pt modelId="{F56AC9DA-DCB0-4239-85A2-903AEB068CE7}">
      <dgm:prSet phldrT="[Text]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dirty="0"/>
            <a:t>Abu Dhabi, UAE</a:t>
          </a:r>
        </a:p>
      </dgm:t>
    </dgm:pt>
    <dgm:pt modelId="{0E9B021E-BB41-4663-9B2D-577BA5065144}" type="parTrans" cxnId="{6CAFEC85-DC71-428C-A687-0C3C20AAAA4F}">
      <dgm:prSet/>
      <dgm:spPr/>
      <dgm:t>
        <a:bodyPr/>
        <a:lstStyle/>
        <a:p>
          <a:endParaRPr lang="en-US"/>
        </a:p>
      </dgm:t>
    </dgm:pt>
    <dgm:pt modelId="{2D7DE93A-9BC4-4272-9FF3-772F15421A0E}" type="sibTrans" cxnId="{6CAFEC85-DC71-428C-A687-0C3C20AAAA4F}">
      <dgm:prSet/>
      <dgm:spPr/>
      <dgm:t>
        <a:bodyPr/>
        <a:lstStyle/>
        <a:p>
          <a:endParaRPr lang="en-US"/>
        </a:p>
      </dgm:t>
    </dgm:pt>
    <dgm:pt modelId="{35BDC477-19C6-43BE-9075-DAC02AFBAB30}">
      <dgm:prSet phldrT="[Text]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dirty="0"/>
            <a:t>No. of Countries and Organization Participated 46</a:t>
          </a:r>
        </a:p>
      </dgm:t>
    </dgm:pt>
    <dgm:pt modelId="{860F11D4-40D5-489C-9B5D-49189B1EF333}" type="parTrans" cxnId="{FED7EE69-77F8-4596-881C-EA1E44906097}">
      <dgm:prSet/>
      <dgm:spPr/>
      <dgm:t>
        <a:bodyPr/>
        <a:lstStyle/>
        <a:p>
          <a:endParaRPr lang="en-US"/>
        </a:p>
      </dgm:t>
    </dgm:pt>
    <dgm:pt modelId="{F58D4C71-37D0-416A-8D88-C7E3F9294B49}" type="sibTrans" cxnId="{FED7EE69-77F8-4596-881C-EA1E44906097}">
      <dgm:prSet/>
      <dgm:spPr/>
      <dgm:t>
        <a:bodyPr/>
        <a:lstStyle/>
        <a:p>
          <a:endParaRPr lang="en-US"/>
        </a:p>
      </dgm:t>
    </dgm:pt>
    <dgm:pt modelId="{CAF31699-6FE5-412C-9C77-4434AA51F71D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3</a:t>
          </a:r>
          <a:r>
            <a:rPr lang="en-US" sz="1600" b="1" baseline="30000" dirty="0">
              <a:solidFill>
                <a:schemeClr val="bg1"/>
              </a:solidFill>
            </a:rPr>
            <a:t>rd</a:t>
          </a:r>
          <a:r>
            <a:rPr lang="en-US" sz="1600" b="1" dirty="0">
              <a:solidFill>
                <a:schemeClr val="bg1"/>
              </a:solidFill>
            </a:rPr>
            <a:t> Meeting Held on 21st Apr 2016</a:t>
          </a:r>
        </a:p>
      </dgm:t>
    </dgm:pt>
    <dgm:pt modelId="{7C4A00BD-5029-4028-A77E-E3EA9332136C}" type="parTrans" cxnId="{67804C95-1204-449A-9628-B1CAEA0ED233}">
      <dgm:prSet/>
      <dgm:spPr/>
      <dgm:t>
        <a:bodyPr/>
        <a:lstStyle/>
        <a:p>
          <a:endParaRPr lang="en-US"/>
        </a:p>
      </dgm:t>
    </dgm:pt>
    <dgm:pt modelId="{67F06D81-8A8D-4A2E-9C38-ADAAD6A3A178}" type="sibTrans" cxnId="{67804C95-1204-449A-9628-B1CAEA0ED233}">
      <dgm:prSet/>
      <dgm:spPr/>
      <dgm:t>
        <a:bodyPr/>
        <a:lstStyle/>
        <a:p>
          <a:endParaRPr lang="en-US"/>
        </a:p>
      </dgm:t>
    </dgm:pt>
    <dgm:pt modelId="{CD9619A5-ED12-47E9-9DB3-D7CB055B2B1B}">
      <dgm:prSet phldrT="[Text]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dirty="0"/>
            <a:t>New York, USA</a:t>
          </a:r>
        </a:p>
      </dgm:t>
    </dgm:pt>
    <dgm:pt modelId="{CCAA3E31-F18D-4276-B215-B7399F0D8FBE}" type="parTrans" cxnId="{59E585AE-FF4D-465A-B960-80047DA94BE5}">
      <dgm:prSet/>
      <dgm:spPr/>
      <dgm:t>
        <a:bodyPr/>
        <a:lstStyle/>
        <a:p>
          <a:endParaRPr lang="en-US"/>
        </a:p>
      </dgm:t>
    </dgm:pt>
    <dgm:pt modelId="{BBC1998C-A07C-445F-A75E-1FD6A721D3D2}" type="sibTrans" cxnId="{59E585AE-FF4D-465A-B960-80047DA94BE5}">
      <dgm:prSet/>
      <dgm:spPr/>
      <dgm:t>
        <a:bodyPr/>
        <a:lstStyle/>
        <a:p>
          <a:endParaRPr lang="en-US"/>
        </a:p>
      </dgm:t>
    </dgm:pt>
    <dgm:pt modelId="{8C950A4A-0DC4-42C2-A6BE-AAEDCA085E08}">
      <dgm:prSet phldrT="[Text]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dirty="0"/>
            <a:t>No. of Countries and Organization Participated 39</a:t>
          </a:r>
        </a:p>
      </dgm:t>
    </dgm:pt>
    <dgm:pt modelId="{04374BC2-9A3C-40C2-9FC5-60237D508885}" type="parTrans" cxnId="{116E7AA7-B087-4DF6-B9FC-1DF7190A64C5}">
      <dgm:prSet/>
      <dgm:spPr/>
      <dgm:t>
        <a:bodyPr/>
        <a:lstStyle/>
        <a:p>
          <a:endParaRPr lang="en-US"/>
        </a:p>
      </dgm:t>
    </dgm:pt>
    <dgm:pt modelId="{0D381AED-6E3A-420F-867A-97974D290DF0}" type="sibTrans" cxnId="{116E7AA7-B087-4DF6-B9FC-1DF7190A64C5}">
      <dgm:prSet/>
      <dgm:spPr/>
      <dgm:t>
        <a:bodyPr/>
        <a:lstStyle/>
        <a:p>
          <a:endParaRPr lang="en-US"/>
        </a:p>
      </dgm:t>
    </dgm:pt>
    <dgm:pt modelId="{D292A30C-7D79-4AC1-BAD1-23EF34D81C09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4</a:t>
          </a:r>
          <a:r>
            <a:rPr lang="en-US" sz="1600" b="1" baseline="30000" dirty="0">
              <a:solidFill>
                <a:schemeClr val="bg1"/>
              </a:solidFill>
            </a:rPr>
            <a:t>th</a:t>
          </a:r>
          <a:r>
            <a:rPr lang="en-US" sz="1600" b="1" dirty="0">
              <a:solidFill>
                <a:schemeClr val="bg1"/>
              </a:solidFill>
            </a:rPr>
            <a:t> Meeting Held on 5</a:t>
          </a:r>
          <a:r>
            <a:rPr lang="en-US" sz="1600" b="1" baseline="30000" dirty="0">
              <a:solidFill>
                <a:schemeClr val="bg1"/>
              </a:solidFill>
            </a:rPr>
            <a:t>th</a:t>
          </a:r>
          <a:r>
            <a:rPr lang="en-US" sz="1600" b="1" dirty="0">
              <a:solidFill>
                <a:schemeClr val="bg1"/>
              </a:solidFill>
            </a:rPr>
            <a:t> Oct 2016</a:t>
          </a:r>
        </a:p>
      </dgm:t>
    </dgm:pt>
    <dgm:pt modelId="{06B5F335-C4D2-476A-832B-F5DD22CD8D78}" type="parTrans" cxnId="{E35C7957-F32F-413F-B73B-62BDA40611E1}">
      <dgm:prSet/>
      <dgm:spPr/>
      <dgm:t>
        <a:bodyPr/>
        <a:lstStyle/>
        <a:p>
          <a:endParaRPr lang="en-US"/>
        </a:p>
      </dgm:t>
    </dgm:pt>
    <dgm:pt modelId="{A8772955-124A-404B-B6DF-F1914C3DFAF9}" type="sibTrans" cxnId="{E35C7957-F32F-413F-B73B-62BDA40611E1}">
      <dgm:prSet/>
      <dgm:spPr/>
      <dgm:t>
        <a:bodyPr/>
        <a:lstStyle/>
        <a:p>
          <a:endParaRPr lang="en-US"/>
        </a:p>
      </dgm:t>
    </dgm:pt>
    <dgm:pt modelId="{84A8AA6D-5070-4108-8629-20D1EF53EEFE}">
      <dgm:prSet phldrT="[Text]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dirty="0"/>
            <a:t>New Delhi, India </a:t>
          </a:r>
        </a:p>
      </dgm:t>
    </dgm:pt>
    <dgm:pt modelId="{79844B00-C839-40D9-A5DF-C44484121DCF}" type="parTrans" cxnId="{92C110D4-2BE6-49C8-81CC-B27FBBAAF391}">
      <dgm:prSet/>
      <dgm:spPr/>
      <dgm:t>
        <a:bodyPr/>
        <a:lstStyle/>
        <a:p>
          <a:endParaRPr lang="en-US"/>
        </a:p>
      </dgm:t>
    </dgm:pt>
    <dgm:pt modelId="{46C5E254-65AA-4777-851A-6EBFC8BB3A9A}" type="sibTrans" cxnId="{92C110D4-2BE6-49C8-81CC-B27FBBAAF391}">
      <dgm:prSet/>
      <dgm:spPr/>
      <dgm:t>
        <a:bodyPr/>
        <a:lstStyle/>
        <a:p>
          <a:endParaRPr lang="en-US"/>
        </a:p>
      </dgm:t>
    </dgm:pt>
    <dgm:pt modelId="{235C48EE-38B0-469C-89C4-58B59E4F1F67}">
      <dgm:prSet phldrT="[Text]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dirty="0"/>
            <a:t>No. of Countries and Organization Participated 72</a:t>
          </a:r>
        </a:p>
      </dgm:t>
    </dgm:pt>
    <dgm:pt modelId="{6E3745A0-9D18-413B-9D29-FFA64C0CE340}" type="parTrans" cxnId="{A1E342D4-F3A7-4F17-8836-B3884EE4717C}">
      <dgm:prSet/>
      <dgm:spPr/>
      <dgm:t>
        <a:bodyPr/>
        <a:lstStyle/>
        <a:p>
          <a:endParaRPr lang="en-US"/>
        </a:p>
      </dgm:t>
    </dgm:pt>
    <dgm:pt modelId="{115315C6-43D8-465F-9705-981824D5DA89}" type="sibTrans" cxnId="{A1E342D4-F3A7-4F17-8836-B3884EE4717C}">
      <dgm:prSet/>
      <dgm:spPr/>
      <dgm:t>
        <a:bodyPr/>
        <a:lstStyle/>
        <a:p>
          <a:endParaRPr lang="en-US"/>
        </a:p>
      </dgm:t>
    </dgm:pt>
    <dgm:pt modelId="{3D8ECF0A-4D1E-4E73-B5A7-A40A1E426374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5</a:t>
          </a:r>
          <a:r>
            <a:rPr lang="en-US" sz="1600" b="1" baseline="30000" dirty="0">
              <a:solidFill>
                <a:schemeClr val="bg1"/>
              </a:solidFill>
            </a:rPr>
            <a:t>th</a:t>
          </a:r>
          <a:r>
            <a:rPr lang="en-US" sz="1600" b="1" dirty="0">
              <a:solidFill>
                <a:schemeClr val="bg1"/>
              </a:solidFill>
            </a:rPr>
            <a:t> Meeting Held on 25</a:t>
          </a:r>
          <a:r>
            <a:rPr lang="en-US" sz="1600" b="1" baseline="30000" dirty="0">
              <a:solidFill>
                <a:schemeClr val="bg1"/>
              </a:solidFill>
            </a:rPr>
            <a:t>th</a:t>
          </a:r>
          <a:r>
            <a:rPr lang="en-US" sz="1600" b="1" dirty="0">
              <a:solidFill>
                <a:schemeClr val="bg1"/>
              </a:solidFill>
            </a:rPr>
            <a:t> Sept 2017</a:t>
          </a:r>
        </a:p>
      </dgm:t>
    </dgm:pt>
    <dgm:pt modelId="{73661DBC-35AE-4088-BE29-B03FA3AE74DC}" type="parTrans" cxnId="{7D96A949-BF0E-4C98-B880-5402B765B45B}">
      <dgm:prSet/>
      <dgm:spPr/>
      <dgm:t>
        <a:bodyPr/>
        <a:lstStyle/>
        <a:p>
          <a:endParaRPr lang="en-US"/>
        </a:p>
      </dgm:t>
    </dgm:pt>
    <dgm:pt modelId="{E85A9299-A2C1-4160-93BC-58D7185A2A23}" type="sibTrans" cxnId="{7D96A949-BF0E-4C98-B880-5402B765B45B}">
      <dgm:prSet/>
      <dgm:spPr/>
      <dgm:t>
        <a:bodyPr/>
        <a:lstStyle/>
        <a:p>
          <a:endParaRPr lang="en-US"/>
        </a:p>
      </dgm:t>
    </dgm:pt>
    <dgm:pt modelId="{7B89C145-C7B8-4862-B7E7-76307150A336}">
      <dgm:prSet phldrT="[Text]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dirty="0"/>
            <a:t>New Delhi, India</a:t>
          </a:r>
        </a:p>
      </dgm:t>
    </dgm:pt>
    <dgm:pt modelId="{861CDC7D-A46C-43F2-A1B5-C04F3DFDCC1E}" type="parTrans" cxnId="{115E6E95-6C2D-4E6C-B476-694ED1CF62FC}">
      <dgm:prSet/>
      <dgm:spPr/>
      <dgm:t>
        <a:bodyPr/>
        <a:lstStyle/>
        <a:p>
          <a:endParaRPr lang="en-US"/>
        </a:p>
      </dgm:t>
    </dgm:pt>
    <dgm:pt modelId="{D04B4401-5A98-4536-A1E1-57D015C1E1D6}" type="sibTrans" cxnId="{115E6E95-6C2D-4E6C-B476-694ED1CF62FC}">
      <dgm:prSet/>
      <dgm:spPr/>
      <dgm:t>
        <a:bodyPr/>
        <a:lstStyle/>
        <a:p>
          <a:endParaRPr lang="en-US"/>
        </a:p>
      </dgm:t>
    </dgm:pt>
    <dgm:pt modelId="{58D2426A-C1AA-4E4A-A714-35518956A8CF}">
      <dgm:prSet phldrT="[Text]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dirty="0"/>
            <a:t>No. of Countries and Organization Participated 75</a:t>
          </a:r>
        </a:p>
      </dgm:t>
    </dgm:pt>
    <dgm:pt modelId="{8863F65B-3833-4238-A692-C089197BE3F8}" type="parTrans" cxnId="{AD49CDEE-6994-4B69-8ECA-D0A2C8C2B0D6}">
      <dgm:prSet/>
      <dgm:spPr/>
      <dgm:t>
        <a:bodyPr/>
        <a:lstStyle/>
        <a:p>
          <a:endParaRPr lang="en-US"/>
        </a:p>
      </dgm:t>
    </dgm:pt>
    <dgm:pt modelId="{3D0DF011-E97A-4A88-AE3E-0AAD7F06D118}" type="sibTrans" cxnId="{AD49CDEE-6994-4B69-8ECA-D0A2C8C2B0D6}">
      <dgm:prSet/>
      <dgm:spPr/>
      <dgm:t>
        <a:bodyPr/>
        <a:lstStyle/>
        <a:p>
          <a:endParaRPr lang="en-US"/>
        </a:p>
      </dgm:t>
    </dgm:pt>
    <dgm:pt modelId="{160B29EE-BF60-4967-A910-202FEBE79EE3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6</a:t>
          </a:r>
          <a:r>
            <a:rPr lang="en-US" sz="1600" b="1" baseline="30000" dirty="0">
              <a:solidFill>
                <a:schemeClr val="bg1"/>
              </a:solidFill>
            </a:rPr>
            <a:t>th</a:t>
          </a:r>
          <a:r>
            <a:rPr lang="en-US" sz="1600" b="1" dirty="0">
              <a:solidFill>
                <a:schemeClr val="bg1"/>
              </a:solidFill>
            </a:rPr>
            <a:t> Meeting Held on 20</a:t>
          </a:r>
          <a:r>
            <a:rPr lang="en-US" sz="1600" b="1" baseline="30000" dirty="0">
              <a:solidFill>
                <a:schemeClr val="bg1"/>
              </a:solidFill>
            </a:rPr>
            <a:t>th</a:t>
          </a:r>
          <a:r>
            <a:rPr lang="en-US" sz="1600" b="1" dirty="0">
              <a:solidFill>
                <a:schemeClr val="bg1"/>
              </a:solidFill>
            </a:rPr>
            <a:t> Feb 2018</a:t>
          </a:r>
        </a:p>
      </dgm:t>
    </dgm:pt>
    <dgm:pt modelId="{D62D2EDA-EA9C-4B86-A7BB-DC9DF90A282A}" type="parTrans" cxnId="{1396A4F1-8289-42FC-AB9A-F544533734CC}">
      <dgm:prSet/>
      <dgm:spPr/>
      <dgm:t>
        <a:bodyPr/>
        <a:lstStyle/>
        <a:p>
          <a:endParaRPr lang="en-US"/>
        </a:p>
      </dgm:t>
    </dgm:pt>
    <dgm:pt modelId="{2D974574-A03E-40A7-994F-FACAEEF67914}" type="sibTrans" cxnId="{1396A4F1-8289-42FC-AB9A-F544533734CC}">
      <dgm:prSet/>
      <dgm:spPr/>
      <dgm:t>
        <a:bodyPr/>
        <a:lstStyle/>
        <a:p>
          <a:endParaRPr lang="en-US"/>
        </a:p>
      </dgm:t>
    </dgm:pt>
    <dgm:pt modelId="{3D12B38D-0169-43F8-966D-BE0CBADD1F3D}">
      <dgm:prSet phldrT="[Text]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dirty="0"/>
            <a:t>New, Delhi, India</a:t>
          </a:r>
        </a:p>
      </dgm:t>
    </dgm:pt>
    <dgm:pt modelId="{A7A7C1C0-C1E3-4537-9499-B0DF557AF16E}" type="parTrans" cxnId="{D3FE4A7B-D064-4BDB-892B-D853F858E91E}">
      <dgm:prSet/>
      <dgm:spPr/>
      <dgm:t>
        <a:bodyPr/>
        <a:lstStyle/>
        <a:p>
          <a:endParaRPr lang="en-US"/>
        </a:p>
      </dgm:t>
    </dgm:pt>
    <dgm:pt modelId="{3473C24C-EFE1-4AA1-85C5-7512DBF6D792}" type="sibTrans" cxnId="{D3FE4A7B-D064-4BDB-892B-D853F858E91E}">
      <dgm:prSet/>
      <dgm:spPr/>
      <dgm:t>
        <a:bodyPr/>
        <a:lstStyle/>
        <a:p>
          <a:endParaRPr lang="en-US"/>
        </a:p>
      </dgm:t>
    </dgm:pt>
    <dgm:pt modelId="{B6ED438E-A141-4D7E-BF87-3CE179CCB000}">
      <dgm:prSet phldrT="[Text]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dirty="0"/>
            <a:t>No. of Countries and Organization Participated 65</a:t>
          </a:r>
        </a:p>
      </dgm:t>
    </dgm:pt>
    <dgm:pt modelId="{BE650FED-22DB-483F-847F-D4377EBFA416}" type="parTrans" cxnId="{59A0B3DF-1AB8-488A-86B7-9E493ED9DF52}">
      <dgm:prSet/>
      <dgm:spPr/>
      <dgm:t>
        <a:bodyPr/>
        <a:lstStyle/>
        <a:p>
          <a:endParaRPr lang="en-US"/>
        </a:p>
      </dgm:t>
    </dgm:pt>
    <dgm:pt modelId="{FA2C729D-83A8-4145-997C-48C625D9A648}" type="sibTrans" cxnId="{59A0B3DF-1AB8-488A-86B7-9E493ED9DF52}">
      <dgm:prSet/>
      <dgm:spPr/>
      <dgm:t>
        <a:bodyPr/>
        <a:lstStyle/>
        <a:p>
          <a:endParaRPr lang="en-US"/>
        </a:p>
      </dgm:t>
    </dgm:pt>
    <dgm:pt modelId="{1B44ACFF-3B35-4010-A037-86B2491C3FD4}" type="pres">
      <dgm:prSet presAssocID="{9843DF13-7E44-4EEA-9236-39AF6EFCD16D}" presName="Name0" presStyleCnt="0">
        <dgm:presLayoutVars>
          <dgm:dir/>
          <dgm:animLvl val="lvl"/>
          <dgm:resizeHandles val="exact"/>
        </dgm:presLayoutVars>
      </dgm:prSet>
      <dgm:spPr/>
    </dgm:pt>
    <dgm:pt modelId="{84548BD8-5615-4710-AC0D-3D5083939D4A}" type="pres">
      <dgm:prSet presAssocID="{160B29EE-BF60-4967-A910-202FEBE79EE3}" presName="boxAndChildren" presStyleCnt="0"/>
      <dgm:spPr/>
    </dgm:pt>
    <dgm:pt modelId="{17CBCC77-D241-4163-8948-D31DA08E8F42}" type="pres">
      <dgm:prSet presAssocID="{160B29EE-BF60-4967-A910-202FEBE79EE3}" presName="parentTextBox" presStyleLbl="node1" presStyleIdx="0" presStyleCnt="6"/>
      <dgm:spPr/>
    </dgm:pt>
    <dgm:pt modelId="{9A9756C7-FE92-42BA-8D0E-456A0076CF2D}" type="pres">
      <dgm:prSet presAssocID="{160B29EE-BF60-4967-A910-202FEBE79EE3}" presName="entireBox" presStyleLbl="node1" presStyleIdx="0" presStyleCnt="6"/>
      <dgm:spPr/>
    </dgm:pt>
    <dgm:pt modelId="{42B5C54B-C439-43AC-A222-6912DFEF2AB4}" type="pres">
      <dgm:prSet presAssocID="{160B29EE-BF60-4967-A910-202FEBE79EE3}" presName="descendantBox" presStyleCnt="0"/>
      <dgm:spPr/>
    </dgm:pt>
    <dgm:pt modelId="{F6A40CB1-463B-4A42-824D-0F580E2D50E3}" type="pres">
      <dgm:prSet presAssocID="{3D12B38D-0169-43F8-966D-BE0CBADD1F3D}" presName="childTextBox" presStyleLbl="fgAccFollowNode1" presStyleIdx="0" presStyleCnt="12">
        <dgm:presLayoutVars>
          <dgm:bulletEnabled val="1"/>
        </dgm:presLayoutVars>
      </dgm:prSet>
      <dgm:spPr/>
    </dgm:pt>
    <dgm:pt modelId="{B6E51422-953E-44FD-A820-9A388D6834E3}" type="pres">
      <dgm:prSet presAssocID="{B6ED438E-A141-4D7E-BF87-3CE179CCB000}" presName="childTextBox" presStyleLbl="fgAccFollowNode1" presStyleIdx="1" presStyleCnt="12">
        <dgm:presLayoutVars>
          <dgm:bulletEnabled val="1"/>
        </dgm:presLayoutVars>
      </dgm:prSet>
      <dgm:spPr/>
    </dgm:pt>
    <dgm:pt modelId="{A5A6BF55-0D59-40C6-99D6-4E5FE8B2D2C0}" type="pres">
      <dgm:prSet presAssocID="{E85A9299-A2C1-4160-93BC-58D7185A2A23}" presName="sp" presStyleCnt="0"/>
      <dgm:spPr/>
    </dgm:pt>
    <dgm:pt modelId="{7E85FCD5-067F-453D-9FF2-6E695BC2B088}" type="pres">
      <dgm:prSet presAssocID="{3D8ECF0A-4D1E-4E73-B5A7-A40A1E426374}" presName="arrowAndChildren" presStyleCnt="0"/>
      <dgm:spPr/>
    </dgm:pt>
    <dgm:pt modelId="{135B68A1-39B0-4C57-A253-EA686BAC1955}" type="pres">
      <dgm:prSet presAssocID="{3D8ECF0A-4D1E-4E73-B5A7-A40A1E426374}" presName="parentTextArrow" presStyleLbl="node1" presStyleIdx="0" presStyleCnt="6"/>
      <dgm:spPr/>
    </dgm:pt>
    <dgm:pt modelId="{EB1C7049-2B1F-458A-ACF4-A8D496D99563}" type="pres">
      <dgm:prSet presAssocID="{3D8ECF0A-4D1E-4E73-B5A7-A40A1E426374}" presName="arrow" presStyleLbl="node1" presStyleIdx="1" presStyleCnt="6"/>
      <dgm:spPr/>
    </dgm:pt>
    <dgm:pt modelId="{0079555D-4A12-4143-86BC-58BAE7D1260A}" type="pres">
      <dgm:prSet presAssocID="{3D8ECF0A-4D1E-4E73-B5A7-A40A1E426374}" presName="descendantArrow" presStyleCnt="0"/>
      <dgm:spPr/>
    </dgm:pt>
    <dgm:pt modelId="{33D0ADFB-5C16-4695-9AE4-CEA2F4995327}" type="pres">
      <dgm:prSet presAssocID="{7B89C145-C7B8-4862-B7E7-76307150A336}" presName="childTextArrow" presStyleLbl="fgAccFollowNode1" presStyleIdx="2" presStyleCnt="12">
        <dgm:presLayoutVars>
          <dgm:bulletEnabled val="1"/>
        </dgm:presLayoutVars>
      </dgm:prSet>
      <dgm:spPr/>
    </dgm:pt>
    <dgm:pt modelId="{88E410A4-910E-4C1A-B06E-56C3D3E7B5A2}" type="pres">
      <dgm:prSet presAssocID="{58D2426A-C1AA-4E4A-A714-35518956A8CF}" presName="childTextArrow" presStyleLbl="fgAccFollowNode1" presStyleIdx="3" presStyleCnt="12">
        <dgm:presLayoutVars>
          <dgm:bulletEnabled val="1"/>
        </dgm:presLayoutVars>
      </dgm:prSet>
      <dgm:spPr/>
    </dgm:pt>
    <dgm:pt modelId="{F0776B62-A61F-4863-8013-ABF16BA9BAA0}" type="pres">
      <dgm:prSet presAssocID="{A8772955-124A-404B-B6DF-F1914C3DFAF9}" presName="sp" presStyleCnt="0"/>
      <dgm:spPr/>
    </dgm:pt>
    <dgm:pt modelId="{0ABB18EE-2BDC-48CA-92F8-57FC33EC32E9}" type="pres">
      <dgm:prSet presAssocID="{D292A30C-7D79-4AC1-BAD1-23EF34D81C09}" presName="arrowAndChildren" presStyleCnt="0"/>
      <dgm:spPr/>
    </dgm:pt>
    <dgm:pt modelId="{9EB82114-459E-46FE-9DC5-C9551DA0DC65}" type="pres">
      <dgm:prSet presAssocID="{D292A30C-7D79-4AC1-BAD1-23EF34D81C09}" presName="parentTextArrow" presStyleLbl="node1" presStyleIdx="1" presStyleCnt="6"/>
      <dgm:spPr/>
    </dgm:pt>
    <dgm:pt modelId="{C2B0FE22-3B99-48FB-981C-BE9C2CC83AF7}" type="pres">
      <dgm:prSet presAssocID="{D292A30C-7D79-4AC1-BAD1-23EF34D81C09}" presName="arrow" presStyleLbl="node1" presStyleIdx="2" presStyleCnt="6"/>
      <dgm:spPr/>
    </dgm:pt>
    <dgm:pt modelId="{CEB119A4-38F6-4C42-88A1-AFD7ABBCF643}" type="pres">
      <dgm:prSet presAssocID="{D292A30C-7D79-4AC1-BAD1-23EF34D81C09}" presName="descendantArrow" presStyleCnt="0"/>
      <dgm:spPr/>
    </dgm:pt>
    <dgm:pt modelId="{72AF3A06-436A-4E0D-A1BF-7EA73A54E46A}" type="pres">
      <dgm:prSet presAssocID="{84A8AA6D-5070-4108-8629-20D1EF53EEFE}" presName="childTextArrow" presStyleLbl="fgAccFollowNode1" presStyleIdx="4" presStyleCnt="12">
        <dgm:presLayoutVars>
          <dgm:bulletEnabled val="1"/>
        </dgm:presLayoutVars>
      </dgm:prSet>
      <dgm:spPr/>
    </dgm:pt>
    <dgm:pt modelId="{5045D7B5-62CF-4E1B-9C1C-A8FD08757978}" type="pres">
      <dgm:prSet presAssocID="{235C48EE-38B0-469C-89C4-58B59E4F1F67}" presName="childTextArrow" presStyleLbl="fgAccFollowNode1" presStyleIdx="5" presStyleCnt="12">
        <dgm:presLayoutVars>
          <dgm:bulletEnabled val="1"/>
        </dgm:presLayoutVars>
      </dgm:prSet>
      <dgm:spPr/>
    </dgm:pt>
    <dgm:pt modelId="{043AB747-3D91-4504-912B-818AE9B52BE3}" type="pres">
      <dgm:prSet presAssocID="{67F06D81-8A8D-4A2E-9C38-ADAAD6A3A178}" presName="sp" presStyleCnt="0"/>
      <dgm:spPr/>
    </dgm:pt>
    <dgm:pt modelId="{4115DEE5-4B88-44AC-B3E6-D3998FC483AF}" type="pres">
      <dgm:prSet presAssocID="{CAF31699-6FE5-412C-9C77-4434AA51F71D}" presName="arrowAndChildren" presStyleCnt="0"/>
      <dgm:spPr/>
    </dgm:pt>
    <dgm:pt modelId="{2A35A0A1-44E3-4351-9238-1A7CB09F98D1}" type="pres">
      <dgm:prSet presAssocID="{CAF31699-6FE5-412C-9C77-4434AA51F71D}" presName="parentTextArrow" presStyleLbl="node1" presStyleIdx="2" presStyleCnt="6"/>
      <dgm:spPr/>
    </dgm:pt>
    <dgm:pt modelId="{C3D17352-B461-4426-BE25-1CA5A4F879F8}" type="pres">
      <dgm:prSet presAssocID="{CAF31699-6FE5-412C-9C77-4434AA51F71D}" presName="arrow" presStyleLbl="node1" presStyleIdx="3" presStyleCnt="6"/>
      <dgm:spPr/>
    </dgm:pt>
    <dgm:pt modelId="{C24F0816-FB40-4DCC-9A8C-B1DFC42EC63D}" type="pres">
      <dgm:prSet presAssocID="{CAF31699-6FE5-412C-9C77-4434AA51F71D}" presName="descendantArrow" presStyleCnt="0"/>
      <dgm:spPr/>
    </dgm:pt>
    <dgm:pt modelId="{9568F0E3-D8C6-420F-A655-7231DDEF58DA}" type="pres">
      <dgm:prSet presAssocID="{CD9619A5-ED12-47E9-9DB3-D7CB055B2B1B}" presName="childTextArrow" presStyleLbl="fgAccFollowNode1" presStyleIdx="6" presStyleCnt="12">
        <dgm:presLayoutVars>
          <dgm:bulletEnabled val="1"/>
        </dgm:presLayoutVars>
      </dgm:prSet>
      <dgm:spPr/>
    </dgm:pt>
    <dgm:pt modelId="{F1D45A8B-01B1-4D4A-9B83-3D64A7C1AEFF}" type="pres">
      <dgm:prSet presAssocID="{8C950A4A-0DC4-42C2-A6BE-AAEDCA085E08}" presName="childTextArrow" presStyleLbl="fgAccFollowNode1" presStyleIdx="7" presStyleCnt="12">
        <dgm:presLayoutVars>
          <dgm:bulletEnabled val="1"/>
        </dgm:presLayoutVars>
      </dgm:prSet>
      <dgm:spPr/>
    </dgm:pt>
    <dgm:pt modelId="{1D1C33E7-D662-4FBC-A2B6-7DB63914BCAD}" type="pres">
      <dgm:prSet presAssocID="{D513460C-5D9B-4FCA-B9BB-8EEBBB34EA0E}" presName="sp" presStyleCnt="0"/>
      <dgm:spPr/>
    </dgm:pt>
    <dgm:pt modelId="{02F13BF8-DDE2-4049-ABD5-14BDC9405383}" type="pres">
      <dgm:prSet presAssocID="{FC58EDFD-6C41-41D8-9596-1EB8F3107C15}" presName="arrowAndChildren" presStyleCnt="0"/>
      <dgm:spPr/>
    </dgm:pt>
    <dgm:pt modelId="{B5FC2AB8-8121-4348-9C04-C7C40B58F617}" type="pres">
      <dgm:prSet presAssocID="{FC58EDFD-6C41-41D8-9596-1EB8F3107C15}" presName="parentTextArrow" presStyleLbl="node1" presStyleIdx="3" presStyleCnt="6"/>
      <dgm:spPr/>
    </dgm:pt>
    <dgm:pt modelId="{C44E83B5-DCC1-4B52-AF38-1F1125CF8BB6}" type="pres">
      <dgm:prSet presAssocID="{FC58EDFD-6C41-41D8-9596-1EB8F3107C15}" presName="arrow" presStyleLbl="node1" presStyleIdx="4" presStyleCnt="6"/>
      <dgm:spPr/>
    </dgm:pt>
    <dgm:pt modelId="{1892FCB4-C311-4724-8247-0F5C0544E5B4}" type="pres">
      <dgm:prSet presAssocID="{FC58EDFD-6C41-41D8-9596-1EB8F3107C15}" presName="descendantArrow" presStyleCnt="0"/>
      <dgm:spPr/>
    </dgm:pt>
    <dgm:pt modelId="{C96A4BCA-7C2A-4D65-90BB-685E3B0ED49E}" type="pres">
      <dgm:prSet presAssocID="{F56AC9DA-DCB0-4239-85A2-903AEB068CE7}" presName="childTextArrow" presStyleLbl="fgAccFollowNode1" presStyleIdx="8" presStyleCnt="12">
        <dgm:presLayoutVars>
          <dgm:bulletEnabled val="1"/>
        </dgm:presLayoutVars>
      </dgm:prSet>
      <dgm:spPr/>
    </dgm:pt>
    <dgm:pt modelId="{3E2867D7-882B-45C0-9638-62A9C8CC4F50}" type="pres">
      <dgm:prSet presAssocID="{35BDC477-19C6-43BE-9075-DAC02AFBAB30}" presName="childTextArrow" presStyleLbl="fgAccFollowNode1" presStyleIdx="9" presStyleCnt="12">
        <dgm:presLayoutVars>
          <dgm:bulletEnabled val="1"/>
        </dgm:presLayoutVars>
      </dgm:prSet>
      <dgm:spPr/>
    </dgm:pt>
    <dgm:pt modelId="{B3387F0C-4F8A-4E0F-A810-FA59EEF40B1C}" type="pres">
      <dgm:prSet presAssocID="{18C1836D-7710-4968-90C8-CE3844074B36}" presName="sp" presStyleCnt="0"/>
      <dgm:spPr/>
    </dgm:pt>
    <dgm:pt modelId="{F816D428-E94D-4807-A3F2-C1817C34D5AD}" type="pres">
      <dgm:prSet presAssocID="{5CC5962D-4F42-4E86-B03C-41D4E4833B56}" presName="arrowAndChildren" presStyleCnt="0"/>
      <dgm:spPr/>
    </dgm:pt>
    <dgm:pt modelId="{7015B1ED-6885-43FF-BABE-D4D47F887822}" type="pres">
      <dgm:prSet presAssocID="{5CC5962D-4F42-4E86-B03C-41D4E4833B56}" presName="parentTextArrow" presStyleLbl="node1" presStyleIdx="4" presStyleCnt="6"/>
      <dgm:spPr/>
    </dgm:pt>
    <dgm:pt modelId="{7F576CF7-DDA0-4DCC-AE5A-1960B742A7E2}" type="pres">
      <dgm:prSet presAssocID="{5CC5962D-4F42-4E86-B03C-41D4E4833B56}" presName="arrow" presStyleLbl="node1" presStyleIdx="5" presStyleCnt="6"/>
      <dgm:spPr/>
    </dgm:pt>
    <dgm:pt modelId="{7B1F62BA-5807-4422-B726-B703BA5D3D2B}" type="pres">
      <dgm:prSet presAssocID="{5CC5962D-4F42-4E86-B03C-41D4E4833B56}" presName="descendantArrow" presStyleCnt="0"/>
      <dgm:spPr/>
    </dgm:pt>
    <dgm:pt modelId="{94289CFE-DB7F-4972-AFC4-4A8035888B1D}" type="pres">
      <dgm:prSet presAssocID="{7C70BC1E-BD58-49DA-8CB1-F86EB38F3126}" presName="childTextArrow" presStyleLbl="fgAccFollowNode1" presStyleIdx="10" presStyleCnt="12">
        <dgm:presLayoutVars>
          <dgm:bulletEnabled val="1"/>
        </dgm:presLayoutVars>
      </dgm:prSet>
      <dgm:spPr/>
    </dgm:pt>
    <dgm:pt modelId="{6B5BFB73-9839-476A-AFAA-84F0D976431B}" type="pres">
      <dgm:prSet presAssocID="{F6FCAAC3-AEF2-491A-ADA3-9D73E8EF6BFF}" presName="childTextArrow" presStyleLbl="fgAccFollowNode1" presStyleIdx="11" presStyleCnt="12">
        <dgm:presLayoutVars>
          <dgm:bulletEnabled val="1"/>
        </dgm:presLayoutVars>
      </dgm:prSet>
      <dgm:spPr/>
    </dgm:pt>
  </dgm:ptLst>
  <dgm:cxnLst>
    <dgm:cxn modelId="{7409490D-6503-4C74-ADAB-FE59092250D6}" type="presOf" srcId="{35BDC477-19C6-43BE-9075-DAC02AFBAB30}" destId="{3E2867D7-882B-45C0-9638-62A9C8CC4F50}" srcOrd="0" destOrd="0" presId="urn:microsoft.com/office/officeart/2005/8/layout/process4"/>
    <dgm:cxn modelId="{02E3B91D-DD36-4CB5-8E54-2789B1EB48B1}" type="presOf" srcId="{5CC5962D-4F42-4E86-B03C-41D4E4833B56}" destId="{7F576CF7-DDA0-4DCC-AE5A-1960B742A7E2}" srcOrd="1" destOrd="0" presId="urn:microsoft.com/office/officeart/2005/8/layout/process4"/>
    <dgm:cxn modelId="{C2777728-BA42-41EF-855F-32386BAA657C}" type="presOf" srcId="{CAF31699-6FE5-412C-9C77-4434AA51F71D}" destId="{C3D17352-B461-4426-BE25-1CA5A4F879F8}" srcOrd="1" destOrd="0" presId="urn:microsoft.com/office/officeart/2005/8/layout/process4"/>
    <dgm:cxn modelId="{518F9633-F916-4260-A2E7-F0C47BD36DD9}" type="presOf" srcId="{F6FCAAC3-AEF2-491A-ADA3-9D73E8EF6BFF}" destId="{6B5BFB73-9839-476A-AFAA-84F0D976431B}" srcOrd="0" destOrd="0" presId="urn:microsoft.com/office/officeart/2005/8/layout/process4"/>
    <dgm:cxn modelId="{7AE37F35-3635-457A-BCFE-16C5EE08544E}" srcId="{9843DF13-7E44-4EEA-9236-39AF6EFCD16D}" destId="{FC58EDFD-6C41-41D8-9596-1EB8F3107C15}" srcOrd="1" destOrd="0" parTransId="{67C2B9A0-DB9B-4A4C-A7CC-1378B9C34C62}" sibTransId="{D513460C-5D9B-4FCA-B9BB-8EEBBB34EA0E}"/>
    <dgm:cxn modelId="{CB15BF3F-7630-48EC-8872-A983018FD61B}" type="presOf" srcId="{160B29EE-BF60-4967-A910-202FEBE79EE3}" destId="{17CBCC77-D241-4163-8948-D31DA08E8F42}" srcOrd="0" destOrd="0" presId="urn:microsoft.com/office/officeart/2005/8/layout/process4"/>
    <dgm:cxn modelId="{E3EF3848-20EE-4613-A218-BAB48B21CE08}" type="presOf" srcId="{3D8ECF0A-4D1E-4E73-B5A7-A40A1E426374}" destId="{135B68A1-39B0-4C57-A253-EA686BAC1955}" srcOrd="0" destOrd="0" presId="urn:microsoft.com/office/officeart/2005/8/layout/process4"/>
    <dgm:cxn modelId="{7D96A949-BF0E-4C98-B880-5402B765B45B}" srcId="{9843DF13-7E44-4EEA-9236-39AF6EFCD16D}" destId="{3D8ECF0A-4D1E-4E73-B5A7-A40A1E426374}" srcOrd="4" destOrd="0" parTransId="{73661DBC-35AE-4088-BE29-B03FA3AE74DC}" sibTransId="{E85A9299-A2C1-4160-93BC-58D7185A2A23}"/>
    <dgm:cxn modelId="{FED7EE69-77F8-4596-881C-EA1E44906097}" srcId="{FC58EDFD-6C41-41D8-9596-1EB8F3107C15}" destId="{35BDC477-19C6-43BE-9075-DAC02AFBAB30}" srcOrd="1" destOrd="0" parTransId="{860F11D4-40D5-489C-9B5D-49189B1EF333}" sibTransId="{F58D4C71-37D0-416A-8D88-C7E3F9294B49}"/>
    <dgm:cxn modelId="{074BC74D-052C-4683-90DB-CEE34D70DC1C}" srcId="{9843DF13-7E44-4EEA-9236-39AF6EFCD16D}" destId="{5CC5962D-4F42-4E86-B03C-41D4E4833B56}" srcOrd="0" destOrd="0" parTransId="{AB2C3C6C-A8F3-42BA-879E-B0B4F2393239}" sibTransId="{18C1836D-7710-4968-90C8-CE3844074B36}"/>
    <dgm:cxn modelId="{7B29AE6E-EA2E-4AA7-8A9A-21E5140507E8}" type="presOf" srcId="{D292A30C-7D79-4AC1-BAD1-23EF34D81C09}" destId="{9EB82114-459E-46FE-9DC5-C9551DA0DC65}" srcOrd="0" destOrd="0" presId="urn:microsoft.com/office/officeart/2005/8/layout/process4"/>
    <dgm:cxn modelId="{15DF5472-7B93-472D-8901-6405F6B5B949}" type="presOf" srcId="{3D8ECF0A-4D1E-4E73-B5A7-A40A1E426374}" destId="{EB1C7049-2B1F-458A-ACF4-A8D496D99563}" srcOrd="1" destOrd="0" presId="urn:microsoft.com/office/officeart/2005/8/layout/process4"/>
    <dgm:cxn modelId="{5581B776-D89A-43FC-B28C-FB97228EB8EE}" type="presOf" srcId="{84A8AA6D-5070-4108-8629-20D1EF53EEFE}" destId="{72AF3A06-436A-4E0D-A1BF-7EA73A54E46A}" srcOrd="0" destOrd="0" presId="urn:microsoft.com/office/officeart/2005/8/layout/process4"/>
    <dgm:cxn modelId="{AC44C276-CEB5-439E-88DE-4703A69369F8}" type="presOf" srcId="{7C70BC1E-BD58-49DA-8CB1-F86EB38F3126}" destId="{94289CFE-DB7F-4972-AFC4-4A8035888B1D}" srcOrd="0" destOrd="0" presId="urn:microsoft.com/office/officeart/2005/8/layout/process4"/>
    <dgm:cxn modelId="{E35C7957-F32F-413F-B73B-62BDA40611E1}" srcId="{9843DF13-7E44-4EEA-9236-39AF6EFCD16D}" destId="{D292A30C-7D79-4AC1-BAD1-23EF34D81C09}" srcOrd="3" destOrd="0" parTransId="{06B5F335-C4D2-476A-832B-F5DD22CD8D78}" sibTransId="{A8772955-124A-404B-B6DF-F1914C3DFAF9}"/>
    <dgm:cxn modelId="{D3FE4A7B-D064-4BDB-892B-D853F858E91E}" srcId="{160B29EE-BF60-4967-A910-202FEBE79EE3}" destId="{3D12B38D-0169-43F8-966D-BE0CBADD1F3D}" srcOrd="0" destOrd="0" parTransId="{A7A7C1C0-C1E3-4537-9499-B0DF557AF16E}" sibTransId="{3473C24C-EFE1-4AA1-85C5-7512DBF6D792}"/>
    <dgm:cxn modelId="{1275967B-9101-4528-B298-A9D462F9D5A7}" type="presOf" srcId="{7B89C145-C7B8-4862-B7E7-76307150A336}" destId="{33D0ADFB-5C16-4695-9AE4-CEA2F4995327}" srcOrd="0" destOrd="0" presId="urn:microsoft.com/office/officeart/2005/8/layout/process4"/>
    <dgm:cxn modelId="{6ACA627C-4B9A-4E71-996A-0626833E8803}" type="presOf" srcId="{235C48EE-38B0-469C-89C4-58B59E4F1F67}" destId="{5045D7B5-62CF-4E1B-9C1C-A8FD08757978}" srcOrd="0" destOrd="0" presId="urn:microsoft.com/office/officeart/2005/8/layout/process4"/>
    <dgm:cxn modelId="{287F7D82-4F05-4DCE-890E-659D8BE7EB60}" type="presOf" srcId="{8C950A4A-0DC4-42C2-A6BE-AAEDCA085E08}" destId="{F1D45A8B-01B1-4D4A-9B83-3D64A7C1AEFF}" srcOrd="0" destOrd="0" presId="urn:microsoft.com/office/officeart/2005/8/layout/process4"/>
    <dgm:cxn modelId="{7A232B84-9040-4020-A093-CEBF7FF73143}" type="presOf" srcId="{F56AC9DA-DCB0-4239-85A2-903AEB068CE7}" destId="{C96A4BCA-7C2A-4D65-90BB-685E3B0ED49E}" srcOrd="0" destOrd="0" presId="urn:microsoft.com/office/officeart/2005/8/layout/process4"/>
    <dgm:cxn modelId="{0F378985-A878-49DB-8EBE-05A910AA3F50}" type="presOf" srcId="{D292A30C-7D79-4AC1-BAD1-23EF34D81C09}" destId="{C2B0FE22-3B99-48FB-981C-BE9C2CC83AF7}" srcOrd="1" destOrd="0" presId="urn:microsoft.com/office/officeart/2005/8/layout/process4"/>
    <dgm:cxn modelId="{6CAFEC85-DC71-428C-A687-0C3C20AAAA4F}" srcId="{FC58EDFD-6C41-41D8-9596-1EB8F3107C15}" destId="{F56AC9DA-DCB0-4239-85A2-903AEB068CE7}" srcOrd="0" destOrd="0" parTransId="{0E9B021E-BB41-4663-9B2D-577BA5065144}" sibTransId="{2D7DE93A-9BC4-4272-9FF3-772F15421A0E}"/>
    <dgm:cxn modelId="{F7829D8E-DB1E-4C6B-90D8-3471AD73F9AB}" type="presOf" srcId="{CD9619A5-ED12-47E9-9DB3-D7CB055B2B1B}" destId="{9568F0E3-D8C6-420F-A655-7231DDEF58DA}" srcOrd="0" destOrd="0" presId="urn:microsoft.com/office/officeart/2005/8/layout/process4"/>
    <dgm:cxn modelId="{06923295-ACC5-4AC3-8C33-3047782BDF17}" type="presOf" srcId="{58D2426A-C1AA-4E4A-A714-35518956A8CF}" destId="{88E410A4-910E-4C1A-B06E-56C3D3E7B5A2}" srcOrd="0" destOrd="0" presId="urn:microsoft.com/office/officeart/2005/8/layout/process4"/>
    <dgm:cxn modelId="{67804C95-1204-449A-9628-B1CAEA0ED233}" srcId="{9843DF13-7E44-4EEA-9236-39AF6EFCD16D}" destId="{CAF31699-6FE5-412C-9C77-4434AA51F71D}" srcOrd="2" destOrd="0" parTransId="{7C4A00BD-5029-4028-A77E-E3EA9332136C}" sibTransId="{67F06D81-8A8D-4A2E-9C38-ADAAD6A3A178}"/>
    <dgm:cxn modelId="{115E6E95-6C2D-4E6C-B476-694ED1CF62FC}" srcId="{3D8ECF0A-4D1E-4E73-B5A7-A40A1E426374}" destId="{7B89C145-C7B8-4862-B7E7-76307150A336}" srcOrd="0" destOrd="0" parTransId="{861CDC7D-A46C-43F2-A1B5-C04F3DFDCC1E}" sibTransId="{D04B4401-5A98-4536-A1E1-57D015C1E1D6}"/>
    <dgm:cxn modelId="{9BA8F298-3B49-48FB-AFBF-8468A1F04D4C}" type="presOf" srcId="{9843DF13-7E44-4EEA-9236-39AF6EFCD16D}" destId="{1B44ACFF-3B35-4010-A037-86B2491C3FD4}" srcOrd="0" destOrd="0" presId="urn:microsoft.com/office/officeart/2005/8/layout/process4"/>
    <dgm:cxn modelId="{0BBF21A6-2412-4B67-A27C-CB8C7987DE2C}" type="presOf" srcId="{FC58EDFD-6C41-41D8-9596-1EB8F3107C15}" destId="{B5FC2AB8-8121-4348-9C04-C7C40B58F617}" srcOrd="0" destOrd="0" presId="urn:microsoft.com/office/officeart/2005/8/layout/process4"/>
    <dgm:cxn modelId="{116E7AA7-B087-4DF6-B9FC-1DF7190A64C5}" srcId="{CAF31699-6FE5-412C-9C77-4434AA51F71D}" destId="{8C950A4A-0DC4-42C2-A6BE-AAEDCA085E08}" srcOrd="1" destOrd="0" parTransId="{04374BC2-9A3C-40C2-9FC5-60237D508885}" sibTransId="{0D381AED-6E3A-420F-867A-97974D290DF0}"/>
    <dgm:cxn modelId="{59E585AE-FF4D-465A-B960-80047DA94BE5}" srcId="{CAF31699-6FE5-412C-9C77-4434AA51F71D}" destId="{CD9619A5-ED12-47E9-9DB3-D7CB055B2B1B}" srcOrd="0" destOrd="0" parTransId="{CCAA3E31-F18D-4276-B215-B7399F0D8FBE}" sibTransId="{BBC1998C-A07C-445F-A75E-1FD6A721D3D2}"/>
    <dgm:cxn modelId="{8946A8B4-DCA2-4D96-A5A9-B70F0064CE23}" type="presOf" srcId="{160B29EE-BF60-4967-A910-202FEBE79EE3}" destId="{9A9756C7-FE92-42BA-8D0E-456A0076CF2D}" srcOrd="1" destOrd="0" presId="urn:microsoft.com/office/officeart/2005/8/layout/process4"/>
    <dgm:cxn modelId="{2829BAB9-DD2B-42FB-87B7-C557827003D0}" srcId="{5CC5962D-4F42-4E86-B03C-41D4E4833B56}" destId="{7C70BC1E-BD58-49DA-8CB1-F86EB38F3126}" srcOrd="0" destOrd="0" parTransId="{D94D7087-D29F-4457-9FF8-55125AE5AC11}" sibTransId="{06E0E18F-A986-4BB7-8474-BE1AF93EA5E4}"/>
    <dgm:cxn modelId="{E25C04C8-CEEA-46F4-8CB3-D907AD1454CF}" type="presOf" srcId="{B6ED438E-A141-4D7E-BF87-3CE179CCB000}" destId="{B6E51422-953E-44FD-A820-9A388D6834E3}" srcOrd="0" destOrd="0" presId="urn:microsoft.com/office/officeart/2005/8/layout/process4"/>
    <dgm:cxn modelId="{92C110D4-2BE6-49C8-81CC-B27FBBAAF391}" srcId="{D292A30C-7D79-4AC1-BAD1-23EF34D81C09}" destId="{84A8AA6D-5070-4108-8629-20D1EF53EEFE}" srcOrd="0" destOrd="0" parTransId="{79844B00-C839-40D9-A5DF-C44484121DCF}" sibTransId="{46C5E254-65AA-4777-851A-6EBFC8BB3A9A}"/>
    <dgm:cxn modelId="{A1E342D4-F3A7-4F17-8836-B3884EE4717C}" srcId="{D292A30C-7D79-4AC1-BAD1-23EF34D81C09}" destId="{235C48EE-38B0-469C-89C4-58B59E4F1F67}" srcOrd="1" destOrd="0" parTransId="{6E3745A0-9D18-413B-9D29-FFA64C0CE340}" sibTransId="{115315C6-43D8-465F-9705-981824D5DA89}"/>
    <dgm:cxn modelId="{1B3A65D6-2E2F-4ADA-B247-50228EDB183D}" type="presOf" srcId="{FC58EDFD-6C41-41D8-9596-1EB8F3107C15}" destId="{C44E83B5-DCC1-4B52-AF38-1F1125CF8BB6}" srcOrd="1" destOrd="0" presId="urn:microsoft.com/office/officeart/2005/8/layout/process4"/>
    <dgm:cxn modelId="{2291D0D8-046E-4752-95FB-D2CC2F1A5F5E}" srcId="{5CC5962D-4F42-4E86-B03C-41D4E4833B56}" destId="{F6FCAAC3-AEF2-491A-ADA3-9D73E8EF6BFF}" srcOrd="1" destOrd="0" parTransId="{42CB8D9A-E079-45D4-BC0F-16F359C83EC8}" sibTransId="{024CC2D3-C567-4662-B16D-945B18BCCC5A}"/>
    <dgm:cxn modelId="{59A0B3DF-1AB8-488A-86B7-9E493ED9DF52}" srcId="{160B29EE-BF60-4967-A910-202FEBE79EE3}" destId="{B6ED438E-A141-4D7E-BF87-3CE179CCB000}" srcOrd="1" destOrd="0" parTransId="{BE650FED-22DB-483F-847F-D4377EBFA416}" sibTransId="{FA2C729D-83A8-4145-997C-48C625D9A648}"/>
    <dgm:cxn modelId="{FCB646E8-C5D2-42D2-AA5F-27C0FFA5B218}" type="presOf" srcId="{CAF31699-6FE5-412C-9C77-4434AA51F71D}" destId="{2A35A0A1-44E3-4351-9238-1A7CB09F98D1}" srcOrd="0" destOrd="0" presId="urn:microsoft.com/office/officeart/2005/8/layout/process4"/>
    <dgm:cxn modelId="{AEFCE6E8-060E-42B4-8BAF-3DD772C5BA19}" type="presOf" srcId="{5CC5962D-4F42-4E86-B03C-41D4E4833B56}" destId="{7015B1ED-6885-43FF-BABE-D4D47F887822}" srcOrd="0" destOrd="0" presId="urn:microsoft.com/office/officeart/2005/8/layout/process4"/>
    <dgm:cxn modelId="{EA7253EE-0242-40FC-B565-2EA5DF6E276A}" type="presOf" srcId="{3D12B38D-0169-43F8-966D-BE0CBADD1F3D}" destId="{F6A40CB1-463B-4A42-824D-0F580E2D50E3}" srcOrd="0" destOrd="0" presId="urn:microsoft.com/office/officeart/2005/8/layout/process4"/>
    <dgm:cxn modelId="{AD49CDEE-6994-4B69-8ECA-D0A2C8C2B0D6}" srcId="{3D8ECF0A-4D1E-4E73-B5A7-A40A1E426374}" destId="{58D2426A-C1AA-4E4A-A714-35518956A8CF}" srcOrd="1" destOrd="0" parTransId="{8863F65B-3833-4238-A692-C089197BE3F8}" sibTransId="{3D0DF011-E97A-4A88-AE3E-0AAD7F06D118}"/>
    <dgm:cxn modelId="{1396A4F1-8289-42FC-AB9A-F544533734CC}" srcId="{9843DF13-7E44-4EEA-9236-39AF6EFCD16D}" destId="{160B29EE-BF60-4967-A910-202FEBE79EE3}" srcOrd="5" destOrd="0" parTransId="{D62D2EDA-EA9C-4B86-A7BB-DC9DF90A282A}" sibTransId="{2D974574-A03E-40A7-994F-FACAEEF67914}"/>
    <dgm:cxn modelId="{8D198254-731D-4BF2-8121-791AC5D8821B}" type="presParOf" srcId="{1B44ACFF-3B35-4010-A037-86B2491C3FD4}" destId="{84548BD8-5615-4710-AC0D-3D5083939D4A}" srcOrd="0" destOrd="0" presId="urn:microsoft.com/office/officeart/2005/8/layout/process4"/>
    <dgm:cxn modelId="{A922A4BE-F6F0-4324-AEA7-021E0D1DC253}" type="presParOf" srcId="{84548BD8-5615-4710-AC0D-3D5083939D4A}" destId="{17CBCC77-D241-4163-8948-D31DA08E8F42}" srcOrd="0" destOrd="0" presId="urn:microsoft.com/office/officeart/2005/8/layout/process4"/>
    <dgm:cxn modelId="{C7E5C92C-D4F3-4E1B-86CB-794438529B52}" type="presParOf" srcId="{84548BD8-5615-4710-AC0D-3D5083939D4A}" destId="{9A9756C7-FE92-42BA-8D0E-456A0076CF2D}" srcOrd="1" destOrd="0" presId="urn:microsoft.com/office/officeart/2005/8/layout/process4"/>
    <dgm:cxn modelId="{72A627A0-E0AD-4E58-9E50-8A349975A7D5}" type="presParOf" srcId="{84548BD8-5615-4710-AC0D-3D5083939D4A}" destId="{42B5C54B-C439-43AC-A222-6912DFEF2AB4}" srcOrd="2" destOrd="0" presId="urn:microsoft.com/office/officeart/2005/8/layout/process4"/>
    <dgm:cxn modelId="{44D4D041-0DEA-4A14-B094-F5CB46DAC6F7}" type="presParOf" srcId="{42B5C54B-C439-43AC-A222-6912DFEF2AB4}" destId="{F6A40CB1-463B-4A42-824D-0F580E2D50E3}" srcOrd="0" destOrd="0" presId="urn:microsoft.com/office/officeart/2005/8/layout/process4"/>
    <dgm:cxn modelId="{88293757-5D34-448F-BC27-CDA01A9C137E}" type="presParOf" srcId="{42B5C54B-C439-43AC-A222-6912DFEF2AB4}" destId="{B6E51422-953E-44FD-A820-9A388D6834E3}" srcOrd="1" destOrd="0" presId="urn:microsoft.com/office/officeart/2005/8/layout/process4"/>
    <dgm:cxn modelId="{D65D23AC-4CA9-4C03-BE6F-23528AB0EACA}" type="presParOf" srcId="{1B44ACFF-3B35-4010-A037-86B2491C3FD4}" destId="{A5A6BF55-0D59-40C6-99D6-4E5FE8B2D2C0}" srcOrd="1" destOrd="0" presId="urn:microsoft.com/office/officeart/2005/8/layout/process4"/>
    <dgm:cxn modelId="{4B9B6564-8840-4C47-9E76-9FDEAEA4971D}" type="presParOf" srcId="{1B44ACFF-3B35-4010-A037-86B2491C3FD4}" destId="{7E85FCD5-067F-453D-9FF2-6E695BC2B088}" srcOrd="2" destOrd="0" presId="urn:microsoft.com/office/officeart/2005/8/layout/process4"/>
    <dgm:cxn modelId="{C2B081A3-AC8D-4E30-A196-B1BC5B531B43}" type="presParOf" srcId="{7E85FCD5-067F-453D-9FF2-6E695BC2B088}" destId="{135B68A1-39B0-4C57-A253-EA686BAC1955}" srcOrd="0" destOrd="0" presId="urn:microsoft.com/office/officeart/2005/8/layout/process4"/>
    <dgm:cxn modelId="{0832C9BE-BD0D-408D-9A9B-0ED3169F33B3}" type="presParOf" srcId="{7E85FCD5-067F-453D-9FF2-6E695BC2B088}" destId="{EB1C7049-2B1F-458A-ACF4-A8D496D99563}" srcOrd="1" destOrd="0" presId="urn:microsoft.com/office/officeart/2005/8/layout/process4"/>
    <dgm:cxn modelId="{B438601A-07B1-43AC-8B36-C407FD72AFBD}" type="presParOf" srcId="{7E85FCD5-067F-453D-9FF2-6E695BC2B088}" destId="{0079555D-4A12-4143-86BC-58BAE7D1260A}" srcOrd="2" destOrd="0" presId="urn:microsoft.com/office/officeart/2005/8/layout/process4"/>
    <dgm:cxn modelId="{C18592D6-7DA0-4A91-ACB9-068A33051680}" type="presParOf" srcId="{0079555D-4A12-4143-86BC-58BAE7D1260A}" destId="{33D0ADFB-5C16-4695-9AE4-CEA2F4995327}" srcOrd="0" destOrd="0" presId="urn:microsoft.com/office/officeart/2005/8/layout/process4"/>
    <dgm:cxn modelId="{F665D9C4-86B7-4200-8058-3AD05274719D}" type="presParOf" srcId="{0079555D-4A12-4143-86BC-58BAE7D1260A}" destId="{88E410A4-910E-4C1A-B06E-56C3D3E7B5A2}" srcOrd="1" destOrd="0" presId="urn:microsoft.com/office/officeart/2005/8/layout/process4"/>
    <dgm:cxn modelId="{517D84C4-BEE2-4664-B9E7-93FBF6E86FDA}" type="presParOf" srcId="{1B44ACFF-3B35-4010-A037-86B2491C3FD4}" destId="{F0776B62-A61F-4863-8013-ABF16BA9BAA0}" srcOrd="3" destOrd="0" presId="urn:microsoft.com/office/officeart/2005/8/layout/process4"/>
    <dgm:cxn modelId="{AE6A182E-1492-4CDD-899A-5604FF44BF79}" type="presParOf" srcId="{1B44ACFF-3B35-4010-A037-86B2491C3FD4}" destId="{0ABB18EE-2BDC-48CA-92F8-57FC33EC32E9}" srcOrd="4" destOrd="0" presId="urn:microsoft.com/office/officeart/2005/8/layout/process4"/>
    <dgm:cxn modelId="{DAC856EB-BEF1-4984-A7DF-3BD341ADEF39}" type="presParOf" srcId="{0ABB18EE-2BDC-48CA-92F8-57FC33EC32E9}" destId="{9EB82114-459E-46FE-9DC5-C9551DA0DC65}" srcOrd="0" destOrd="0" presId="urn:microsoft.com/office/officeart/2005/8/layout/process4"/>
    <dgm:cxn modelId="{C35F9DAE-2CDE-4964-90F4-F9CF574FC91A}" type="presParOf" srcId="{0ABB18EE-2BDC-48CA-92F8-57FC33EC32E9}" destId="{C2B0FE22-3B99-48FB-981C-BE9C2CC83AF7}" srcOrd="1" destOrd="0" presId="urn:microsoft.com/office/officeart/2005/8/layout/process4"/>
    <dgm:cxn modelId="{411C88FB-423B-41E2-B94E-39AA0F9334B3}" type="presParOf" srcId="{0ABB18EE-2BDC-48CA-92F8-57FC33EC32E9}" destId="{CEB119A4-38F6-4C42-88A1-AFD7ABBCF643}" srcOrd="2" destOrd="0" presId="urn:microsoft.com/office/officeart/2005/8/layout/process4"/>
    <dgm:cxn modelId="{080FAF0C-CE48-4703-AA65-1DB72B190291}" type="presParOf" srcId="{CEB119A4-38F6-4C42-88A1-AFD7ABBCF643}" destId="{72AF3A06-436A-4E0D-A1BF-7EA73A54E46A}" srcOrd="0" destOrd="0" presId="urn:microsoft.com/office/officeart/2005/8/layout/process4"/>
    <dgm:cxn modelId="{A17FE3A9-2259-47E6-A407-EE36AC324567}" type="presParOf" srcId="{CEB119A4-38F6-4C42-88A1-AFD7ABBCF643}" destId="{5045D7B5-62CF-4E1B-9C1C-A8FD08757978}" srcOrd="1" destOrd="0" presId="urn:microsoft.com/office/officeart/2005/8/layout/process4"/>
    <dgm:cxn modelId="{A5F9ABA7-DFD6-40A5-9A5F-5B7BB79CDA6F}" type="presParOf" srcId="{1B44ACFF-3B35-4010-A037-86B2491C3FD4}" destId="{043AB747-3D91-4504-912B-818AE9B52BE3}" srcOrd="5" destOrd="0" presId="urn:microsoft.com/office/officeart/2005/8/layout/process4"/>
    <dgm:cxn modelId="{929B7BD2-E0F7-4947-B222-213C7E4B565F}" type="presParOf" srcId="{1B44ACFF-3B35-4010-A037-86B2491C3FD4}" destId="{4115DEE5-4B88-44AC-B3E6-D3998FC483AF}" srcOrd="6" destOrd="0" presId="urn:microsoft.com/office/officeart/2005/8/layout/process4"/>
    <dgm:cxn modelId="{4F1C4F45-7480-44CE-B05D-3DFEFA25BD2F}" type="presParOf" srcId="{4115DEE5-4B88-44AC-B3E6-D3998FC483AF}" destId="{2A35A0A1-44E3-4351-9238-1A7CB09F98D1}" srcOrd="0" destOrd="0" presId="urn:microsoft.com/office/officeart/2005/8/layout/process4"/>
    <dgm:cxn modelId="{D02352C8-B3A0-48BA-AB83-D2E6F57713F0}" type="presParOf" srcId="{4115DEE5-4B88-44AC-B3E6-D3998FC483AF}" destId="{C3D17352-B461-4426-BE25-1CA5A4F879F8}" srcOrd="1" destOrd="0" presId="urn:microsoft.com/office/officeart/2005/8/layout/process4"/>
    <dgm:cxn modelId="{A7D41DE8-A51A-4413-9110-FEE9D94FCED9}" type="presParOf" srcId="{4115DEE5-4B88-44AC-B3E6-D3998FC483AF}" destId="{C24F0816-FB40-4DCC-9A8C-B1DFC42EC63D}" srcOrd="2" destOrd="0" presId="urn:microsoft.com/office/officeart/2005/8/layout/process4"/>
    <dgm:cxn modelId="{17155709-386A-4769-9F42-27060D7D2044}" type="presParOf" srcId="{C24F0816-FB40-4DCC-9A8C-B1DFC42EC63D}" destId="{9568F0E3-D8C6-420F-A655-7231DDEF58DA}" srcOrd="0" destOrd="0" presId="urn:microsoft.com/office/officeart/2005/8/layout/process4"/>
    <dgm:cxn modelId="{22D5DEED-20F8-4C2F-B343-0A1104F08499}" type="presParOf" srcId="{C24F0816-FB40-4DCC-9A8C-B1DFC42EC63D}" destId="{F1D45A8B-01B1-4D4A-9B83-3D64A7C1AEFF}" srcOrd="1" destOrd="0" presId="urn:microsoft.com/office/officeart/2005/8/layout/process4"/>
    <dgm:cxn modelId="{094C632D-F703-495C-85A2-8D74648745FB}" type="presParOf" srcId="{1B44ACFF-3B35-4010-A037-86B2491C3FD4}" destId="{1D1C33E7-D662-4FBC-A2B6-7DB63914BCAD}" srcOrd="7" destOrd="0" presId="urn:microsoft.com/office/officeart/2005/8/layout/process4"/>
    <dgm:cxn modelId="{8BE016F4-C920-410C-9C7B-00F6E501875C}" type="presParOf" srcId="{1B44ACFF-3B35-4010-A037-86B2491C3FD4}" destId="{02F13BF8-DDE2-4049-ABD5-14BDC9405383}" srcOrd="8" destOrd="0" presId="urn:microsoft.com/office/officeart/2005/8/layout/process4"/>
    <dgm:cxn modelId="{AE7A3586-C179-4C04-8B28-49B1006363C0}" type="presParOf" srcId="{02F13BF8-DDE2-4049-ABD5-14BDC9405383}" destId="{B5FC2AB8-8121-4348-9C04-C7C40B58F617}" srcOrd="0" destOrd="0" presId="urn:microsoft.com/office/officeart/2005/8/layout/process4"/>
    <dgm:cxn modelId="{678F1FD7-A66A-4813-9EA6-DFC57118FA3A}" type="presParOf" srcId="{02F13BF8-DDE2-4049-ABD5-14BDC9405383}" destId="{C44E83B5-DCC1-4B52-AF38-1F1125CF8BB6}" srcOrd="1" destOrd="0" presId="urn:microsoft.com/office/officeart/2005/8/layout/process4"/>
    <dgm:cxn modelId="{F7AD3465-15D3-4B5F-B8D1-83D5B98C27C8}" type="presParOf" srcId="{02F13BF8-DDE2-4049-ABD5-14BDC9405383}" destId="{1892FCB4-C311-4724-8247-0F5C0544E5B4}" srcOrd="2" destOrd="0" presId="urn:microsoft.com/office/officeart/2005/8/layout/process4"/>
    <dgm:cxn modelId="{03979CE6-2E13-4518-8901-4A890A4A8583}" type="presParOf" srcId="{1892FCB4-C311-4724-8247-0F5C0544E5B4}" destId="{C96A4BCA-7C2A-4D65-90BB-685E3B0ED49E}" srcOrd="0" destOrd="0" presId="urn:microsoft.com/office/officeart/2005/8/layout/process4"/>
    <dgm:cxn modelId="{21FEBD1B-97B6-4E28-ABEA-D57FA1760717}" type="presParOf" srcId="{1892FCB4-C311-4724-8247-0F5C0544E5B4}" destId="{3E2867D7-882B-45C0-9638-62A9C8CC4F50}" srcOrd="1" destOrd="0" presId="urn:microsoft.com/office/officeart/2005/8/layout/process4"/>
    <dgm:cxn modelId="{3C1DAC1D-A5D9-40B3-824C-0FB658F0E564}" type="presParOf" srcId="{1B44ACFF-3B35-4010-A037-86B2491C3FD4}" destId="{B3387F0C-4F8A-4E0F-A810-FA59EEF40B1C}" srcOrd="9" destOrd="0" presId="urn:microsoft.com/office/officeart/2005/8/layout/process4"/>
    <dgm:cxn modelId="{7408DFB3-DB74-4C6B-B985-5A06A514BC0B}" type="presParOf" srcId="{1B44ACFF-3B35-4010-A037-86B2491C3FD4}" destId="{F816D428-E94D-4807-A3F2-C1817C34D5AD}" srcOrd="10" destOrd="0" presId="urn:microsoft.com/office/officeart/2005/8/layout/process4"/>
    <dgm:cxn modelId="{A26D7031-E06A-4FEE-B8B3-090FFFB2A4C0}" type="presParOf" srcId="{F816D428-E94D-4807-A3F2-C1817C34D5AD}" destId="{7015B1ED-6885-43FF-BABE-D4D47F887822}" srcOrd="0" destOrd="0" presId="urn:microsoft.com/office/officeart/2005/8/layout/process4"/>
    <dgm:cxn modelId="{22A37329-A512-4AE8-9864-23618FE9DC9E}" type="presParOf" srcId="{F816D428-E94D-4807-A3F2-C1817C34D5AD}" destId="{7F576CF7-DDA0-4DCC-AE5A-1960B742A7E2}" srcOrd="1" destOrd="0" presId="urn:microsoft.com/office/officeart/2005/8/layout/process4"/>
    <dgm:cxn modelId="{8B5655A1-FEF6-40C9-9DD9-D2D483B26D19}" type="presParOf" srcId="{F816D428-E94D-4807-A3F2-C1817C34D5AD}" destId="{7B1F62BA-5807-4422-B726-B703BA5D3D2B}" srcOrd="2" destOrd="0" presId="urn:microsoft.com/office/officeart/2005/8/layout/process4"/>
    <dgm:cxn modelId="{3A31296A-E0B4-46C3-9180-F6984E818E94}" type="presParOf" srcId="{7B1F62BA-5807-4422-B726-B703BA5D3D2B}" destId="{94289CFE-DB7F-4972-AFC4-4A8035888B1D}" srcOrd="0" destOrd="0" presId="urn:microsoft.com/office/officeart/2005/8/layout/process4"/>
    <dgm:cxn modelId="{82A8EE56-F082-4A71-8C46-EF2964767E5C}" type="presParOf" srcId="{7B1F62BA-5807-4422-B726-B703BA5D3D2B}" destId="{6B5BFB73-9839-476A-AFAA-84F0D976431B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9756C7-FE92-42BA-8D0E-456A0076CF2D}">
      <dsp:nvSpPr>
        <dsp:cNvPr id="0" name=""/>
        <dsp:cNvSpPr/>
      </dsp:nvSpPr>
      <dsp:spPr>
        <a:xfrm>
          <a:off x="0" y="5291522"/>
          <a:ext cx="9583614" cy="694509"/>
        </a:xfrm>
        <a:prstGeom prst="rec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6</a:t>
          </a:r>
          <a:r>
            <a:rPr lang="en-US" sz="1600" b="1" kern="1200" baseline="30000" dirty="0">
              <a:solidFill>
                <a:schemeClr val="bg1"/>
              </a:solidFill>
            </a:rPr>
            <a:t>th</a:t>
          </a:r>
          <a:r>
            <a:rPr lang="en-US" sz="1600" b="1" kern="1200" dirty="0">
              <a:solidFill>
                <a:schemeClr val="bg1"/>
              </a:solidFill>
            </a:rPr>
            <a:t> Meeting Held on 20</a:t>
          </a:r>
          <a:r>
            <a:rPr lang="en-US" sz="1600" b="1" kern="1200" baseline="30000" dirty="0">
              <a:solidFill>
                <a:schemeClr val="bg1"/>
              </a:solidFill>
            </a:rPr>
            <a:t>th</a:t>
          </a:r>
          <a:r>
            <a:rPr lang="en-US" sz="1600" b="1" kern="1200" dirty="0">
              <a:solidFill>
                <a:schemeClr val="bg1"/>
              </a:solidFill>
            </a:rPr>
            <a:t> Feb 2018</a:t>
          </a:r>
        </a:p>
      </dsp:txBody>
      <dsp:txXfrm>
        <a:off x="0" y="5291522"/>
        <a:ext cx="9583614" cy="375035"/>
      </dsp:txXfrm>
    </dsp:sp>
    <dsp:sp modelId="{F6A40CB1-463B-4A42-824D-0F580E2D50E3}">
      <dsp:nvSpPr>
        <dsp:cNvPr id="0" name=""/>
        <dsp:cNvSpPr/>
      </dsp:nvSpPr>
      <dsp:spPr>
        <a:xfrm>
          <a:off x="0" y="5652667"/>
          <a:ext cx="4791807" cy="319474"/>
        </a:xfrm>
        <a:prstGeom prst="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New, Delhi, India</a:t>
          </a:r>
        </a:p>
      </dsp:txBody>
      <dsp:txXfrm>
        <a:off x="0" y="5652667"/>
        <a:ext cx="4791807" cy="319474"/>
      </dsp:txXfrm>
    </dsp:sp>
    <dsp:sp modelId="{B6E51422-953E-44FD-A820-9A388D6834E3}">
      <dsp:nvSpPr>
        <dsp:cNvPr id="0" name=""/>
        <dsp:cNvSpPr/>
      </dsp:nvSpPr>
      <dsp:spPr>
        <a:xfrm>
          <a:off x="4791807" y="5652667"/>
          <a:ext cx="4791807" cy="319474"/>
        </a:xfrm>
        <a:prstGeom prst="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No. of Countries and Organization Participated 65</a:t>
          </a:r>
        </a:p>
      </dsp:txBody>
      <dsp:txXfrm>
        <a:off x="4791807" y="5652667"/>
        <a:ext cx="4791807" cy="319474"/>
      </dsp:txXfrm>
    </dsp:sp>
    <dsp:sp modelId="{EB1C7049-2B1F-458A-ACF4-A8D496D99563}">
      <dsp:nvSpPr>
        <dsp:cNvPr id="0" name=""/>
        <dsp:cNvSpPr/>
      </dsp:nvSpPr>
      <dsp:spPr>
        <a:xfrm rot="10800000">
          <a:off x="0" y="4233784"/>
          <a:ext cx="9583614" cy="1068155"/>
        </a:xfrm>
        <a:prstGeom prst="upArrowCallou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5</a:t>
          </a:r>
          <a:r>
            <a:rPr lang="en-US" sz="1600" b="1" kern="1200" baseline="30000" dirty="0">
              <a:solidFill>
                <a:schemeClr val="bg1"/>
              </a:solidFill>
            </a:rPr>
            <a:t>th</a:t>
          </a:r>
          <a:r>
            <a:rPr lang="en-US" sz="1600" b="1" kern="1200" dirty="0">
              <a:solidFill>
                <a:schemeClr val="bg1"/>
              </a:solidFill>
            </a:rPr>
            <a:t> Meeting Held on 25</a:t>
          </a:r>
          <a:r>
            <a:rPr lang="en-US" sz="1600" b="1" kern="1200" baseline="30000" dirty="0">
              <a:solidFill>
                <a:schemeClr val="bg1"/>
              </a:solidFill>
            </a:rPr>
            <a:t>th</a:t>
          </a:r>
          <a:r>
            <a:rPr lang="en-US" sz="1600" b="1" kern="1200" dirty="0">
              <a:solidFill>
                <a:schemeClr val="bg1"/>
              </a:solidFill>
            </a:rPr>
            <a:t> Sept 2017</a:t>
          </a:r>
        </a:p>
      </dsp:txBody>
      <dsp:txXfrm rot="-10800000">
        <a:off x="0" y="4233784"/>
        <a:ext cx="9583614" cy="374922"/>
      </dsp:txXfrm>
    </dsp:sp>
    <dsp:sp modelId="{33D0ADFB-5C16-4695-9AE4-CEA2F4995327}">
      <dsp:nvSpPr>
        <dsp:cNvPr id="0" name=""/>
        <dsp:cNvSpPr/>
      </dsp:nvSpPr>
      <dsp:spPr>
        <a:xfrm>
          <a:off x="0" y="4608707"/>
          <a:ext cx="4791807" cy="319378"/>
        </a:xfrm>
        <a:prstGeom prst="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New Delhi, India</a:t>
          </a:r>
        </a:p>
      </dsp:txBody>
      <dsp:txXfrm>
        <a:off x="0" y="4608707"/>
        <a:ext cx="4791807" cy="319378"/>
      </dsp:txXfrm>
    </dsp:sp>
    <dsp:sp modelId="{88E410A4-910E-4C1A-B06E-56C3D3E7B5A2}">
      <dsp:nvSpPr>
        <dsp:cNvPr id="0" name=""/>
        <dsp:cNvSpPr/>
      </dsp:nvSpPr>
      <dsp:spPr>
        <a:xfrm>
          <a:off x="4791807" y="4608707"/>
          <a:ext cx="4791807" cy="319378"/>
        </a:xfrm>
        <a:prstGeom prst="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No. of Countries and Organization Participated 75</a:t>
          </a:r>
        </a:p>
      </dsp:txBody>
      <dsp:txXfrm>
        <a:off x="4791807" y="4608707"/>
        <a:ext cx="4791807" cy="319378"/>
      </dsp:txXfrm>
    </dsp:sp>
    <dsp:sp modelId="{C2B0FE22-3B99-48FB-981C-BE9C2CC83AF7}">
      <dsp:nvSpPr>
        <dsp:cNvPr id="0" name=""/>
        <dsp:cNvSpPr/>
      </dsp:nvSpPr>
      <dsp:spPr>
        <a:xfrm rot="10800000">
          <a:off x="0" y="3176046"/>
          <a:ext cx="9583614" cy="1068155"/>
        </a:xfrm>
        <a:prstGeom prst="upArrowCallou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4</a:t>
          </a:r>
          <a:r>
            <a:rPr lang="en-US" sz="1600" b="1" kern="1200" baseline="30000" dirty="0">
              <a:solidFill>
                <a:schemeClr val="bg1"/>
              </a:solidFill>
            </a:rPr>
            <a:t>th</a:t>
          </a:r>
          <a:r>
            <a:rPr lang="en-US" sz="1600" b="1" kern="1200" dirty="0">
              <a:solidFill>
                <a:schemeClr val="bg1"/>
              </a:solidFill>
            </a:rPr>
            <a:t> Meeting Held on 5</a:t>
          </a:r>
          <a:r>
            <a:rPr lang="en-US" sz="1600" b="1" kern="1200" baseline="30000" dirty="0">
              <a:solidFill>
                <a:schemeClr val="bg1"/>
              </a:solidFill>
            </a:rPr>
            <a:t>th</a:t>
          </a:r>
          <a:r>
            <a:rPr lang="en-US" sz="1600" b="1" kern="1200" dirty="0">
              <a:solidFill>
                <a:schemeClr val="bg1"/>
              </a:solidFill>
            </a:rPr>
            <a:t> Oct 2016</a:t>
          </a:r>
        </a:p>
      </dsp:txBody>
      <dsp:txXfrm rot="-10800000">
        <a:off x="0" y="3176046"/>
        <a:ext cx="9583614" cy="374922"/>
      </dsp:txXfrm>
    </dsp:sp>
    <dsp:sp modelId="{72AF3A06-436A-4E0D-A1BF-7EA73A54E46A}">
      <dsp:nvSpPr>
        <dsp:cNvPr id="0" name=""/>
        <dsp:cNvSpPr/>
      </dsp:nvSpPr>
      <dsp:spPr>
        <a:xfrm>
          <a:off x="0" y="3550969"/>
          <a:ext cx="4791807" cy="319378"/>
        </a:xfrm>
        <a:prstGeom prst="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New Delhi, India </a:t>
          </a:r>
        </a:p>
      </dsp:txBody>
      <dsp:txXfrm>
        <a:off x="0" y="3550969"/>
        <a:ext cx="4791807" cy="319378"/>
      </dsp:txXfrm>
    </dsp:sp>
    <dsp:sp modelId="{5045D7B5-62CF-4E1B-9C1C-A8FD08757978}">
      <dsp:nvSpPr>
        <dsp:cNvPr id="0" name=""/>
        <dsp:cNvSpPr/>
      </dsp:nvSpPr>
      <dsp:spPr>
        <a:xfrm>
          <a:off x="4791807" y="3550969"/>
          <a:ext cx="4791807" cy="319378"/>
        </a:xfrm>
        <a:prstGeom prst="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No. of Countries and Organization Participated 72</a:t>
          </a:r>
        </a:p>
      </dsp:txBody>
      <dsp:txXfrm>
        <a:off x="4791807" y="3550969"/>
        <a:ext cx="4791807" cy="319378"/>
      </dsp:txXfrm>
    </dsp:sp>
    <dsp:sp modelId="{C3D17352-B461-4426-BE25-1CA5A4F879F8}">
      <dsp:nvSpPr>
        <dsp:cNvPr id="0" name=""/>
        <dsp:cNvSpPr/>
      </dsp:nvSpPr>
      <dsp:spPr>
        <a:xfrm rot="10800000">
          <a:off x="0" y="2118308"/>
          <a:ext cx="9583614" cy="1068155"/>
        </a:xfrm>
        <a:prstGeom prst="upArrowCallou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3</a:t>
          </a:r>
          <a:r>
            <a:rPr lang="en-US" sz="1600" b="1" kern="1200" baseline="30000" dirty="0">
              <a:solidFill>
                <a:schemeClr val="bg1"/>
              </a:solidFill>
            </a:rPr>
            <a:t>rd</a:t>
          </a:r>
          <a:r>
            <a:rPr lang="en-US" sz="1600" b="1" kern="1200" dirty="0">
              <a:solidFill>
                <a:schemeClr val="bg1"/>
              </a:solidFill>
            </a:rPr>
            <a:t> Meeting Held on 21st Apr 2016</a:t>
          </a:r>
        </a:p>
      </dsp:txBody>
      <dsp:txXfrm rot="-10800000">
        <a:off x="0" y="2118308"/>
        <a:ext cx="9583614" cy="374922"/>
      </dsp:txXfrm>
    </dsp:sp>
    <dsp:sp modelId="{9568F0E3-D8C6-420F-A655-7231DDEF58DA}">
      <dsp:nvSpPr>
        <dsp:cNvPr id="0" name=""/>
        <dsp:cNvSpPr/>
      </dsp:nvSpPr>
      <dsp:spPr>
        <a:xfrm>
          <a:off x="0" y="2493231"/>
          <a:ext cx="4791807" cy="319378"/>
        </a:xfrm>
        <a:prstGeom prst="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New York, USA</a:t>
          </a:r>
        </a:p>
      </dsp:txBody>
      <dsp:txXfrm>
        <a:off x="0" y="2493231"/>
        <a:ext cx="4791807" cy="319378"/>
      </dsp:txXfrm>
    </dsp:sp>
    <dsp:sp modelId="{F1D45A8B-01B1-4D4A-9B83-3D64A7C1AEFF}">
      <dsp:nvSpPr>
        <dsp:cNvPr id="0" name=""/>
        <dsp:cNvSpPr/>
      </dsp:nvSpPr>
      <dsp:spPr>
        <a:xfrm>
          <a:off x="4791807" y="2493231"/>
          <a:ext cx="4791807" cy="319378"/>
        </a:xfrm>
        <a:prstGeom prst="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No. of Countries and Organization Participated 39</a:t>
          </a:r>
        </a:p>
      </dsp:txBody>
      <dsp:txXfrm>
        <a:off x="4791807" y="2493231"/>
        <a:ext cx="4791807" cy="319378"/>
      </dsp:txXfrm>
    </dsp:sp>
    <dsp:sp modelId="{C44E83B5-DCC1-4B52-AF38-1F1125CF8BB6}">
      <dsp:nvSpPr>
        <dsp:cNvPr id="0" name=""/>
        <dsp:cNvSpPr/>
      </dsp:nvSpPr>
      <dsp:spPr>
        <a:xfrm rot="10800000">
          <a:off x="0" y="1060570"/>
          <a:ext cx="9583614" cy="1068155"/>
        </a:xfrm>
        <a:prstGeom prst="upArrowCallou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2</a:t>
          </a:r>
          <a:r>
            <a:rPr lang="en-US" sz="1600" b="1" kern="1200" baseline="30000" dirty="0">
              <a:solidFill>
                <a:schemeClr val="bg1"/>
              </a:solidFill>
            </a:rPr>
            <a:t>nd</a:t>
          </a:r>
          <a:r>
            <a:rPr lang="en-US" sz="1600" b="1" kern="1200" dirty="0">
              <a:solidFill>
                <a:schemeClr val="bg1"/>
              </a:solidFill>
            </a:rPr>
            <a:t> Meeting Held on 18</a:t>
          </a:r>
          <a:r>
            <a:rPr lang="en-US" sz="1600" b="1" kern="1200" baseline="30000" dirty="0">
              <a:solidFill>
                <a:schemeClr val="bg1"/>
              </a:solidFill>
            </a:rPr>
            <a:t>th</a:t>
          </a:r>
          <a:r>
            <a:rPr lang="en-US" sz="1600" b="1" kern="1200" dirty="0">
              <a:solidFill>
                <a:schemeClr val="bg1"/>
              </a:solidFill>
            </a:rPr>
            <a:t> Jan 2016</a:t>
          </a:r>
        </a:p>
      </dsp:txBody>
      <dsp:txXfrm rot="-10800000">
        <a:off x="0" y="1060570"/>
        <a:ext cx="9583614" cy="374922"/>
      </dsp:txXfrm>
    </dsp:sp>
    <dsp:sp modelId="{C96A4BCA-7C2A-4D65-90BB-685E3B0ED49E}">
      <dsp:nvSpPr>
        <dsp:cNvPr id="0" name=""/>
        <dsp:cNvSpPr/>
      </dsp:nvSpPr>
      <dsp:spPr>
        <a:xfrm>
          <a:off x="0" y="1435493"/>
          <a:ext cx="4791807" cy="319378"/>
        </a:xfrm>
        <a:prstGeom prst="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Abu Dhabi, UAE</a:t>
          </a:r>
        </a:p>
      </dsp:txBody>
      <dsp:txXfrm>
        <a:off x="0" y="1435493"/>
        <a:ext cx="4791807" cy="319378"/>
      </dsp:txXfrm>
    </dsp:sp>
    <dsp:sp modelId="{3E2867D7-882B-45C0-9638-62A9C8CC4F50}">
      <dsp:nvSpPr>
        <dsp:cNvPr id="0" name=""/>
        <dsp:cNvSpPr/>
      </dsp:nvSpPr>
      <dsp:spPr>
        <a:xfrm>
          <a:off x="4791807" y="1435493"/>
          <a:ext cx="4791807" cy="319378"/>
        </a:xfrm>
        <a:prstGeom prst="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No. of Countries and Organization Participated 46</a:t>
          </a:r>
        </a:p>
      </dsp:txBody>
      <dsp:txXfrm>
        <a:off x="4791807" y="1435493"/>
        <a:ext cx="4791807" cy="319378"/>
      </dsp:txXfrm>
    </dsp:sp>
    <dsp:sp modelId="{7F576CF7-DDA0-4DCC-AE5A-1960B742A7E2}">
      <dsp:nvSpPr>
        <dsp:cNvPr id="0" name=""/>
        <dsp:cNvSpPr/>
      </dsp:nvSpPr>
      <dsp:spPr>
        <a:xfrm rot="10800000">
          <a:off x="0" y="2832"/>
          <a:ext cx="9583614" cy="1068155"/>
        </a:xfrm>
        <a:prstGeom prst="upArrowCallout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1</a:t>
          </a:r>
          <a:r>
            <a:rPr lang="en-US" sz="1600" b="1" kern="1200" baseline="30000" dirty="0">
              <a:solidFill>
                <a:schemeClr val="bg1"/>
              </a:solidFill>
            </a:rPr>
            <a:t>st</a:t>
          </a:r>
          <a:r>
            <a:rPr lang="en-US" sz="1600" b="1" kern="1200" dirty="0">
              <a:solidFill>
                <a:schemeClr val="bg1"/>
              </a:solidFill>
            </a:rPr>
            <a:t> Meeting Held on 1</a:t>
          </a:r>
          <a:r>
            <a:rPr lang="en-US" sz="1600" b="1" kern="1200" baseline="30000" dirty="0">
              <a:solidFill>
                <a:schemeClr val="bg1"/>
              </a:solidFill>
            </a:rPr>
            <a:t>st</a:t>
          </a:r>
          <a:r>
            <a:rPr lang="en-US" sz="1600" b="1" kern="1200" dirty="0">
              <a:solidFill>
                <a:schemeClr val="bg1"/>
              </a:solidFill>
            </a:rPr>
            <a:t> Dec 2015</a:t>
          </a:r>
        </a:p>
      </dsp:txBody>
      <dsp:txXfrm rot="-10800000">
        <a:off x="0" y="2832"/>
        <a:ext cx="9583614" cy="374922"/>
      </dsp:txXfrm>
    </dsp:sp>
    <dsp:sp modelId="{94289CFE-DB7F-4972-AFC4-4A8035888B1D}">
      <dsp:nvSpPr>
        <dsp:cNvPr id="0" name=""/>
        <dsp:cNvSpPr/>
      </dsp:nvSpPr>
      <dsp:spPr>
        <a:xfrm>
          <a:off x="0" y="377755"/>
          <a:ext cx="4791807" cy="319378"/>
        </a:xfrm>
        <a:prstGeom prst="rect">
          <a:avLst/>
        </a:prstGeom>
        <a:solidFill>
          <a:schemeClr val="accent5">
            <a:lumMod val="60000"/>
            <a:lumOff val="40000"/>
            <a:alpha val="89804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Paris, France</a:t>
          </a:r>
        </a:p>
      </dsp:txBody>
      <dsp:txXfrm>
        <a:off x="0" y="377755"/>
        <a:ext cx="4791807" cy="319378"/>
      </dsp:txXfrm>
    </dsp:sp>
    <dsp:sp modelId="{6B5BFB73-9839-476A-AFAA-84F0D976431B}">
      <dsp:nvSpPr>
        <dsp:cNvPr id="0" name=""/>
        <dsp:cNvSpPr/>
      </dsp:nvSpPr>
      <dsp:spPr>
        <a:xfrm>
          <a:off x="4791807" y="377755"/>
          <a:ext cx="4791807" cy="319378"/>
        </a:xfrm>
        <a:prstGeom prst="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No. of Countries and Organization Participated 23 </a:t>
          </a:r>
        </a:p>
      </dsp:txBody>
      <dsp:txXfrm>
        <a:off x="4791807" y="377755"/>
        <a:ext cx="4791807" cy="3193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F1DEE-D6E8-4850-B7C9-82C97F90EC65}" type="datetimeFigureOut">
              <a:rPr lang="en-IN" smtClean="0"/>
              <a:t>01-10-2018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5A7-3FA9-45AC-9A89-4F790D4D9A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84788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F1DEE-D6E8-4850-B7C9-82C97F90EC65}" type="datetimeFigureOut">
              <a:rPr lang="en-IN" smtClean="0"/>
              <a:t>01-10-2018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5A7-3FA9-45AC-9A89-4F790D4D9A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483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F1DEE-D6E8-4850-B7C9-82C97F90EC65}" type="datetimeFigureOut">
              <a:rPr lang="en-IN" smtClean="0"/>
              <a:t>01-10-2018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5A7-3FA9-45AC-9A89-4F790D4D9A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332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F1DEE-D6E8-4850-B7C9-82C97F90EC65}" type="datetimeFigureOut">
              <a:rPr lang="en-IN" smtClean="0"/>
              <a:t>01-10-2018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5A7-3FA9-45AC-9A89-4F790D4D9A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978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F1DEE-D6E8-4850-B7C9-82C97F90EC65}" type="datetimeFigureOut">
              <a:rPr lang="en-IN" smtClean="0"/>
              <a:t>01-10-2018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5A7-3FA9-45AC-9A89-4F790D4D9A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1381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F1DEE-D6E8-4850-B7C9-82C97F90EC65}" type="datetimeFigureOut">
              <a:rPr lang="en-IN" smtClean="0"/>
              <a:t>01-10-2018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5A7-3FA9-45AC-9A89-4F790D4D9A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3936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F1DEE-D6E8-4850-B7C9-82C97F90EC65}" type="datetimeFigureOut">
              <a:rPr lang="en-IN" smtClean="0"/>
              <a:t>01-10-2018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5A7-3FA9-45AC-9A89-4F790D4D9A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91812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F1DEE-D6E8-4850-B7C9-82C97F90EC65}" type="datetimeFigureOut">
              <a:rPr lang="en-IN" smtClean="0"/>
              <a:t>01-10-2018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5A7-3FA9-45AC-9A89-4F790D4D9A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059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F1DEE-D6E8-4850-B7C9-82C97F90EC65}" type="datetimeFigureOut">
              <a:rPr lang="en-IN" smtClean="0"/>
              <a:t>01-10-2018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5A7-3FA9-45AC-9A89-4F790D4D9A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47162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F1DEE-D6E8-4850-B7C9-82C97F90EC65}" type="datetimeFigureOut">
              <a:rPr lang="en-IN" smtClean="0"/>
              <a:t>01-10-2018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5A7-3FA9-45AC-9A89-4F790D4D9A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53440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F1DEE-D6E8-4850-B7C9-82C97F90EC65}" type="datetimeFigureOut">
              <a:rPr lang="en-IN" smtClean="0"/>
              <a:t>01-10-2018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105A7-3FA9-45AC-9A89-4F790D4D9A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1403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F1DEE-D6E8-4850-B7C9-82C97F90EC65}" type="datetimeFigureOut">
              <a:rPr lang="en-IN" smtClean="0"/>
              <a:t>01-10-2018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105A7-3FA9-45AC-9A89-4F790D4D9A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5018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473109D-BE8E-43A1-BA31-327F14FA76A2}"/>
              </a:ext>
            </a:extLst>
          </p:cNvPr>
          <p:cNvSpPr txBox="1"/>
          <p:nvPr/>
        </p:nvSpPr>
        <p:spPr>
          <a:xfrm>
            <a:off x="0" y="-42656"/>
            <a:ext cx="2126019" cy="784830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Steering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Committee Meetings</a:t>
            </a:r>
          </a:p>
          <a:p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AA339ED-28C2-49E8-8CF1-0264B37701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7134" y="60682"/>
            <a:ext cx="1624866" cy="528846"/>
          </a:xfrm>
          <a:prstGeom prst="rect">
            <a:avLst/>
          </a:prstGeom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51672973"/>
              </p:ext>
            </p:extLst>
          </p:nvPr>
        </p:nvGraphicFramePr>
        <p:xfrm>
          <a:off x="2303586" y="658120"/>
          <a:ext cx="9583614" cy="5988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09026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</Words>
  <Application>Microsoft Office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 ISA</dc:creator>
  <cp:lastModifiedBy>jagjeet sareen</cp:lastModifiedBy>
  <cp:revision>9</cp:revision>
  <dcterms:created xsi:type="dcterms:W3CDTF">2018-09-29T10:12:32Z</dcterms:created>
  <dcterms:modified xsi:type="dcterms:W3CDTF">2018-10-01T08:17:45Z</dcterms:modified>
</cp:coreProperties>
</file>