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79" r:id="rId1"/>
    <p:sldMasterId id="2147484491" r:id="rId2"/>
  </p:sldMasterIdLst>
  <p:notesMasterIdLst>
    <p:notesMasterId r:id="rId23"/>
  </p:notesMasterIdLst>
  <p:sldIdLst>
    <p:sldId id="354" r:id="rId3"/>
    <p:sldId id="355" r:id="rId4"/>
    <p:sldId id="294" r:id="rId5"/>
    <p:sldId id="326" r:id="rId6"/>
    <p:sldId id="329" r:id="rId7"/>
    <p:sldId id="352" r:id="rId8"/>
    <p:sldId id="336" r:id="rId9"/>
    <p:sldId id="337" r:id="rId10"/>
    <p:sldId id="344" r:id="rId11"/>
    <p:sldId id="347" r:id="rId12"/>
    <p:sldId id="350" r:id="rId13"/>
    <p:sldId id="269" r:id="rId14"/>
    <p:sldId id="258" r:id="rId15"/>
    <p:sldId id="284" r:id="rId16"/>
    <p:sldId id="286" r:id="rId17"/>
    <p:sldId id="264" r:id="rId18"/>
    <p:sldId id="260" r:id="rId19"/>
    <p:sldId id="267" r:id="rId20"/>
    <p:sldId id="281" r:id="rId21"/>
    <p:sldId id="35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2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yush Agarwal" initials="AA" lastIdx="1" clrIdx="0">
    <p:extLst>
      <p:ext uri="{19B8F6BF-5375-455C-9EA6-DF929625EA0E}">
        <p15:presenceInfo xmlns:p15="http://schemas.microsoft.com/office/powerpoint/2012/main" userId="Ayush Agarwa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8" autoAdjust="0"/>
    <p:restoredTop sz="94665"/>
  </p:normalViewPr>
  <p:slideViewPr>
    <p:cSldViewPr snapToGrid="0">
      <p:cViewPr>
        <p:scale>
          <a:sx n="92" d="100"/>
          <a:sy n="92" d="100"/>
        </p:scale>
        <p:origin x="80" y="248"/>
      </p:cViewPr>
      <p:guideLst>
        <p:guide orient="horz" pos="816"/>
        <p:guide pos="24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46A899-496C-4C8B-B9D7-4F423B6D795D}" type="doc">
      <dgm:prSet loTypeId="urn:microsoft.com/office/officeart/2009/3/layout/HorizontalOrganizationChart" loCatId="hierarchy" qsTypeId="urn:microsoft.com/office/officeart/2005/8/quickstyle/simple3" qsCatId="simple" csTypeId="urn:microsoft.com/office/officeart/2005/8/colors/colorful5" csCatId="colorful" phldr="1"/>
      <dgm:spPr/>
      <dgm:t>
        <a:bodyPr/>
        <a:lstStyle/>
        <a:p>
          <a:endParaRPr lang="en-US"/>
        </a:p>
      </dgm:t>
    </dgm:pt>
    <dgm:pt modelId="{7DF237C6-50F0-407E-8CB9-ADCC78324932}">
      <dgm:prSet phldrT="[Text]"/>
      <dgm:spPr>
        <a:solidFill>
          <a:schemeClr val="accent1">
            <a:lumMod val="60000"/>
            <a:lumOff val="40000"/>
          </a:schemeClr>
        </a:solidFill>
      </dgm:spPr>
      <dgm:t>
        <a:bodyPr/>
        <a:lstStyle/>
        <a:p>
          <a:r>
            <a:rPr lang="en-US" dirty="0"/>
            <a:t>Financial Regulations</a:t>
          </a:r>
        </a:p>
      </dgm:t>
    </dgm:pt>
    <dgm:pt modelId="{382104D2-9F6E-4C79-88F3-4BAE5F0F8FC7}" type="parTrans" cxnId="{7EBAAB53-4501-4F1C-B95B-CDEDB62CCB02}">
      <dgm:prSet/>
      <dgm:spPr/>
      <dgm:t>
        <a:bodyPr/>
        <a:lstStyle/>
        <a:p>
          <a:endParaRPr lang="en-US"/>
        </a:p>
      </dgm:t>
    </dgm:pt>
    <dgm:pt modelId="{820F4FA9-3629-4CAA-A646-3D42A2907DAC}" type="sibTrans" cxnId="{7EBAAB53-4501-4F1C-B95B-CDEDB62CCB02}">
      <dgm:prSet/>
      <dgm:spPr/>
      <dgm:t>
        <a:bodyPr/>
        <a:lstStyle/>
        <a:p>
          <a:endParaRPr lang="en-US"/>
        </a:p>
      </dgm:t>
    </dgm:pt>
    <dgm:pt modelId="{C27ECCEE-70C9-4057-8FDA-DBAF41C42601}">
      <dgm:prSet phldrT="[Text]"/>
      <dgm:spPr>
        <a:solidFill>
          <a:schemeClr val="accent4">
            <a:lumMod val="60000"/>
            <a:lumOff val="40000"/>
          </a:schemeClr>
        </a:solidFill>
      </dgm:spPr>
      <dgm:t>
        <a:bodyPr/>
        <a:lstStyle/>
        <a:p>
          <a:r>
            <a:rPr lang="en-US" dirty="0"/>
            <a:t>Financial Administration</a:t>
          </a:r>
        </a:p>
      </dgm:t>
    </dgm:pt>
    <dgm:pt modelId="{7012AF00-9E55-47B6-AB2F-7D9EFD9A3C8A}" type="parTrans" cxnId="{D939EA27-605C-4635-BAE7-544AF10D844B}">
      <dgm:prSet/>
      <dgm:spPr>
        <a:ln>
          <a:solidFill>
            <a:schemeClr val="accent4">
              <a:lumMod val="60000"/>
              <a:lumOff val="40000"/>
            </a:schemeClr>
          </a:solidFill>
        </a:ln>
      </dgm:spPr>
      <dgm:t>
        <a:bodyPr/>
        <a:lstStyle/>
        <a:p>
          <a:endParaRPr lang="en-US"/>
        </a:p>
      </dgm:t>
    </dgm:pt>
    <dgm:pt modelId="{E035FE30-E166-4483-B455-20E9873A9FAD}" type="sibTrans" cxnId="{D939EA27-605C-4635-BAE7-544AF10D844B}">
      <dgm:prSet/>
      <dgm:spPr/>
      <dgm:t>
        <a:bodyPr/>
        <a:lstStyle/>
        <a:p>
          <a:endParaRPr lang="en-US"/>
        </a:p>
      </dgm:t>
    </dgm:pt>
    <dgm:pt modelId="{03D4E6AF-38B4-4FCC-8843-F42124497AA6}">
      <dgm:prSet phldrT="[Text]"/>
      <dgm:spPr>
        <a:solidFill>
          <a:schemeClr val="accent4">
            <a:lumMod val="60000"/>
            <a:lumOff val="40000"/>
          </a:schemeClr>
        </a:solidFill>
      </dgm:spPr>
      <dgm:t>
        <a:bodyPr/>
        <a:lstStyle/>
        <a:p>
          <a:r>
            <a:rPr lang="en-US" dirty="0"/>
            <a:t>Management</a:t>
          </a:r>
        </a:p>
      </dgm:t>
    </dgm:pt>
    <dgm:pt modelId="{D1218C67-881D-4B01-94AB-710984FA628D}" type="parTrans" cxnId="{0FD6AADB-6BA9-4C16-96A0-52D6D63CEBF7}">
      <dgm:prSet/>
      <dgm:spPr>
        <a:ln>
          <a:solidFill>
            <a:schemeClr val="accent4">
              <a:lumMod val="60000"/>
              <a:lumOff val="40000"/>
            </a:schemeClr>
          </a:solidFill>
        </a:ln>
      </dgm:spPr>
      <dgm:t>
        <a:bodyPr/>
        <a:lstStyle/>
        <a:p>
          <a:endParaRPr lang="en-US"/>
        </a:p>
      </dgm:t>
    </dgm:pt>
    <dgm:pt modelId="{5A76F59B-545A-4FE3-AC6E-2C8ADFDFA95C}" type="sibTrans" cxnId="{0FD6AADB-6BA9-4C16-96A0-52D6D63CEBF7}">
      <dgm:prSet/>
      <dgm:spPr/>
      <dgm:t>
        <a:bodyPr/>
        <a:lstStyle/>
        <a:p>
          <a:endParaRPr lang="en-US"/>
        </a:p>
      </dgm:t>
    </dgm:pt>
    <dgm:pt modelId="{78916B93-9638-49A3-8F94-A5069F980656}">
      <dgm:prSet phldrT="[Text]"/>
      <dgm:spPr>
        <a:solidFill>
          <a:schemeClr val="accent4">
            <a:lumMod val="60000"/>
            <a:lumOff val="40000"/>
          </a:schemeClr>
        </a:solidFill>
      </dgm:spPr>
      <dgm:t>
        <a:bodyPr/>
        <a:lstStyle/>
        <a:p>
          <a:r>
            <a:rPr lang="en-US" dirty="0"/>
            <a:t>Activities of ISA</a:t>
          </a:r>
        </a:p>
      </dgm:t>
    </dgm:pt>
    <dgm:pt modelId="{AA66C16D-BEDA-43BA-BA44-F203030621BA}" type="parTrans" cxnId="{ACA4B4A8-7AC1-4276-A8F3-01D5B7A21C18}">
      <dgm:prSet/>
      <dgm:spPr>
        <a:ln>
          <a:solidFill>
            <a:schemeClr val="accent4">
              <a:lumMod val="60000"/>
              <a:lumOff val="40000"/>
            </a:schemeClr>
          </a:solidFill>
        </a:ln>
      </dgm:spPr>
      <dgm:t>
        <a:bodyPr/>
        <a:lstStyle/>
        <a:p>
          <a:endParaRPr lang="en-US"/>
        </a:p>
      </dgm:t>
    </dgm:pt>
    <dgm:pt modelId="{87B6DC71-DF4A-4BEF-B940-699736246DA7}" type="sibTrans" cxnId="{ACA4B4A8-7AC1-4276-A8F3-01D5B7A21C18}">
      <dgm:prSet/>
      <dgm:spPr/>
      <dgm:t>
        <a:bodyPr/>
        <a:lstStyle/>
        <a:p>
          <a:endParaRPr lang="en-US"/>
        </a:p>
      </dgm:t>
    </dgm:pt>
    <dgm:pt modelId="{0E446BFB-0710-4C39-A9CB-485D947A60E4}" type="pres">
      <dgm:prSet presAssocID="{9346A899-496C-4C8B-B9D7-4F423B6D795D}" presName="hierChild1" presStyleCnt="0">
        <dgm:presLayoutVars>
          <dgm:orgChart val="1"/>
          <dgm:chPref val="1"/>
          <dgm:dir/>
          <dgm:animOne val="branch"/>
          <dgm:animLvl val="lvl"/>
          <dgm:resizeHandles/>
        </dgm:presLayoutVars>
      </dgm:prSet>
      <dgm:spPr/>
    </dgm:pt>
    <dgm:pt modelId="{57B6404E-5292-4DD0-957B-A703F60B4DB0}" type="pres">
      <dgm:prSet presAssocID="{7DF237C6-50F0-407E-8CB9-ADCC78324932}" presName="hierRoot1" presStyleCnt="0">
        <dgm:presLayoutVars>
          <dgm:hierBranch val="init"/>
        </dgm:presLayoutVars>
      </dgm:prSet>
      <dgm:spPr/>
    </dgm:pt>
    <dgm:pt modelId="{F7C69EEE-460D-4E61-91B5-263964042D27}" type="pres">
      <dgm:prSet presAssocID="{7DF237C6-50F0-407E-8CB9-ADCC78324932}" presName="rootComposite1" presStyleCnt="0"/>
      <dgm:spPr/>
    </dgm:pt>
    <dgm:pt modelId="{188E505D-0D76-4FB7-9DF8-12017FCBF37A}" type="pres">
      <dgm:prSet presAssocID="{7DF237C6-50F0-407E-8CB9-ADCC78324932}" presName="rootText1" presStyleLbl="node0" presStyleIdx="0" presStyleCnt="1" custScaleX="270916">
        <dgm:presLayoutVars>
          <dgm:chPref val="3"/>
        </dgm:presLayoutVars>
      </dgm:prSet>
      <dgm:spPr/>
    </dgm:pt>
    <dgm:pt modelId="{A7D63C18-91BF-4C4A-A6F8-F4C3D2DC3A90}" type="pres">
      <dgm:prSet presAssocID="{7DF237C6-50F0-407E-8CB9-ADCC78324932}" presName="rootConnector1" presStyleLbl="node1" presStyleIdx="0" presStyleCnt="0"/>
      <dgm:spPr/>
    </dgm:pt>
    <dgm:pt modelId="{986021A9-F2DC-43B8-A554-DB0F74C36042}" type="pres">
      <dgm:prSet presAssocID="{7DF237C6-50F0-407E-8CB9-ADCC78324932}" presName="hierChild2" presStyleCnt="0"/>
      <dgm:spPr/>
    </dgm:pt>
    <dgm:pt modelId="{EAB21C7F-4786-44A9-B106-F7D9CB65D219}" type="pres">
      <dgm:prSet presAssocID="{7012AF00-9E55-47B6-AB2F-7D9EFD9A3C8A}" presName="Name64" presStyleLbl="parChTrans1D2" presStyleIdx="0" presStyleCnt="3"/>
      <dgm:spPr/>
    </dgm:pt>
    <dgm:pt modelId="{667AFB0A-5FA4-4B21-92DA-5391691B5F63}" type="pres">
      <dgm:prSet presAssocID="{C27ECCEE-70C9-4057-8FDA-DBAF41C42601}" presName="hierRoot2" presStyleCnt="0">
        <dgm:presLayoutVars>
          <dgm:hierBranch val="init"/>
        </dgm:presLayoutVars>
      </dgm:prSet>
      <dgm:spPr/>
    </dgm:pt>
    <dgm:pt modelId="{192732C5-F1DE-462A-8A49-B1D0EF914080}" type="pres">
      <dgm:prSet presAssocID="{C27ECCEE-70C9-4057-8FDA-DBAF41C42601}" presName="rootComposite" presStyleCnt="0"/>
      <dgm:spPr/>
    </dgm:pt>
    <dgm:pt modelId="{E44B81B7-6EAD-4EB8-AED6-2A31839DA83E}" type="pres">
      <dgm:prSet presAssocID="{C27ECCEE-70C9-4057-8FDA-DBAF41C42601}" presName="rootText" presStyleLbl="node2" presStyleIdx="0" presStyleCnt="3" custScaleX="168008">
        <dgm:presLayoutVars>
          <dgm:chPref val="3"/>
        </dgm:presLayoutVars>
      </dgm:prSet>
      <dgm:spPr/>
    </dgm:pt>
    <dgm:pt modelId="{70E7A9FA-45BB-42CB-BECF-704E7E5E295D}" type="pres">
      <dgm:prSet presAssocID="{C27ECCEE-70C9-4057-8FDA-DBAF41C42601}" presName="rootConnector" presStyleLbl="node2" presStyleIdx="0" presStyleCnt="3"/>
      <dgm:spPr/>
    </dgm:pt>
    <dgm:pt modelId="{5735113B-1FDE-427E-BCF3-7EA3EA27C849}" type="pres">
      <dgm:prSet presAssocID="{C27ECCEE-70C9-4057-8FDA-DBAF41C42601}" presName="hierChild4" presStyleCnt="0"/>
      <dgm:spPr/>
    </dgm:pt>
    <dgm:pt modelId="{12C544A5-12EB-476C-BF33-4932E9B89E77}" type="pres">
      <dgm:prSet presAssocID="{C27ECCEE-70C9-4057-8FDA-DBAF41C42601}" presName="hierChild5" presStyleCnt="0"/>
      <dgm:spPr/>
    </dgm:pt>
    <dgm:pt modelId="{A08410A6-3F14-49BC-86FF-D6EBBAF64071}" type="pres">
      <dgm:prSet presAssocID="{D1218C67-881D-4B01-94AB-710984FA628D}" presName="Name64" presStyleLbl="parChTrans1D2" presStyleIdx="1" presStyleCnt="3"/>
      <dgm:spPr/>
    </dgm:pt>
    <dgm:pt modelId="{196F5649-8534-4C02-9C12-A3983173D029}" type="pres">
      <dgm:prSet presAssocID="{03D4E6AF-38B4-4FCC-8843-F42124497AA6}" presName="hierRoot2" presStyleCnt="0">
        <dgm:presLayoutVars>
          <dgm:hierBranch val="init"/>
        </dgm:presLayoutVars>
      </dgm:prSet>
      <dgm:spPr/>
    </dgm:pt>
    <dgm:pt modelId="{02FAD89C-CD8B-432B-A856-FA8C01D5C264}" type="pres">
      <dgm:prSet presAssocID="{03D4E6AF-38B4-4FCC-8843-F42124497AA6}" presName="rootComposite" presStyleCnt="0"/>
      <dgm:spPr/>
    </dgm:pt>
    <dgm:pt modelId="{031E057A-DF19-4C7A-B66B-FA2C57A2CB11}" type="pres">
      <dgm:prSet presAssocID="{03D4E6AF-38B4-4FCC-8843-F42124497AA6}" presName="rootText" presStyleLbl="node2" presStyleIdx="1" presStyleCnt="3" custScaleX="169130">
        <dgm:presLayoutVars>
          <dgm:chPref val="3"/>
        </dgm:presLayoutVars>
      </dgm:prSet>
      <dgm:spPr/>
    </dgm:pt>
    <dgm:pt modelId="{85EAA9F1-A24A-45D7-8165-ADD74C04F62D}" type="pres">
      <dgm:prSet presAssocID="{03D4E6AF-38B4-4FCC-8843-F42124497AA6}" presName="rootConnector" presStyleLbl="node2" presStyleIdx="1" presStyleCnt="3"/>
      <dgm:spPr/>
    </dgm:pt>
    <dgm:pt modelId="{FAAD6A4D-1FBC-446C-AE56-F375676FD0A6}" type="pres">
      <dgm:prSet presAssocID="{03D4E6AF-38B4-4FCC-8843-F42124497AA6}" presName="hierChild4" presStyleCnt="0"/>
      <dgm:spPr/>
    </dgm:pt>
    <dgm:pt modelId="{24FD8587-8FDF-46F8-81D8-38E68073DDCE}" type="pres">
      <dgm:prSet presAssocID="{03D4E6AF-38B4-4FCC-8843-F42124497AA6}" presName="hierChild5" presStyleCnt="0"/>
      <dgm:spPr/>
    </dgm:pt>
    <dgm:pt modelId="{558CE847-E2BC-4286-BC89-AE71E0089651}" type="pres">
      <dgm:prSet presAssocID="{AA66C16D-BEDA-43BA-BA44-F203030621BA}" presName="Name64" presStyleLbl="parChTrans1D2" presStyleIdx="2" presStyleCnt="3"/>
      <dgm:spPr/>
    </dgm:pt>
    <dgm:pt modelId="{C8B1CAF1-0E12-46F4-AFE2-259278A03D1B}" type="pres">
      <dgm:prSet presAssocID="{78916B93-9638-49A3-8F94-A5069F980656}" presName="hierRoot2" presStyleCnt="0">
        <dgm:presLayoutVars>
          <dgm:hierBranch val="init"/>
        </dgm:presLayoutVars>
      </dgm:prSet>
      <dgm:spPr/>
    </dgm:pt>
    <dgm:pt modelId="{5167C42C-6F7B-4BDD-BC92-9EB26839C3A6}" type="pres">
      <dgm:prSet presAssocID="{78916B93-9638-49A3-8F94-A5069F980656}" presName="rootComposite" presStyleCnt="0"/>
      <dgm:spPr/>
    </dgm:pt>
    <dgm:pt modelId="{8C45AD8E-FE8A-4064-8163-282C6D27738F}" type="pres">
      <dgm:prSet presAssocID="{78916B93-9638-49A3-8F94-A5069F980656}" presName="rootText" presStyleLbl="node2" presStyleIdx="2" presStyleCnt="3" custScaleX="170783">
        <dgm:presLayoutVars>
          <dgm:chPref val="3"/>
        </dgm:presLayoutVars>
      </dgm:prSet>
      <dgm:spPr/>
    </dgm:pt>
    <dgm:pt modelId="{D9CD20B4-1E0B-45A6-B405-6A756ED9B630}" type="pres">
      <dgm:prSet presAssocID="{78916B93-9638-49A3-8F94-A5069F980656}" presName="rootConnector" presStyleLbl="node2" presStyleIdx="2" presStyleCnt="3"/>
      <dgm:spPr/>
    </dgm:pt>
    <dgm:pt modelId="{CB736CC8-432D-4DCB-B6E4-DB42EEC743D2}" type="pres">
      <dgm:prSet presAssocID="{78916B93-9638-49A3-8F94-A5069F980656}" presName="hierChild4" presStyleCnt="0"/>
      <dgm:spPr/>
    </dgm:pt>
    <dgm:pt modelId="{7ACF67CF-1E4A-43E6-81CA-779FA5B8651D}" type="pres">
      <dgm:prSet presAssocID="{78916B93-9638-49A3-8F94-A5069F980656}" presName="hierChild5" presStyleCnt="0"/>
      <dgm:spPr/>
    </dgm:pt>
    <dgm:pt modelId="{851CA0A9-95D5-4315-BD0D-FC6E60090D09}" type="pres">
      <dgm:prSet presAssocID="{7DF237C6-50F0-407E-8CB9-ADCC78324932}" presName="hierChild3" presStyleCnt="0"/>
      <dgm:spPr/>
    </dgm:pt>
  </dgm:ptLst>
  <dgm:cxnLst>
    <dgm:cxn modelId="{E9763B0C-0B50-493A-A6FE-030479DFD08A}" type="presOf" srcId="{7DF237C6-50F0-407E-8CB9-ADCC78324932}" destId="{188E505D-0D76-4FB7-9DF8-12017FCBF37A}" srcOrd="0" destOrd="0" presId="urn:microsoft.com/office/officeart/2009/3/layout/HorizontalOrganizationChart"/>
    <dgm:cxn modelId="{1D3A701C-EB6E-4B64-BE04-F3B43729D2D1}" type="presOf" srcId="{C27ECCEE-70C9-4057-8FDA-DBAF41C42601}" destId="{70E7A9FA-45BB-42CB-BECF-704E7E5E295D}" srcOrd="1" destOrd="0" presId="urn:microsoft.com/office/officeart/2009/3/layout/HorizontalOrganizationChart"/>
    <dgm:cxn modelId="{D77AA11C-C0EA-423C-887A-AF2088D1B966}" type="presOf" srcId="{AA66C16D-BEDA-43BA-BA44-F203030621BA}" destId="{558CE847-E2BC-4286-BC89-AE71E0089651}" srcOrd="0" destOrd="0" presId="urn:microsoft.com/office/officeart/2009/3/layout/HorizontalOrganizationChart"/>
    <dgm:cxn modelId="{D939EA27-605C-4635-BAE7-544AF10D844B}" srcId="{7DF237C6-50F0-407E-8CB9-ADCC78324932}" destId="{C27ECCEE-70C9-4057-8FDA-DBAF41C42601}" srcOrd="0" destOrd="0" parTransId="{7012AF00-9E55-47B6-AB2F-7D9EFD9A3C8A}" sibTransId="{E035FE30-E166-4483-B455-20E9873A9FAD}"/>
    <dgm:cxn modelId="{7EBAAB53-4501-4F1C-B95B-CDEDB62CCB02}" srcId="{9346A899-496C-4C8B-B9D7-4F423B6D795D}" destId="{7DF237C6-50F0-407E-8CB9-ADCC78324932}" srcOrd="0" destOrd="0" parTransId="{382104D2-9F6E-4C79-88F3-4BAE5F0F8FC7}" sibTransId="{820F4FA9-3629-4CAA-A646-3D42A2907DAC}"/>
    <dgm:cxn modelId="{0C3E8975-BE2A-4067-B171-D15D69162AA2}" type="presOf" srcId="{9346A899-496C-4C8B-B9D7-4F423B6D795D}" destId="{0E446BFB-0710-4C39-A9CB-485D947A60E4}" srcOrd="0" destOrd="0" presId="urn:microsoft.com/office/officeart/2009/3/layout/HorizontalOrganizationChart"/>
    <dgm:cxn modelId="{FA12198E-FC34-4A49-BACB-0B288A9BF7FB}" type="presOf" srcId="{78916B93-9638-49A3-8F94-A5069F980656}" destId="{8C45AD8E-FE8A-4064-8163-282C6D27738F}" srcOrd="0" destOrd="0" presId="urn:microsoft.com/office/officeart/2009/3/layout/HorizontalOrganizationChart"/>
    <dgm:cxn modelId="{0ACB8E93-C2DC-4366-B3A9-3722B07C5EAC}" type="presOf" srcId="{7012AF00-9E55-47B6-AB2F-7D9EFD9A3C8A}" destId="{EAB21C7F-4786-44A9-B106-F7D9CB65D219}" srcOrd="0" destOrd="0" presId="urn:microsoft.com/office/officeart/2009/3/layout/HorizontalOrganizationChart"/>
    <dgm:cxn modelId="{ACA4B4A8-7AC1-4276-A8F3-01D5B7A21C18}" srcId="{7DF237C6-50F0-407E-8CB9-ADCC78324932}" destId="{78916B93-9638-49A3-8F94-A5069F980656}" srcOrd="2" destOrd="0" parTransId="{AA66C16D-BEDA-43BA-BA44-F203030621BA}" sibTransId="{87B6DC71-DF4A-4BEF-B940-699736246DA7}"/>
    <dgm:cxn modelId="{7FB705B8-1B90-4E52-8BBA-6030759FE6A9}" type="presOf" srcId="{7DF237C6-50F0-407E-8CB9-ADCC78324932}" destId="{A7D63C18-91BF-4C4A-A6F8-F4C3D2DC3A90}" srcOrd="1" destOrd="0" presId="urn:microsoft.com/office/officeart/2009/3/layout/HorizontalOrganizationChart"/>
    <dgm:cxn modelId="{77937FC5-5CA5-467B-9D4E-77BE6F2C23D1}" type="presOf" srcId="{78916B93-9638-49A3-8F94-A5069F980656}" destId="{D9CD20B4-1E0B-45A6-B405-6A756ED9B630}" srcOrd="1" destOrd="0" presId="urn:microsoft.com/office/officeart/2009/3/layout/HorizontalOrganizationChart"/>
    <dgm:cxn modelId="{0FD6AADB-6BA9-4C16-96A0-52D6D63CEBF7}" srcId="{7DF237C6-50F0-407E-8CB9-ADCC78324932}" destId="{03D4E6AF-38B4-4FCC-8843-F42124497AA6}" srcOrd="1" destOrd="0" parTransId="{D1218C67-881D-4B01-94AB-710984FA628D}" sibTransId="{5A76F59B-545A-4FE3-AC6E-2C8ADFDFA95C}"/>
    <dgm:cxn modelId="{C23B13DC-55F2-4E68-9E2D-B79A9A58A7A8}" type="presOf" srcId="{D1218C67-881D-4B01-94AB-710984FA628D}" destId="{A08410A6-3F14-49BC-86FF-D6EBBAF64071}" srcOrd="0" destOrd="0" presId="urn:microsoft.com/office/officeart/2009/3/layout/HorizontalOrganizationChart"/>
    <dgm:cxn modelId="{112133ED-E4F6-43FB-9BE7-249EF0016C47}" type="presOf" srcId="{C27ECCEE-70C9-4057-8FDA-DBAF41C42601}" destId="{E44B81B7-6EAD-4EB8-AED6-2A31839DA83E}" srcOrd="0" destOrd="0" presId="urn:microsoft.com/office/officeart/2009/3/layout/HorizontalOrganizationChart"/>
    <dgm:cxn modelId="{84B32CF6-C870-4FE5-8BA2-9A9F19133C9D}" type="presOf" srcId="{03D4E6AF-38B4-4FCC-8843-F42124497AA6}" destId="{85EAA9F1-A24A-45D7-8165-ADD74C04F62D}" srcOrd="1" destOrd="0" presId="urn:microsoft.com/office/officeart/2009/3/layout/HorizontalOrganizationChart"/>
    <dgm:cxn modelId="{5833D2F8-0B28-475A-9362-628A1B3C1BB8}" type="presOf" srcId="{03D4E6AF-38B4-4FCC-8843-F42124497AA6}" destId="{031E057A-DF19-4C7A-B66B-FA2C57A2CB11}" srcOrd="0" destOrd="0" presId="urn:microsoft.com/office/officeart/2009/3/layout/HorizontalOrganizationChart"/>
    <dgm:cxn modelId="{E8D3DC8B-9657-40DA-8F6E-8CD3FF8B9669}" type="presParOf" srcId="{0E446BFB-0710-4C39-A9CB-485D947A60E4}" destId="{57B6404E-5292-4DD0-957B-A703F60B4DB0}" srcOrd="0" destOrd="0" presId="urn:microsoft.com/office/officeart/2009/3/layout/HorizontalOrganizationChart"/>
    <dgm:cxn modelId="{908D1FBA-7EEA-4747-8611-3384E1D75D22}" type="presParOf" srcId="{57B6404E-5292-4DD0-957B-A703F60B4DB0}" destId="{F7C69EEE-460D-4E61-91B5-263964042D27}" srcOrd="0" destOrd="0" presId="urn:microsoft.com/office/officeart/2009/3/layout/HorizontalOrganizationChart"/>
    <dgm:cxn modelId="{A70E3C03-6B08-4A6D-873F-5A6E955CFBD4}" type="presParOf" srcId="{F7C69EEE-460D-4E61-91B5-263964042D27}" destId="{188E505D-0D76-4FB7-9DF8-12017FCBF37A}" srcOrd="0" destOrd="0" presId="urn:microsoft.com/office/officeart/2009/3/layout/HorizontalOrganizationChart"/>
    <dgm:cxn modelId="{27006D21-6EFB-498C-ADDB-A4187D2B1D44}" type="presParOf" srcId="{F7C69EEE-460D-4E61-91B5-263964042D27}" destId="{A7D63C18-91BF-4C4A-A6F8-F4C3D2DC3A90}" srcOrd="1" destOrd="0" presId="urn:microsoft.com/office/officeart/2009/3/layout/HorizontalOrganizationChart"/>
    <dgm:cxn modelId="{94A78DC0-CFAA-45D5-8D23-D37C7F8266F6}" type="presParOf" srcId="{57B6404E-5292-4DD0-957B-A703F60B4DB0}" destId="{986021A9-F2DC-43B8-A554-DB0F74C36042}" srcOrd="1" destOrd="0" presId="urn:microsoft.com/office/officeart/2009/3/layout/HorizontalOrganizationChart"/>
    <dgm:cxn modelId="{9DC528F1-F807-4E1A-AD1D-77C910CFCDE9}" type="presParOf" srcId="{986021A9-F2DC-43B8-A554-DB0F74C36042}" destId="{EAB21C7F-4786-44A9-B106-F7D9CB65D219}" srcOrd="0" destOrd="0" presId="urn:microsoft.com/office/officeart/2009/3/layout/HorizontalOrganizationChart"/>
    <dgm:cxn modelId="{9D6DE54E-ACCF-4881-89C8-3B091BF19EDA}" type="presParOf" srcId="{986021A9-F2DC-43B8-A554-DB0F74C36042}" destId="{667AFB0A-5FA4-4B21-92DA-5391691B5F63}" srcOrd="1" destOrd="0" presId="urn:microsoft.com/office/officeart/2009/3/layout/HorizontalOrganizationChart"/>
    <dgm:cxn modelId="{BA17B67E-0754-4238-91F8-3B3BB621CC2C}" type="presParOf" srcId="{667AFB0A-5FA4-4B21-92DA-5391691B5F63}" destId="{192732C5-F1DE-462A-8A49-B1D0EF914080}" srcOrd="0" destOrd="0" presId="urn:microsoft.com/office/officeart/2009/3/layout/HorizontalOrganizationChart"/>
    <dgm:cxn modelId="{A448A983-C9EB-435F-A327-4D336457924B}" type="presParOf" srcId="{192732C5-F1DE-462A-8A49-B1D0EF914080}" destId="{E44B81B7-6EAD-4EB8-AED6-2A31839DA83E}" srcOrd="0" destOrd="0" presId="urn:microsoft.com/office/officeart/2009/3/layout/HorizontalOrganizationChart"/>
    <dgm:cxn modelId="{C6494F91-2AA3-43C4-B293-F222E4299A63}" type="presParOf" srcId="{192732C5-F1DE-462A-8A49-B1D0EF914080}" destId="{70E7A9FA-45BB-42CB-BECF-704E7E5E295D}" srcOrd="1" destOrd="0" presId="urn:microsoft.com/office/officeart/2009/3/layout/HorizontalOrganizationChart"/>
    <dgm:cxn modelId="{410E9BC4-E879-4326-B96F-AD0DA238A7DC}" type="presParOf" srcId="{667AFB0A-5FA4-4B21-92DA-5391691B5F63}" destId="{5735113B-1FDE-427E-BCF3-7EA3EA27C849}" srcOrd="1" destOrd="0" presId="urn:microsoft.com/office/officeart/2009/3/layout/HorizontalOrganizationChart"/>
    <dgm:cxn modelId="{44B3E923-9445-4DC7-9C4A-2FD397BECEA7}" type="presParOf" srcId="{667AFB0A-5FA4-4B21-92DA-5391691B5F63}" destId="{12C544A5-12EB-476C-BF33-4932E9B89E77}" srcOrd="2" destOrd="0" presId="urn:microsoft.com/office/officeart/2009/3/layout/HorizontalOrganizationChart"/>
    <dgm:cxn modelId="{CFB5EB55-6F4A-41A6-95CD-D5B1DD2160E7}" type="presParOf" srcId="{986021A9-F2DC-43B8-A554-DB0F74C36042}" destId="{A08410A6-3F14-49BC-86FF-D6EBBAF64071}" srcOrd="2" destOrd="0" presId="urn:microsoft.com/office/officeart/2009/3/layout/HorizontalOrganizationChart"/>
    <dgm:cxn modelId="{D78DA1B3-5D19-46A9-B949-9555CE114937}" type="presParOf" srcId="{986021A9-F2DC-43B8-A554-DB0F74C36042}" destId="{196F5649-8534-4C02-9C12-A3983173D029}" srcOrd="3" destOrd="0" presId="urn:microsoft.com/office/officeart/2009/3/layout/HorizontalOrganizationChart"/>
    <dgm:cxn modelId="{2E18A1AC-7A4E-4C00-A062-4FC7ADD02FB0}" type="presParOf" srcId="{196F5649-8534-4C02-9C12-A3983173D029}" destId="{02FAD89C-CD8B-432B-A856-FA8C01D5C264}" srcOrd="0" destOrd="0" presId="urn:microsoft.com/office/officeart/2009/3/layout/HorizontalOrganizationChart"/>
    <dgm:cxn modelId="{B2F1E8B6-0949-49C1-874F-574E9FC417A1}" type="presParOf" srcId="{02FAD89C-CD8B-432B-A856-FA8C01D5C264}" destId="{031E057A-DF19-4C7A-B66B-FA2C57A2CB11}" srcOrd="0" destOrd="0" presId="urn:microsoft.com/office/officeart/2009/3/layout/HorizontalOrganizationChart"/>
    <dgm:cxn modelId="{9A950E7E-9D1A-460A-B0AE-1D197AC90634}" type="presParOf" srcId="{02FAD89C-CD8B-432B-A856-FA8C01D5C264}" destId="{85EAA9F1-A24A-45D7-8165-ADD74C04F62D}" srcOrd="1" destOrd="0" presId="urn:microsoft.com/office/officeart/2009/3/layout/HorizontalOrganizationChart"/>
    <dgm:cxn modelId="{B9476973-A1A2-46BC-BCBA-670E12A489FF}" type="presParOf" srcId="{196F5649-8534-4C02-9C12-A3983173D029}" destId="{FAAD6A4D-1FBC-446C-AE56-F375676FD0A6}" srcOrd="1" destOrd="0" presId="urn:microsoft.com/office/officeart/2009/3/layout/HorizontalOrganizationChart"/>
    <dgm:cxn modelId="{D29BF4FB-4D9C-4EFB-96F7-530F89EAE5F6}" type="presParOf" srcId="{196F5649-8534-4C02-9C12-A3983173D029}" destId="{24FD8587-8FDF-46F8-81D8-38E68073DDCE}" srcOrd="2" destOrd="0" presId="urn:microsoft.com/office/officeart/2009/3/layout/HorizontalOrganizationChart"/>
    <dgm:cxn modelId="{7B9BC700-9620-434F-BEDE-924C165E9A23}" type="presParOf" srcId="{986021A9-F2DC-43B8-A554-DB0F74C36042}" destId="{558CE847-E2BC-4286-BC89-AE71E0089651}" srcOrd="4" destOrd="0" presId="urn:microsoft.com/office/officeart/2009/3/layout/HorizontalOrganizationChart"/>
    <dgm:cxn modelId="{35AFD87D-CF3C-4CA9-9227-8FEFF11D959D}" type="presParOf" srcId="{986021A9-F2DC-43B8-A554-DB0F74C36042}" destId="{C8B1CAF1-0E12-46F4-AFE2-259278A03D1B}" srcOrd="5" destOrd="0" presId="urn:microsoft.com/office/officeart/2009/3/layout/HorizontalOrganizationChart"/>
    <dgm:cxn modelId="{A346FBCB-9711-4EAE-9806-44ED91DFACBF}" type="presParOf" srcId="{C8B1CAF1-0E12-46F4-AFE2-259278A03D1B}" destId="{5167C42C-6F7B-4BDD-BC92-9EB26839C3A6}" srcOrd="0" destOrd="0" presId="urn:microsoft.com/office/officeart/2009/3/layout/HorizontalOrganizationChart"/>
    <dgm:cxn modelId="{58F9C8B6-8E95-4E36-BFD3-F001A47319BA}" type="presParOf" srcId="{5167C42C-6F7B-4BDD-BC92-9EB26839C3A6}" destId="{8C45AD8E-FE8A-4064-8163-282C6D27738F}" srcOrd="0" destOrd="0" presId="urn:microsoft.com/office/officeart/2009/3/layout/HorizontalOrganizationChart"/>
    <dgm:cxn modelId="{B50C6E82-39C3-435A-A501-A4D27F4334B6}" type="presParOf" srcId="{5167C42C-6F7B-4BDD-BC92-9EB26839C3A6}" destId="{D9CD20B4-1E0B-45A6-B405-6A756ED9B630}" srcOrd="1" destOrd="0" presId="urn:microsoft.com/office/officeart/2009/3/layout/HorizontalOrganizationChart"/>
    <dgm:cxn modelId="{02E5FD0F-D386-4ECE-BF57-EA25499FA430}" type="presParOf" srcId="{C8B1CAF1-0E12-46F4-AFE2-259278A03D1B}" destId="{CB736CC8-432D-4DCB-B6E4-DB42EEC743D2}" srcOrd="1" destOrd="0" presId="urn:microsoft.com/office/officeart/2009/3/layout/HorizontalOrganizationChart"/>
    <dgm:cxn modelId="{F57647EE-C0A5-4DA6-9385-398E4B2BB205}" type="presParOf" srcId="{C8B1CAF1-0E12-46F4-AFE2-259278A03D1B}" destId="{7ACF67CF-1E4A-43E6-81CA-779FA5B8651D}" srcOrd="2" destOrd="0" presId="urn:microsoft.com/office/officeart/2009/3/layout/HorizontalOrganizationChart"/>
    <dgm:cxn modelId="{E95C9AD2-CB44-494E-BA27-970F17FD0D26}" type="presParOf" srcId="{57B6404E-5292-4DD0-957B-A703F60B4DB0}" destId="{851CA0A9-95D5-4315-BD0D-FC6E60090D09}"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5A174AC-23C5-4750-A703-7B0891BF3ED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10F09F1-0ADA-4888-9D41-5B6D831164E3}">
      <dgm:prSet phldrT="[Text]" custT="1"/>
      <dgm:spPr/>
      <dgm:t>
        <a:bodyPr/>
        <a:lstStyle/>
        <a:p>
          <a:r>
            <a:rPr lang="en-IN" sz="2000" b="1" i="1" dirty="0">
              <a:solidFill>
                <a:schemeClr val="tx1"/>
              </a:solidFill>
              <a:latin typeface="Arial" pitchFamily="34" charset="0"/>
              <a:cs typeface="Arial" pitchFamily="34" charset="0"/>
            </a:rPr>
            <a:t>Working hours </a:t>
          </a:r>
          <a:endParaRPr lang="en-US" sz="2000" dirty="0">
            <a:solidFill>
              <a:schemeClr val="tx1"/>
            </a:solidFill>
            <a:latin typeface="Arial" pitchFamily="34" charset="0"/>
            <a:cs typeface="Arial" pitchFamily="34" charset="0"/>
          </a:endParaRPr>
        </a:p>
      </dgm:t>
    </dgm:pt>
    <dgm:pt modelId="{F8955F45-CC45-4952-97C4-01F1FDF63F07}" type="parTrans" cxnId="{2152F336-EE03-4782-A7F4-2BDA11424E6D}">
      <dgm:prSet/>
      <dgm:spPr/>
      <dgm:t>
        <a:bodyPr/>
        <a:lstStyle/>
        <a:p>
          <a:endParaRPr lang="en-US"/>
        </a:p>
      </dgm:t>
    </dgm:pt>
    <dgm:pt modelId="{714A78BE-7EDC-43D3-BD95-A3D9A70D33EA}" type="sibTrans" cxnId="{2152F336-EE03-4782-A7F4-2BDA11424E6D}">
      <dgm:prSet/>
      <dgm:spPr/>
      <dgm:t>
        <a:bodyPr/>
        <a:lstStyle/>
        <a:p>
          <a:endParaRPr lang="en-US"/>
        </a:p>
      </dgm:t>
    </dgm:pt>
    <dgm:pt modelId="{B3D254A7-C82A-411A-830C-669780FC119E}">
      <dgm:prSet phldrT="[Text]" custT="1"/>
      <dgm:spPr/>
      <dgm:t>
        <a:bodyPr/>
        <a:lstStyle/>
        <a:p>
          <a:r>
            <a:rPr lang="en-IN" sz="2000" i="0" dirty="0">
              <a:latin typeface="Arial" pitchFamily="34" charset="0"/>
              <a:cs typeface="Arial" pitchFamily="34" charset="0"/>
            </a:rPr>
            <a:t>Establish the normal working hours on the basis of the standards used by United Nations common system organizations.</a:t>
          </a:r>
          <a:endParaRPr lang="en-US" sz="2000" i="0" dirty="0">
            <a:latin typeface="Arial" pitchFamily="34" charset="0"/>
            <a:cs typeface="Arial" pitchFamily="34" charset="0"/>
          </a:endParaRPr>
        </a:p>
      </dgm:t>
    </dgm:pt>
    <dgm:pt modelId="{B1772C1B-83A0-435A-9059-6048D265599F}" type="parTrans" cxnId="{0456CD1F-56A2-4560-B02E-549C0003F731}">
      <dgm:prSet/>
      <dgm:spPr/>
      <dgm:t>
        <a:bodyPr/>
        <a:lstStyle/>
        <a:p>
          <a:endParaRPr lang="en-US"/>
        </a:p>
      </dgm:t>
    </dgm:pt>
    <dgm:pt modelId="{AC14924E-E0E5-4F22-ABE8-B4EF390056E5}" type="sibTrans" cxnId="{0456CD1F-56A2-4560-B02E-549C0003F731}">
      <dgm:prSet/>
      <dgm:spPr/>
      <dgm:t>
        <a:bodyPr/>
        <a:lstStyle/>
        <a:p>
          <a:endParaRPr lang="en-US"/>
        </a:p>
      </dgm:t>
    </dgm:pt>
    <dgm:pt modelId="{48F7CD5C-E2D8-4C6D-BF7C-D3F8B8202CC0}">
      <dgm:prSet phldrT="[Text]" custT="1"/>
      <dgm:spPr/>
      <dgm:t>
        <a:bodyPr/>
        <a:lstStyle/>
        <a:p>
          <a:r>
            <a:rPr lang="en-IN" sz="2000" b="1" i="1" dirty="0">
              <a:solidFill>
                <a:schemeClr val="tx1"/>
              </a:solidFill>
              <a:latin typeface="Arial" pitchFamily="34" charset="0"/>
              <a:cs typeface="Arial" pitchFamily="34" charset="0"/>
            </a:rPr>
            <a:t>Official holidays </a:t>
          </a:r>
          <a:endParaRPr lang="en-US" sz="2000" b="1" i="1" dirty="0">
            <a:solidFill>
              <a:schemeClr val="tx1"/>
            </a:solidFill>
            <a:latin typeface="Arial" pitchFamily="34" charset="0"/>
            <a:cs typeface="Arial" pitchFamily="34" charset="0"/>
          </a:endParaRPr>
        </a:p>
      </dgm:t>
    </dgm:pt>
    <dgm:pt modelId="{EA0977DF-61F2-4C67-A3B1-64478C2EF6C6}" type="parTrans" cxnId="{D2B132A5-A537-494F-8AE5-E4CDDF4A31F8}">
      <dgm:prSet/>
      <dgm:spPr/>
      <dgm:t>
        <a:bodyPr/>
        <a:lstStyle/>
        <a:p>
          <a:endParaRPr lang="en-US"/>
        </a:p>
      </dgm:t>
    </dgm:pt>
    <dgm:pt modelId="{A190D650-8AB1-4B0C-B699-D531CEF6FCCB}" type="sibTrans" cxnId="{D2B132A5-A537-494F-8AE5-E4CDDF4A31F8}">
      <dgm:prSet/>
      <dgm:spPr/>
      <dgm:t>
        <a:bodyPr/>
        <a:lstStyle/>
        <a:p>
          <a:endParaRPr lang="en-US"/>
        </a:p>
      </dgm:t>
    </dgm:pt>
    <dgm:pt modelId="{9DD60049-BC03-4231-B894-59AE53BFC9E4}">
      <dgm:prSet phldrT="[Text]" custT="1"/>
      <dgm:spPr/>
      <dgm:t>
        <a:bodyPr/>
        <a:lstStyle/>
        <a:p>
          <a:r>
            <a:rPr lang="en-IN" sz="2000" i="0" dirty="0">
              <a:latin typeface="Arial" pitchFamily="34" charset="0"/>
              <a:cs typeface="Arial" pitchFamily="34" charset="0"/>
            </a:rPr>
            <a:t>Official holidays shall be ten days in each calendar year.</a:t>
          </a:r>
          <a:endParaRPr lang="en-US" sz="2000" i="0" dirty="0">
            <a:latin typeface="Arial" pitchFamily="34" charset="0"/>
            <a:cs typeface="Arial" pitchFamily="34" charset="0"/>
          </a:endParaRPr>
        </a:p>
      </dgm:t>
    </dgm:pt>
    <dgm:pt modelId="{73CF9147-1D43-456A-B700-33BCD47E7DAD}" type="parTrans" cxnId="{116283D0-D1D8-439F-8F03-1454F78DBAE0}">
      <dgm:prSet/>
      <dgm:spPr/>
      <dgm:t>
        <a:bodyPr/>
        <a:lstStyle/>
        <a:p>
          <a:endParaRPr lang="en-US"/>
        </a:p>
      </dgm:t>
    </dgm:pt>
    <dgm:pt modelId="{44D06F22-68F8-4C2D-B07E-04F5CCFD6A49}" type="sibTrans" cxnId="{116283D0-D1D8-439F-8F03-1454F78DBAE0}">
      <dgm:prSet/>
      <dgm:spPr/>
      <dgm:t>
        <a:bodyPr/>
        <a:lstStyle/>
        <a:p>
          <a:endParaRPr lang="en-US"/>
        </a:p>
      </dgm:t>
    </dgm:pt>
    <dgm:pt modelId="{9BDF4F99-419A-4780-A651-F54C50C54D10}">
      <dgm:prSet phldrT="[Text]" custT="1"/>
      <dgm:spPr/>
      <dgm:t>
        <a:bodyPr/>
        <a:lstStyle/>
        <a:p>
          <a:r>
            <a:rPr lang="en-IN" sz="2000" b="1" i="1" dirty="0">
              <a:solidFill>
                <a:schemeClr val="tx1"/>
              </a:solidFill>
              <a:latin typeface="Arial" pitchFamily="34" charset="0"/>
              <a:cs typeface="Arial" pitchFamily="34" charset="0"/>
            </a:rPr>
            <a:t>Leave</a:t>
          </a:r>
          <a:r>
            <a:rPr lang="en-IN" sz="4400" b="1" i="1" dirty="0"/>
            <a:t> </a:t>
          </a:r>
          <a:endParaRPr lang="en-US" sz="4400" dirty="0"/>
        </a:p>
      </dgm:t>
    </dgm:pt>
    <dgm:pt modelId="{869073C9-F8B5-42EE-A60E-A1535EC52222}" type="parTrans" cxnId="{994D258C-BB5F-480C-8955-91F7A2FEB8BF}">
      <dgm:prSet/>
      <dgm:spPr/>
      <dgm:t>
        <a:bodyPr/>
        <a:lstStyle/>
        <a:p>
          <a:endParaRPr lang="en-US"/>
        </a:p>
      </dgm:t>
    </dgm:pt>
    <dgm:pt modelId="{FC953479-8BDC-4D35-8B66-918521B4B28D}" type="sibTrans" cxnId="{994D258C-BB5F-480C-8955-91F7A2FEB8BF}">
      <dgm:prSet/>
      <dgm:spPr/>
      <dgm:t>
        <a:bodyPr/>
        <a:lstStyle/>
        <a:p>
          <a:endParaRPr lang="en-US"/>
        </a:p>
      </dgm:t>
    </dgm:pt>
    <dgm:pt modelId="{B6922967-BBB3-4AF3-BDCA-2EF82B48B404}">
      <dgm:prSet phldrT="[Text]" custT="1"/>
      <dgm:spPr/>
      <dgm:t>
        <a:bodyPr/>
        <a:lstStyle/>
        <a:p>
          <a:r>
            <a:rPr lang="en-IN" sz="2000" i="0" dirty="0">
              <a:latin typeface="Arial" pitchFamily="34" charset="0"/>
              <a:cs typeface="Arial" pitchFamily="34" charset="0"/>
            </a:rPr>
            <a:t>On the basis of the standards used by United Nations common system organizations at each duty station.</a:t>
          </a:r>
          <a:endParaRPr lang="en-US" sz="2000" i="0" dirty="0">
            <a:latin typeface="Arial" pitchFamily="34" charset="0"/>
            <a:cs typeface="Arial" pitchFamily="34" charset="0"/>
          </a:endParaRPr>
        </a:p>
      </dgm:t>
    </dgm:pt>
    <dgm:pt modelId="{1D3E4929-3552-4885-9415-0E2CCB89B5A5}" type="parTrans" cxnId="{A7831378-B942-4A35-989D-EC7ED69EA25D}">
      <dgm:prSet/>
      <dgm:spPr/>
      <dgm:t>
        <a:bodyPr/>
        <a:lstStyle/>
        <a:p>
          <a:endParaRPr lang="en-US"/>
        </a:p>
      </dgm:t>
    </dgm:pt>
    <dgm:pt modelId="{1B830AEF-4CAE-4E0B-88CD-769E27D8C23F}" type="sibTrans" cxnId="{A7831378-B942-4A35-989D-EC7ED69EA25D}">
      <dgm:prSet/>
      <dgm:spPr/>
      <dgm:t>
        <a:bodyPr/>
        <a:lstStyle/>
        <a:p>
          <a:endParaRPr lang="en-US"/>
        </a:p>
      </dgm:t>
    </dgm:pt>
    <dgm:pt modelId="{13B0E7AB-A57B-4819-82CB-69EBF78D3AAD}" type="pres">
      <dgm:prSet presAssocID="{95A174AC-23C5-4750-A703-7B0891BF3ED5}" presName="Name0" presStyleCnt="0">
        <dgm:presLayoutVars>
          <dgm:dir/>
          <dgm:animLvl val="lvl"/>
          <dgm:resizeHandles val="exact"/>
        </dgm:presLayoutVars>
      </dgm:prSet>
      <dgm:spPr/>
    </dgm:pt>
    <dgm:pt modelId="{E7053D1F-D1E1-45CC-A262-030D16E7CF91}" type="pres">
      <dgm:prSet presAssocID="{B10F09F1-0ADA-4888-9D41-5B6D831164E3}" presName="composite" presStyleCnt="0"/>
      <dgm:spPr/>
    </dgm:pt>
    <dgm:pt modelId="{B3710257-9B40-438F-A393-3B22C26E08E4}" type="pres">
      <dgm:prSet presAssocID="{B10F09F1-0ADA-4888-9D41-5B6D831164E3}" presName="parTx" presStyleLbl="alignNode1" presStyleIdx="0" presStyleCnt="3">
        <dgm:presLayoutVars>
          <dgm:chMax val="0"/>
          <dgm:chPref val="0"/>
          <dgm:bulletEnabled val="1"/>
        </dgm:presLayoutVars>
      </dgm:prSet>
      <dgm:spPr/>
    </dgm:pt>
    <dgm:pt modelId="{370E55B4-EBA7-4274-911F-D762D793DB8C}" type="pres">
      <dgm:prSet presAssocID="{B10F09F1-0ADA-4888-9D41-5B6D831164E3}" presName="desTx" presStyleLbl="alignAccFollowNode1" presStyleIdx="0" presStyleCnt="3">
        <dgm:presLayoutVars>
          <dgm:bulletEnabled val="1"/>
        </dgm:presLayoutVars>
      </dgm:prSet>
      <dgm:spPr/>
    </dgm:pt>
    <dgm:pt modelId="{4536AC4C-E023-40FE-A539-40674AC68E4E}" type="pres">
      <dgm:prSet presAssocID="{714A78BE-7EDC-43D3-BD95-A3D9A70D33EA}" presName="space" presStyleCnt="0"/>
      <dgm:spPr/>
    </dgm:pt>
    <dgm:pt modelId="{C4F69ED2-5CB5-4F39-99FA-B22BD24D8E85}" type="pres">
      <dgm:prSet presAssocID="{48F7CD5C-E2D8-4C6D-BF7C-D3F8B8202CC0}" presName="composite" presStyleCnt="0"/>
      <dgm:spPr/>
    </dgm:pt>
    <dgm:pt modelId="{C96E228F-E16C-4EDE-9BD7-222EC948BCA6}" type="pres">
      <dgm:prSet presAssocID="{48F7CD5C-E2D8-4C6D-BF7C-D3F8B8202CC0}" presName="parTx" presStyleLbl="alignNode1" presStyleIdx="1" presStyleCnt="3">
        <dgm:presLayoutVars>
          <dgm:chMax val="0"/>
          <dgm:chPref val="0"/>
          <dgm:bulletEnabled val="1"/>
        </dgm:presLayoutVars>
      </dgm:prSet>
      <dgm:spPr/>
    </dgm:pt>
    <dgm:pt modelId="{64970E3A-2E88-467D-B0FC-25551F5BF116}" type="pres">
      <dgm:prSet presAssocID="{48F7CD5C-E2D8-4C6D-BF7C-D3F8B8202CC0}" presName="desTx" presStyleLbl="alignAccFollowNode1" presStyleIdx="1" presStyleCnt="3">
        <dgm:presLayoutVars>
          <dgm:bulletEnabled val="1"/>
        </dgm:presLayoutVars>
      </dgm:prSet>
      <dgm:spPr/>
    </dgm:pt>
    <dgm:pt modelId="{39C9CD57-5A6E-4108-A98D-3512C6D01ED9}" type="pres">
      <dgm:prSet presAssocID="{A190D650-8AB1-4B0C-B699-D531CEF6FCCB}" presName="space" presStyleCnt="0"/>
      <dgm:spPr/>
    </dgm:pt>
    <dgm:pt modelId="{5F88F36B-6A20-44E4-8B68-9D86A467315E}" type="pres">
      <dgm:prSet presAssocID="{9BDF4F99-419A-4780-A651-F54C50C54D10}" presName="composite" presStyleCnt="0"/>
      <dgm:spPr/>
    </dgm:pt>
    <dgm:pt modelId="{95BC6687-78EA-40F2-A19A-27F644F627A7}" type="pres">
      <dgm:prSet presAssocID="{9BDF4F99-419A-4780-A651-F54C50C54D10}" presName="parTx" presStyleLbl="alignNode1" presStyleIdx="2" presStyleCnt="3">
        <dgm:presLayoutVars>
          <dgm:chMax val="0"/>
          <dgm:chPref val="0"/>
          <dgm:bulletEnabled val="1"/>
        </dgm:presLayoutVars>
      </dgm:prSet>
      <dgm:spPr/>
    </dgm:pt>
    <dgm:pt modelId="{24046D00-BADD-4337-A4C2-5ED0E6E01893}" type="pres">
      <dgm:prSet presAssocID="{9BDF4F99-419A-4780-A651-F54C50C54D10}" presName="desTx" presStyleLbl="alignAccFollowNode1" presStyleIdx="2" presStyleCnt="3">
        <dgm:presLayoutVars>
          <dgm:bulletEnabled val="1"/>
        </dgm:presLayoutVars>
      </dgm:prSet>
      <dgm:spPr/>
    </dgm:pt>
  </dgm:ptLst>
  <dgm:cxnLst>
    <dgm:cxn modelId="{0456CD1F-56A2-4560-B02E-549C0003F731}" srcId="{B10F09F1-0ADA-4888-9D41-5B6D831164E3}" destId="{B3D254A7-C82A-411A-830C-669780FC119E}" srcOrd="0" destOrd="0" parTransId="{B1772C1B-83A0-435A-9059-6048D265599F}" sibTransId="{AC14924E-E0E5-4F22-ABE8-B4EF390056E5}"/>
    <dgm:cxn modelId="{2152F336-EE03-4782-A7F4-2BDA11424E6D}" srcId="{95A174AC-23C5-4750-A703-7B0891BF3ED5}" destId="{B10F09F1-0ADA-4888-9D41-5B6D831164E3}" srcOrd="0" destOrd="0" parTransId="{F8955F45-CC45-4952-97C4-01F1FDF63F07}" sibTransId="{714A78BE-7EDC-43D3-BD95-A3D9A70D33EA}"/>
    <dgm:cxn modelId="{56252838-AEB9-4370-8434-ECA76B17A1F8}" type="presOf" srcId="{9DD60049-BC03-4231-B894-59AE53BFC9E4}" destId="{64970E3A-2E88-467D-B0FC-25551F5BF116}" srcOrd="0" destOrd="0" presId="urn:microsoft.com/office/officeart/2005/8/layout/hList1"/>
    <dgm:cxn modelId="{56CBE765-70E8-4C24-AEF9-404AC77D7A8E}" type="presOf" srcId="{B3D254A7-C82A-411A-830C-669780FC119E}" destId="{370E55B4-EBA7-4274-911F-D762D793DB8C}" srcOrd="0" destOrd="0" presId="urn:microsoft.com/office/officeart/2005/8/layout/hList1"/>
    <dgm:cxn modelId="{A7831378-B942-4A35-989D-EC7ED69EA25D}" srcId="{9BDF4F99-419A-4780-A651-F54C50C54D10}" destId="{B6922967-BBB3-4AF3-BDCA-2EF82B48B404}" srcOrd="0" destOrd="0" parTransId="{1D3E4929-3552-4885-9415-0E2CCB89B5A5}" sibTransId="{1B830AEF-4CAE-4E0B-88CD-769E27D8C23F}"/>
    <dgm:cxn modelId="{B6283888-20E0-4886-B9EE-73B844C01446}" type="presOf" srcId="{48F7CD5C-E2D8-4C6D-BF7C-D3F8B8202CC0}" destId="{C96E228F-E16C-4EDE-9BD7-222EC948BCA6}" srcOrd="0" destOrd="0" presId="urn:microsoft.com/office/officeart/2005/8/layout/hList1"/>
    <dgm:cxn modelId="{994D258C-BB5F-480C-8955-91F7A2FEB8BF}" srcId="{95A174AC-23C5-4750-A703-7B0891BF3ED5}" destId="{9BDF4F99-419A-4780-A651-F54C50C54D10}" srcOrd="2" destOrd="0" parTransId="{869073C9-F8B5-42EE-A60E-A1535EC52222}" sibTransId="{FC953479-8BDC-4D35-8B66-918521B4B28D}"/>
    <dgm:cxn modelId="{D2B132A5-A537-494F-8AE5-E4CDDF4A31F8}" srcId="{95A174AC-23C5-4750-A703-7B0891BF3ED5}" destId="{48F7CD5C-E2D8-4C6D-BF7C-D3F8B8202CC0}" srcOrd="1" destOrd="0" parTransId="{EA0977DF-61F2-4C67-A3B1-64478C2EF6C6}" sibTransId="{A190D650-8AB1-4B0C-B699-D531CEF6FCCB}"/>
    <dgm:cxn modelId="{ED46E0AC-6065-43A9-950A-B5DDD33F2760}" type="presOf" srcId="{B10F09F1-0ADA-4888-9D41-5B6D831164E3}" destId="{B3710257-9B40-438F-A393-3B22C26E08E4}" srcOrd="0" destOrd="0" presId="urn:microsoft.com/office/officeart/2005/8/layout/hList1"/>
    <dgm:cxn modelId="{12804CC6-48B3-4B04-9398-16BB117E6847}" type="presOf" srcId="{9BDF4F99-419A-4780-A651-F54C50C54D10}" destId="{95BC6687-78EA-40F2-A19A-27F644F627A7}" srcOrd="0" destOrd="0" presId="urn:microsoft.com/office/officeart/2005/8/layout/hList1"/>
    <dgm:cxn modelId="{116283D0-D1D8-439F-8F03-1454F78DBAE0}" srcId="{48F7CD5C-E2D8-4C6D-BF7C-D3F8B8202CC0}" destId="{9DD60049-BC03-4231-B894-59AE53BFC9E4}" srcOrd="0" destOrd="0" parTransId="{73CF9147-1D43-456A-B700-33BCD47E7DAD}" sibTransId="{44D06F22-68F8-4C2D-B07E-04F5CCFD6A49}"/>
    <dgm:cxn modelId="{CACF46D1-8328-4901-9A31-9009099FDFD8}" type="presOf" srcId="{95A174AC-23C5-4750-A703-7B0891BF3ED5}" destId="{13B0E7AB-A57B-4819-82CB-69EBF78D3AAD}" srcOrd="0" destOrd="0" presId="urn:microsoft.com/office/officeart/2005/8/layout/hList1"/>
    <dgm:cxn modelId="{0D5FB6ED-7D70-4DE9-A087-F817AF7AE271}" type="presOf" srcId="{B6922967-BBB3-4AF3-BDCA-2EF82B48B404}" destId="{24046D00-BADD-4337-A4C2-5ED0E6E01893}" srcOrd="0" destOrd="0" presId="urn:microsoft.com/office/officeart/2005/8/layout/hList1"/>
    <dgm:cxn modelId="{73680AED-7F5A-4ACA-8C2A-787FBBBF7D99}" type="presParOf" srcId="{13B0E7AB-A57B-4819-82CB-69EBF78D3AAD}" destId="{E7053D1F-D1E1-45CC-A262-030D16E7CF91}" srcOrd="0" destOrd="0" presId="urn:microsoft.com/office/officeart/2005/8/layout/hList1"/>
    <dgm:cxn modelId="{E371944F-5800-4075-A328-F7E9334CA274}" type="presParOf" srcId="{E7053D1F-D1E1-45CC-A262-030D16E7CF91}" destId="{B3710257-9B40-438F-A393-3B22C26E08E4}" srcOrd="0" destOrd="0" presId="urn:microsoft.com/office/officeart/2005/8/layout/hList1"/>
    <dgm:cxn modelId="{68776D15-43D8-424D-BA60-BB38F579C084}" type="presParOf" srcId="{E7053D1F-D1E1-45CC-A262-030D16E7CF91}" destId="{370E55B4-EBA7-4274-911F-D762D793DB8C}" srcOrd="1" destOrd="0" presId="urn:microsoft.com/office/officeart/2005/8/layout/hList1"/>
    <dgm:cxn modelId="{2CBF4D03-621F-4776-9896-8DA251262148}" type="presParOf" srcId="{13B0E7AB-A57B-4819-82CB-69EBF78D3AAD}" destId="{4536AC4C-E023-40FE-A539-40674AC68E4E}" srcOrd="1" destOrd="0" presId="urn:microsoft.com/office/officeart/2005/8/layout/hList1"/>
    <dgm:cxn modelId="{4C3F5A8B-CAEF-452D-9DF2-2240D59678F4}" type="presParOf" srcId="{13B0E7AB-A57B-4819-82CB-69EBF78D3AAD}" destId="{C4F69ED2-5CB5-4F39-99FA-B22BD24D8E85}" srcOrd="2" destOrd="0" presId="urn:microsoft.com/office/officeart/2005/8/layout/hList1"/>
    <dgm:cxn modelId="{80CD4E9B-F752-47A4-A059-4BF5259F17C2}" type="presParOf" srcId="{C4F69ED2-5CB5-4F39-99FA-B22BD24D8E85}" destId="{C96E228F-E16C-4EDE-9BD7-222EC948BCA6}" srcOrd="0" destOrd="0" presId="urn:microsoft.com/office/officeart/2005/8/layout/hList1"/>
    <dgm:cxn modelId="{8EEF975C-64B7-4BD1-B069-F251FF286613}" type="presParOf" srcId="{C4F69ED2-5CB5-4F39-99FA-B22BD24D8E85}" destId="{64970E3A-2E88-467D-B0FC-25551F5BF116}" srcOrd="1" destOrd="0" presId="urn:microsoft.com/office/officeart/2005/8/layout/hList1"/>
    <dgm:cxn modelId="{6CA89A4A-FC8F-480F-B2F9-3CDC4C5D7F83}" type="presParOf" srcId="{13B0E7AB-A57B-4819-82CB-69EBF78D3AAD}" destId="{39C9CD57-5A6E-4108-A98D-3512C6D01ED9}" srcOrd="3" destOrd="0" presId="urn:microsoft.com/office/officeart/2005/8/layout/hList1"/>
    <dgm:cxn modelId="{92BB7F90-51F3-4702-A39D-ADE8F9E884ED}" type="presParOf" srcId="{13B0E7AB-A57B-4819-82CB-69EBF78D3AAD}" destId="{5F88F36B-6A20-44E4-8B68-9D86A467315E}" srcOrd="4" destOrd="0" presId="urn:microsoft.com/office/officeart/2005/8/layout/hList1"/>
    <dgm:cxn modelId="{645125EC-D378-4F9C-ABBB-12D59CEEF8D7}" type="presParOf" srcId="{5F88F36B-6A20-44E4-8B68-9D86A467315E}" destId="{95BC6687-78EA-40F2-A19A-27F644F627A7}" srcOrd="0" destOrd="0" presId="urn:microsoft.com/office/officeart/2005/8/layout/hList1"/>
    <dgm:cxn modelId="{9FC15ED2-9EE2-431E-8E27-2600B00AB600}" type="presParOf" srcId="{5F88F36B-6A20-44E4-8B68-9D86A467315E}" destId="{24046D00-BADD-4337-A4C2-5ED0E6E0189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C3B760-3693-4C41-B9AD-6A8534AF6054}"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3D93049A-EA3C-4226-AD0D-86C3F4BADC8F}" type="pres">
      <dgm:prSet presAssocID="{DBC3B760-3693-4C41-B9AD-6A8534AF6054}" presName="Name0" presStyleCnt="0">
        <dgm:presLayoutVars>
          <dgm:dir/>
          <dgm:animLvl val="lvl"/>
          <dgm:resizeHandles val="exact"/>
        </dgm:presLayoutVars>
      </dgm:prSet>
      <dgm:spPr/>
    </dgm:pt>
    <dgm:pt modelId="{283F40BA-3BC1-4D61-8D8C-884FEC618A5B}" type="pres">
      <dgm:prSet presAssocID="{DBC3B760-3693-4C41-B9AD-6A8534AF6054}" presName="tSp" presStyleCnt="0"/>
      <dgm:spPr/>
    </dgm:pt>
    <dgm:pt modelId="{EC505600-54BC-4E23-8CDA-77A6EEB112DE}" type="pres">
      <dgm:prSet presAssocID="{DBC3B760-3693-4C41-B9AD-6A8534AF6054}" presName="bSp" presStyleCnt="0"/>
      <dgm:spPr/>
    </dgm:pt>
    <dgm:pt modelId="{0AC08B1D-5667-4D7D-8DE8-39FCAEFAC753}" type="pres">
      <dgm:prSet presAssocID="{DBC3B760-3693-4C41-B9AD-6A8534AF6054}" presName="process" presStyleCnt="0"/>
      <dgm:spPr/>
    </dgm:pt>
  </dgm:ptLst>
  <dgm:cxnLst>
    <dgm:cxn modelId="{369FA41C-25BD-4CC6-B34F-BDB534BB4865}" type="presOf" srcId="{DBC3B760-3693-4C41-B9AD-6A8534AF6054}" destId="{3D93049A-EA3C-4226-AD0D-86C3F4BADC8F}" srcOrd="0" destOrd="0" presId="urn:microsoft.com/office/officeart/2005/8/layout/hProcess4"/>
    <dgm:cxn modelId="{548538E2-970C-40BB-B3ED-E8BB5E22EEAD}" type="presParOf" srcId="{3D93049A-EA3C-4226-AD0D-86C3F4BADC8F}" destId="{283F40BA-3BC1-4D61-8D8C-884FEC618A5B}" srcOrd="0" destOrd="0" presId="urn:microsoft.com/office/officeart/2005/8/layout/hProcess4"/>
    <dgm:cxn modelId="{306C539E-31E1-4BF0-981B-32F3C698052A}" type="presParOf" srcId="{3D93049A-EA3C-4226-AD0D-86C3F4BADC8F}" destId="{EC505600-54BC-4E23-8CDA-77A6EEB112DE}" srcOrd="1" destOrd="0" presId="urn:microsoft.com/office/officeart/2005/8/layout/hProcess4"/>
    <dgm:cxn modelId="{D623020C-6D53-483F-AEB8-02E4A3E6C132}" type="presParOf" srcId="{3D93049A-EA3C-4226-AD0D-86C3F4BADC8F}" destId="{0AC08B1D-5667-4D7D-8DE8-39FCAEFAC753}" srcOrd="2"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51D3EB-BB14-4DD1-8337-D829C8F62D9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820AE12F-CB26-4EEB-A25E-4449F389DAD4}">
      <dgm:prSet phldrT="[Text]" custT="1"/>
      <dgm:spPr/>
      <dgm:t>
        <a:bodyPr/>
        <a:lstStyle/>
        <a:p>
          <a:r>
            <a:rPr lang="en-US" sz="1800" b="1" dirty="0">
              <a:latin typeface="Arial" panose="020B0604020202020204" pitchFamily="34" charset="0"/>
              <a:cs typeface="Arial" panose="020B0604020202020204" pitchFamily="34" charset="0"/>
            </a:rPr>
            <a:t>General Fund </a:t>
          </a:r>
          <a:r>
            <a:rPr lang="en-US" sz="2500" b="0" dirty="0">
              <a:solidFill>
                <a:srgbClr val="0070C0"/>
              </a:solidFill>
              <a:latin typeface="Arial" panose="020B0604020202020204" pitchFamily="34" charset="0"/>
              <a:cs typeface="Arial" panose="020B0604020202020204" pitchFamily="34" charset="0"/>
            </a:rPr>
            <a:t>.</a:t>
          </a:r>
          <a:endParaRPr lang="en-US" sz="2500" dirty="0">
            <a:solidFill>
              <a:srgbClr val="0070C0"/>
            </a:solidFill>
            <a:latin typeface="Arial" panose="020B0604020202020204" pitchFamily="34" charset="0"/>
            <a:cs typeface="Arial" panose="020B0604020202020204" pitchFamily="34" charset="0"/>
          </a:endParaRPr>
        </a:p>
      </dgm:t>
    </dgm:pt>
    <dgm:pt modelId="{9E9CB751-D4F8-425A-B5F9-C73E649D7D3C}" type="parTrans" cxnId="{194BE219-CCE7-4E64-B332-17CD15A134BF}">
      <dgm:prSet/>
      <dgm:spPr/>
      <dgm:t>
        <a:bodyPr/>
        <a:lstStyle/>
        <a:p>
          <a:endParaRPr lang="en-US"/>
        </a:p>
      </dgm:t>
    </dgm:pt>
    <dgm:pt modelId="{F313E560-2B77-4A0C-9CEF-64E07F1185FC}" type="sibTrans" cxnId="{194BE219-CCE7-4E64-B332-17CD15A134BF}">
      <dgm:prSet/>
      <dgm:spPr/>
      <dgm:t>
        <a:bodyPr/>
        <a:lstStyle/>
        <a:p>
          <a:endParaRPr lang="en-US"/>
        </a:p>
      </dgm:t>
    </dgm:pt>
    <dgm:pt modelId="{A253AC3C-067C-4E20-A928-0347E3299745}">
      <dgm:prSet phldrT="[Text]" custT="1"/>
      <dgm:spPr/>
      <dgm:t>
        <a:bodyPr/>
        <a:lstStyle/>
        <a:p>
          <a:pPr marL="228600" lvl="1" indent="-228600" algn="l" defTabSz="622300">
            <a:lnSpc>
              <a:spcPct val="90000"/>
            </a:lnSpc>
            <a:spcBef>
              <a:spcPct val="0"/>
            </a:spcBef>
            <a:spcAft>
              <a:spcPct val="15000"/>
            </a:spcAft>
            <a:buChar char="•"/>
          </a:pPr>
          <a:r>
            <a:rPr lang="en-US" sz="1400" kern="1200" dirty="0">
              <a:solidFill>
                <a:prstClr val="black">
                  <a:hueOff val="0"/>
                  <a:satOff val="0"/>
                  <a:lumOff val="0"/>
                  <a:alphaOff val="0"/>
                </a:prstClr>
              </a:solidFill>
              <a:latin typeface="Arial" pitchFamily="34" charset="0"/>
              <a:ea typeface="+mn-ea"/>
              <a:cs typeface="Arial" pitchFamily="34" charset="0"/>
            </a:rPr>
            <a:t>General Fund shall be the ISA’s administrative costs and its core activities from</a:t>
          </a:r>
        </a:p>
      </dgm:t>
    </dgm:pt>
    <dgm:pt modelId="{F064A49F-0A92-4F31-A9B9-BFFC8B114E80}" type="parTrans" cxnId="{9F3DDB3E-41C5-4023-82D2-C63EEC7EA07F}">
      <dgm:prSet/>
      <dgm:spPr/>
      <dgm:t>
        <a:bodyPr/>
        <a:lstStyle/>
        <a:p>
          <a:endParaRPr lang="en-US"/>
        </a:p>
      </dgm:t>
    </dgm:pt>
    <dgm:pt modelId="{99C90461-E929-4D34-8551-54FA0F856F3E}" type="sibTrans" cxnId="{9F3DDB3E-41C5-4023-82D2-C63EEC7EA07F}">
      <dgm:prSet/>
      <dgm:spPr/>
      <dgm:t>
        <a:bodyPr/>
        <a:lstStyle/>
        <a:p>
          <a:endParaRPr lang="en-US"/>
        </a:p>
      </dgm:t>
    </dgm:pt>
    <dgm:pt modelId="{4E1F1441-3625-4AF0-B87E-3F8061367EFC}">
      <dgm:prSet phldrT="[Text]" custT="1"/>
      <dgm:spPr/>
      <dgm:t>
        <a:bodyPr/>
        <a:lstStyle/>
        <a:p>
          <a:r>
            <a:rPr lang="en-US" sz="1800" b="1" dirty="0">
              <a:latin typeface="Arial" panose="020B0604020202020204" pitchFamily="34" charset="0"/>
              <a:cs typeface="Arial" panose="020B0604020202020204" pitchFamily="34" charset="0"/>
            </a:rPr>
            <a:t>Trust Fund</a:t>
          </a:r>
        </a:p>
      </dgm:t>
    </dgm:pt>
    <dgm:pt modelId="{837D2ABE-BCE0-460A-ABB0-076D219FAFE8}" type="parTrans" cxnId="{B4C3C4B4-311C-470A-AC8D-8E4DD2A86C69}">
      <dgm:prSet/>
      <dgm:spPr/>
      <dgm:t>
        <a:bodyPr/>
        <a:lstStyle/>
        <a:p>
          <a:endParaRPr lang="en-US"/>
        </a:p>
      </dgm:t>
    </dgm:pt>
    <dgm:pt modelId="{5BCD50FF-6BB7-4710-9DE2-7A9FD5F1F862}" type="sibTrans" cxnId="{B4C3C4B4-311C-470A-AC8D-8E4DD2A86C69}">
      <dgm:prSet/>
      <dgm:spPr/>
      <dgm:t>
        <a:bodyPr/>
        <a:lstStyle/>
        <a:p>
          <a:endParaRPr lang="en-US"/>
        </a:p>
      </dgm:t>
    </dgm:pt>
    <dgm:pt modelId="{1121BE54-10EA-4021-A703-10AC652F48DA}">
      <dgm:prSet phldrT="[Text]" custT="1"/>
      <dgm:spPr/>
      <dgm:t>
        <a:bodyPr/>
        <a:lstStyle/>
        <a:p>
          <a:pPr marL="228600" indent="-228600"/>
          <a:r>
            <a:rPr lang="en-US" sz="1400" kern="1200" dirty="0">
              <a:solidFill>
                <a:prstClr val="black">
                  <a:hueOff val="0"/>
                  <a:satOff val="0"/>
                  <a:lumOff val="0"/>
                  <a:alphaOff val="0"/>
                </a:prstClr>
              </a:solidFill>
              <a:latin typeface="Arial" pitchFamily="34" charset="0"/>
              <a:ea typeface="+mn-ea"/>
              <a:cs typeface="Arial" pitchFamily="34" charset="0"/>
            </a:rPr>
            <a:t>DG shall establish a trust fund at the request of a donor, clearly defining the purpose and limit.</a:t>
          </a:r>
        </a:p>
      </dgm:t>
    </dgm:pt>
    <dgm:pt modelId="{1ECEE990-2024-466A-BEAE-F744ADCDC291}" type="parTrans" cxnId="{52731F2B-110F-4A6A-B66C-56F9E3F9118C}">
      <dgm:prSet/>
      <dgm:spPr/>
      <dgm:t>
        <a:bodyPr/>
        <a:lstStyle/>
        <a:p>
          <a:endParaRPr lang="en-US"/>
        </a:p>
      </dgm:t>
    </dgm:pt>
    <dgm:pt modelId="{E892414A-6F63-4558-BE51-959B2CB26266}" type="sibTrans" cxnId="{52731F2B-110F-4A6A-B66C-56F9E3F9118C}">
      <dgm:prSet/>
      <dgm:spPr/>
      <dgm:t>
        <a:bodyPr/>
        <a:lstStyle/>
        <a:p>
          <a:endParaRPr lang="en-US"/>
        </a:p>
      </dgm:t>
    </dgm:pt>
    <dgm:pt modelId="{746BFD59-E9BC-4E0C-A458-751BDA674D73}">
      <dgm:prSet phldrT="[Text]" custT="1"/>
      <dgm:spPr/>
      <dgm:t>
        <a:bodyPr/>
        <a:lstStyle/>
        <a:p>
          <a:r>
            <a:rPr lang="en-US" sz="1800" b="1" dirty="0">
              <a:latin typeface="Arial" panose="020B0604020202020204" pitchFamily="34" charset="0"/>
              <a:cs typeface="Arial" panose="020B0604020202020204" pitchFamily="34" charset="0"/>
            </a:rPr>
            <a:t>Working Capital Fund</a:t>
          </a:r>
        </a:p>
      </dgm:t>
    </dgm:pt>
    <dgm:pt modelId="{31417410-8030-4F2E-B247-F56FAAEEC390}" type="parTrans" cxnId="{14C80348-DDC3-4950-BBEF-F56A11A75431}">
      <dgm:prSet/>
      <dgm:spPr/>
      <dgm:t>
        <a:bodyPr/>
        <a:lstStyle/>
        <a:p>
          <a:endParaRPr lang="en-US"/>
        </a:p>
      </dgm:t>
    </dgm:pt>
    <dgm:pt modelId="{7B276477-7877-4EED-BC25-DEDA656078E4}" type="sibTrans" cxnId="{14C80348-DDC3-4950-BBEF-F56A11A75431}">
      <dgm:prSet/>
      <dgm:spPr/>
      <dgm:t>
        <a:bodyPr/>
        <a:lstStyle/>
        <a:p>
          <a:endParaRPr lang="en-US"/>
        </a:p>
      </dgm:t>
    </dgm:pt>
    <dgm:pt modelId="{2E3D1C86-8111-4F28-959B-8A6B5404ED2B}">
      <dgm:prSet phldrT="[Text]"/>
      <dgm:spPr/>
      <dgm:t>
        <a:bodyPr/>
        <a:lstStyle/>
        <a:p>
          <a:pPr marL="228600" lvl="1" indent="-228600" algn="l" defTabSz="622300">
            <a:lnSpc>
              <a:spcPct val="90000"/>
            </a:lnSpc>
            <a:spcBef>
              <a:spcPct val="0"/>
            </a:spcBef>
            <a:spcAft>
              <a:spcPct val="15000"/>
            </a:spcAft>
          </a:pPr>
          <a:r>
            <a:rPr lang="en-US" sz="1400" kern="1200" dirty="0">
              <a:latin typeface="Arial" pitchFamily="34" charset="0"/>
              <a:cs typeface="Arial" pitchFamily="34" charset="0"/>
            </a:rPr>
            <a:t>Working Capital Fund shall be established to address short term liquidity crisis</a:t>
          </a:r>
        </a:p>
      </dgm:t>
    </dgm:pt>
    <dgm:pt modelId="{8CF6FD00-DBE9-4D80-83CF-07A8484B34C5}" type="parTrans" cxnId="{CFD83910-D5A2-4E30-84D0-DD2852DBAEF2}">
      <dgm:prSet/>
      <dgm:spPr/>
      <dgm:t>
        <a:bodyPr/>
        <a:lstStyle/>
        <a:p>
          <a:endParaRPr lang="en-US"/>
        </a:p>
      </dgm:t>
    </dgm:pt>
    <dgm:pt modelId="{9466A27C-8148-4FF7-9F01-A33B1E89081E}" type="sibTrans" cxnId="{CFD83910-D5A2-4E30-84D0-DD2852DBAEF2}">
      <dgm:prSet/>
      <dgm:spPr/>
      <dgm:t>
        <a:bodyPr/>
        <a:lstStyle/>
        <a:p>
          <a:endParaRPr lang="en-US"/>
        </a:p>
      </dgm:t>
    </dgm:pt>
    <dgm:pt modelId="{C5302F00-6306-496A-AC57-A65EE87C508E}">
      <dgm:prSet custT="1"/>
      <dgm:spPr/>
      <dgm:t>
        <a:bodyPr/>
        <a:lstStyle/>
        <a:p>
          <a:pPr marL="514350" lvl="1" indent="-285750" algn="l" defTabSz="93345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voluntary contributions (not for specific purpose);</a:t>
          </a:r>
        </a:p>
      </dgm:t>
    </dgm:pt>
    <dgm:pt modelId="{BA093C4D-58BE-4B0F-99DB-6EADA3E38594}" type="parTrans" cxnId="{5621532C-FF14-46C8-B56D-5D486155658A}">
      <dgm:prSet/>
      <dgm:spPr/>
      <dgm:t>
        <a:bodyPr/>
        <a:lstStyle/>
        <a:p>
          <a:endParaRPr lang="en-US"/>
        </a:p>
      </dgm:t>
    </dgm:pt>
    <dgm:pt modelId="{8A17466F-E499-4B64-8026-316D4BCA51A8}" type="sibTrans" cxnId="{5621532C-FF14-46C8-B56D-5D486155658A}">
      <dgm:prSet/>
      <dgm:spPr/>
      <dgm:t>
        <a:bodyPr/>
        <a:lstStyle/>
        <a:p>
          <a:endParaRPr lang="en-US"/>
        </a:p>
      </dgm:t>
    </dgm:pt>
    <dgm:pt modelId="{ADF157D4-932E-4F57-8318-7A32D1EEBC4A}">
      <dgm:prSet custT="1"/>
      <dgm:spPr/>
      <dgm:t>
        <a:bodyPr/>
        <a:lstStyle/>
        <a:p>
          <a:pPr marL="514350" lvl="1" indent="-285750" algn="l" defTabSz="93345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revenue earned from the Corpus Fund; and</a:t>
          </a:r>
        </a:p>
      </dgm:t>
    </dgm:pt>
    <dgm:pt modelId="{047A57E3-E408-4CE6-B58D-7799ABF1BD1E}" type="parTrans" cxnId="{E7BB2271-43CE-4654-90FA-FF2CCF62A0CF}">
      <dgm:prSet/>
      <dgm:spPr/>
      <dgm:t>
        <a:bodyPr/>
        <a:lstStyle/>
        <a:p>
          <a:endParaRPr lang="en-US"/>
        </a:p>
      </dgm:t>
    </dgm:pt>
    <dgm:pt modelId="{75D45CD8-A6B4-4E75-A321-7CAF5EE8083D}" type="sibTrans" cxnId="{E7BB2271-43CE-4654-90FA-FF2CCF62A0CF}">
      <dgm:prSet/>
      <dgm:spPr/>
      <dgm:t>
        <a:bodyPr/>
        <a:lstStyle/>
        <a:p>
          <a:endParaRPr lang="en-US"/>
        </a:p>
      </dgm:t>
    </dgm:pt>
    <dgm:pt modelId="{D1498DF7-FEF9-4538-AC69-FB1A0F1180B6}">
      <dgm:prSet custT="1"/>
      <dgm:spPr/>
      <dgm:t>
        <a:bodyPr/>
        <a:lstStyle/>
        <a:p>
          <a:pPr marL="514350" lvl="1" indent="-285750" algn="l" defTabSz="93345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miscellaneous incomes, except assessed contributions for specific program.</a:t>
          </a:r>
        </a:p>
      </dgm:t>
    </dgm:pt>
    <dgm:pt modelId="{6A2B37A8-6954-4001-8866-7BF605F5A9D1}" type="parTrans" cxnId="{03079689-9696-49EB-B6F8-7AEE3932AD9E}">
      <dgm:prSet/>
      <dgm:spPr/>
      <dgm:t>
        <a:bodyPr/>
        <a:lstStyle/>
        <a:p>
          <a:endParaRPr lang="en-US"/>
        </a:p>
      </dgm:t>
    </dgm:pt>
    <dgm:pt modelId="{05E93FDF-7565-4A1E-8418-85C71B8F2CC0}" type="sibTrans" cxnId="{03079689-9696-49EB-B6F8-7AEE3932AD9E}">
      <dgm:prSet/>
      <dgm:spPr/>
      <dgm:t>
        <a:bodyPr/>
        <a:lstStyle/>
        <a:p>
          <a:endParaRPr lang="en-US"/>
        </a:p>
      </dgm:t>
    </dgm:pt>
    <dgm:pt modelId="{AB0AC972-11F4-4994-BFDC-E1AE415E619E}">
      <dgm:prSet custT="1"/>
      <dgm:spPr/>
      <dgm:t>
        <a:bodyPr/>
        <a:lstStyle/>
        <a:p>
          <a:pPr marL="228600" indent="-228600"/>
          <a:r>
            <a:rPr lang="en-US" sz="1400" kern="1200" dirty="0">
              <a:solidFill>
                <a:prstClr val="black">
                  <a:hueOff val="0"/>
                  <a:satOff val="0"/>
                  <a:lumOff val="0"/>
                  <a:alphaOff val="0"/>
                </a:prstClr>
              </a:solidFill>
              <a:latin typeface="Arial" pitchFamily="34" charset="0"/>
              <a:ea typeface="+mn-ea"/>
              <a:cs typeface="Arial" pitchFamily="34" charset="0"/>
            </a:rPr>
            <a:t>The account of trust funds shall be defined and reported to the Assembly.</a:t>
          </a:r>
        </a:p>
      </dgm:t>
    </dgm:pt>
    <dgm:pt modelId="{ADED76C7-92B1-4F41-9F5E-93949C899751}" type="parTrans" cxnId="{777C693F-B50E-4AB2-8165-A4DA9A66E252}">
      <dgm:prSet/>
      <dgm:spPr/>
      <dgm:t>
        <a:bodyPr/>
        <a:lstStyle/>
        <a:p>
          <a:endParaRPr lang="en-US"/>
        </a:p>
      </dgm:t>
    </dgm:pt>
    <dgm:pt modelId="{A60400FF-B87C-4933-B61A-CD3909E7A95D}" type="sibTrans" cxnId="{777C693F-B50E-4AB2-8165-A4DA9A66E252}">
      <dgm:prSet/>
      <dgm:spPr/>
      <dgm:t>
        <a:bodyPr/>
        <a:lstStyle/>
        <a:p>
          <a:endParaRPr lang="en-US"/>
        </a:p>
      </dgm:t>
    </dgm:pt>
    <dgm:pt modelId="{6379CFA6-6758-46DA-8F7A-4703A37E9867}">
      <dgm:prSet/>
      <dgm:spPr/>
      <dgm:t>
        <a:bodyPr/>
        <a:lstStyle/>
        <a:p>
          <a:pPr marL="228600" lvl="1" indent="-228600" algn="l" defTabSz="622300">
            <a:lnSpc>
              <a:spcPct val="90000"/>
            </a:lnSpc>
            <a:spcBef>
              <a:spcPct val="0"/>
            </a:spcBef>
            <a:spcAft>
              <a:spcPct val="15000"/>
            </a:spcAft>
          </a:pPr>
          <a:r>
            <a:rPr lang="en-US" sz="1400" kern="1200" dirty="0">
              <a:latin typeface="Arial" pitchFamily="34" charset="0"/>
              <a:cs typeface="Arial" pitchFamily="34" charset="0"/>
            </a:rPr>
            <a:t>The level of working capital funds shall be determined by the Assembly</a:t>
          </a:r>
        </a:p>
      </dgm:t>
    </dgm:pt>
    <dgm:pt modelId="{F0E2D94E-1ECE-4109-8B25-CC0A5E4F67AB}" type="parTrans" cxnId="{5473FBE7-5B51-4571-A10A-91E60E1F7D03}">
      <dgm:prSet/>
      <dgm:spPr/>
      <dgm:t>
        <a:bodyPr/>
        <a:lstStyle/>
        <a:p>
          <a:endParaRPr lang="en-US"/>
        </a:p>
      </dgm:t>
    </dgm:pt>
    <dgm:pt modelId="{3EBAEE69-48D6-410D-B678-7A8B674B8CA4}" type="sibTrans" cxnId="{5473FBE7-5B51-4571-A10A-91E60E1F7D03}">
      <dgm:prSet/>
      <dgm:spPr/>
      <dgm:t>
        <a:bodyPr/>
        <a:lstStyle/>
        <a:p>
          <a:endParaRPr lang="en-US"/>
        </a:p>
      </dgm:t>
    </dgm:pt>
    <dgm:pt modelId="{1AF529CC-7C94-4932-AC07-83339FA6AE3F}">
      <dgm:prSet/>
      <dgm:spPr/>
      <dgm:t>
        <a:bodyPr/>
        <a:lstStyle/>
        <a:p>
          <a:pPr marL="228600" lvl="1" indent="-228600" algn="l" defTabSz="622300">
            <a:lnSpc>
              <a:spcPct val="90000"/>
            </a:lnSpc>
            <a:spcBef>
              <a:spcPct val="0"/>
            </a:spcBef>
            <a:spcAft>
              <a:spcPct val="15000"/>
            </a:spcAft>
          </a:pPr>
          <a:r>
            <a:rPr lang="en-US" sz="1400" kern="1200" dirty="0">
              <a:latin typeface="Arial" pitchFamily="34" charset="0"/>
              <a:cs typeface="Arial" pitchFamily="34" charset="0"/>
            </a:rPr>
            <a:t>Working Capital Funds shall borrow from</a:t>
          </a:r>
        </a:p>
      </dgm:t>
    </dgm:pt>
    <dgm:pt modelId="{A136A828-8925-44EE-A827-EFD09E49283B}" type="parTrans" cxnId="{9F04C184-63A8-4642-A81F-49B67A1AB088}">
      <dgm:prSet/>
      <dgm:spPr/>
      <dgm:t>
        <a:bodyPr/>
        <a:lstStyle/>
        <a:p>
          <a:endParaRPr lang="en-US"/>
        </a:p>
      </dgm:t>
    </dgm:pt>
    <dgm:pt modelId="{D9D64563-2920-42D4-B997-739CBDF2BF36}" type="sibTrans" cxnId="{9F04C184-63A8-4642-A81F-49B67A1AB088}">
      <dgm:prSet/>
      <dgm:spPr/>
      <dgm:t>
        <a:bodyPr/>
        <a:lstStyle/>
        <a:p>
          <a:endParaRPr lang="en-US"/>
        </a:p>
      </dgm:t>
    </dgm:pt>
    <dgm:pt modelId="{43153C95-77E5-4271-BFA3-D003D1E27A3B}">
      <dgm:prSet/>
      <dgm:spPr/>
      <dgm:t>
        <a:bodyPr/>
        <a:lstStyle/>
        <a:p>
          <a:pPr marL="228600" lvl="1" indent="-228600" algn="l" defTabSz="622300">
            <a:lnSpc>
              <a:spcPct val="90000"/>
            </a:lnSpc>
            <a:spcBef>
              <a:spcPct val="0"/>
            </a:spcBef>
            <a:spcAft>
              <a:spcPct val="15000"/>
            </a:spcAft>
          </a:pPr>
          <a:r>
            <a:rPr lang="en-US" sz="1400" kern="1200" dirty="0">
              <a:latin typeface="Arial" pitchFamily="34" charset="0"/>
              <a:cs typeface="Arial" pitchFamily="34" charset="0"/>
            </a:rPr>
            <a:t>Funds borrowed from Working Capital Fund shall be reimbursed back to Working Fund</a:t>
          </a:r>
        </a:p>
      </dgm:t>
    </dgm:pt>
    <dgm:pt modelId="{2CAF9808-826B-471B-BE26-A7764A1FBC9A}" type="parTrans" cxnId="{F4E54053-F0AE-4C62-A4B0-D40BAC13C616}">
      <dgm:prSet/>
      <dgm:spPr/>
      <dgm:t>
        <a:bodyPr/>
        <a:lstStyle/>
        <a:p>
          <a:endParaRPr lang="en-US"/>
        </a:p>
      </dgm:t>
    </dgm:pt>
    <dgm:pt modelId="{F0BBBEBB-93A8-473A-92B8-1DF1411BE22E}" type="sibTrans" cxnId="{F4E54053-F0AE-4C62-A4B0-D40BAC13C616}">
      <dgm:prSet/>
      <dgm:spPr/>
      <dgm:t>
        <a:bodyPr/>
        <a:lstStyle/>
        <a:p>
          <a:endParaRPr lang="en-US"/>
        </a:p>
      </dgm:t>
    </dgm:pt>
    <dgm:pt modelId="{31CE5F87-A46C-4ECB-B9AA-AA26CB52B131}">
      <dgm:prSet/>
      <dgm:spPr/>
      <dgm:t>
        <a:bodyPr/>
        <a:lstStyle/>
        <a:p>
          <a:pPr marL="228600" lvl="1" indent="-228600" algn="l" defTabSz="622300">
            <a:lnSpc>
              <a:spcPct val="90000"/>
            </a:lnSpc>
            <a:spcBef>
              <a:spcPct val="0"/>
            </a:spcBef>
            <a:spcAft>
              <a:spcPct val="15000"/>
            </a:spcAft>
          </a:pPr>
          <a:r>
            <a:rPr lang="en-US" sz="1400" kern="1200" dirty="0">
              <a:latin typeface="Arial" pitchFamily="34" charset="0"/>
              <a:cs typeface="Arial" pitchFamily="34" charset="0"/>
            </a:rPr>
            <a:t>Advances from Working Capital Funds may be given to finance the activities of the ISA and shall be reimbursed to the Fund as soon as possible.</a:t>
          </a:r>
        </a:p>
      </dgm:t>
    </dgm:pt>
    <dgm:pt modelId="{C3D5E0CF-DBB6-4230-BC87-100463D2A4A3}" type="parTrans" cxnId="{591C70C8-3735-490A-8403-14BB4018D234}">
      <dgm:prSet/>
      <dgm:spPr/>
      <dgm:t>
        <a:bodyPr/>
        <a:lstStyle/>
        <a:p>
          <a:endParaRPr lang="en-US"/>
        </a:p>
      </dgm:t>
    </dgm:pt>
    <dgm:pt modelId="{E583B00D-442B-4662-8B03-44BC2ACBE648}" type="sibTrans" cxnId="{591C70C8-3735-490A-8403-14BB4018D234}">
      <dgm:prSet/>
      <dgm:spPr/>
      <dgm:t>
        <a:bodyPr/>
        <a:lstStyle/>
        <a:p>
          <a:endParaRPr lang="en-US"/>
        </a:p>
      </dgm:t>
    </dgm:pt>
    <dgm:pt modelId="{ED16DCD9-9BA0-4E1F-987C-22AE30BC9AC4}">
      <dgm:prSet custT="1"/>
      <dgm:spPr/>
      <dgm:t>
        <a:bodyPr/>
        <a:lstStyle/>
        <a:p>
          <a:pPr marL="228600" indent="-228600" rtl="0"/>
          <a:r>
            <a:rPr lang="en-US" sz="1400" kern="1200" dirty="0">
              <a:solidFill>
                <a:prstClr val="black">
                  <a:hueOff val="0"/>
                  <a:satOff val="0"/>
                  <a:lumOff val="0"/>
                  <a:alphaOff val="0"/>
                </a:prstClr>
              </a:solidFill>
              <a:latin typeface="Arial" pitchFamily="34" charset="0"/>
              <a:ea typeface="+mn-ea"/>
              <a:cs typeface="Arial" pitchFamily="34" charset="0"/>
            </a:rPr>
            <a:t>Maintain separate accounts for all dedicated trust funds.</a:t>
          </a:r>
        </a:p>
      </dgm:t>
    </dgm:pt>
    <dgm:pt modelId="{9C2AD7AC-5BA1-4C7B-88D6-D5129C311EC5}" type="parTrans" cxnId="{F67A5BFF-F0FB-44A6-ABE3-9AB0B6B53D49}">
      <dgm:prSet/>
      <dgm:spPr/>
      <dgm:t>
        <a:bodyPr/>
        <a:lstStyle/>
        <a:p>
          <a:endParaRPr lang="en-US"/>
        </a:p>
      </dgm:t>
    </dgm:pt>
    <dgm:pt modelId="{CBA0C866-2386-4AEF-8E17-8814D0193630}" type="sibTrans" cxnId="{F67A5BFF-F0FB-44A6-ABE3-9AB0B6B53D49}">
      <dgm:prSet/>
      <dgm:spPr/>
      <dgm:t>
        <a:bodyPr/>
        <a:lstStyle/>
        <a:p>
          <a:endParaRPr lang="en-US"/>
        </a:p>
      </dgm:t>
    </dgm:pt>
    <dgm:pt modelId="{24549BD9-2ECC-4D21-8FF2-29159DC94845}">
      <dgm:prSet custT="1"/>
      <dgm:spPr/>
      <dgm:t>
        <a:bodyPr/>
        <a:lstStyle/>
        <a:p>
          <a:pPr marL="228600" indent="-228600" rtl="0"/>
          <a:r>
            <a:rPr lang="en-IN" sz="1400" kern="1200" dirty="0">
              <a:solidFill>
                <a:prstClr val="black">
                  <a:hueOff val="0"/>
                  <a:satOff val="0"/>
                  <a:lumOff val="0"/>
                  <a:alphaOff val="0"/>
                </a:prstClr>
              </a:solidFill>
              <a:latin typeface="Arial" pitchFamily="34" charset="0"/>
              <a:ea typeface="+mn-ea"/>
              <a:cs typeface="Arial" pitchFamily="34" charset="0"/>
            </a:rPr>
            <a:t>DG shall set minimum threshold of contribution for establishing trust fund.</a:t>
          </a:r>
          <a:endParaRPr lang="en-US" sz="1400" kern="1200" dirty="0">
            <a:solidFill>
              <a:prstClr val="black">
                <a:hueOff val="0"/>
                <a:satOff val="0"/>
                <a:lumOff val="0"/>
                <a:alphaOff val="0"/>
              </a:prstClr>
            </a:solidFill>
            <a:latin typeface="Arial" pitchFamily="34" charset="0"/>
            <a:ea typeface="+mn-ea"/>
            <a:cs typeface="Arial" pitchFamily="34" charset="0"/>
          </a:endParaRPr>
        </a:p>
      </dgm:t>
    </dgm:pt>
    <dgm:pt modelId="{37F207F0-A576-4936-8F93-9DAB98C0537B}" type="parTrans" cxnId="{1DDFBE92-60BA-42C0-894F-04A85E6DCCB8}">
      <dgm:prSet/>
      <dgm:spPr/>
      <dgm:t>
        <a:bodyPr/>
        <a:lstStyle/>
        <a:p>
          <a:endParaRPr lang="en-US"/>
        </a:p>
      </dgm:t>
    </dgm:pt>
    <dgm:pt modelId="{FFBD5622-1434-4AA2-BE4B-16C34D80AF50}" type="sibTrans" cxnId="{1DDFBE92-60BA-42C0-894F-04A85E6DCCB8}">
      <dgm:prSet/>
      <dgm:spPr/>
      <dgm:t>
        <a:bodyPr/>
        <a:lstStyle/>
        <a:p>
          <a:endParaRPr lang="en-US"/>
        </a:p>
      </dgm:t>
    </dgm:pt>
    <dgm:pt modelId="{11E523B0-DD2B-47A8-82A5-B5A575AC3AD8}">
      <dgm:prSet custT="1"/>
      <dgm:spPr/>
      <dgm:t>
        <a:bodyPr/>
        <a:lstStyle/>
        <a:p>
          <a:pPr marL="514350" lvl="1" indent="-285750" algn="l" defTabSz="62230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advances from members and loans against committed voluntary contributions or assessed contribution for the </a:t>
          </a:r>
          <a:r>
            <a:rPr lang="en-US" sz="1400" kern="1200" dirty="0" err="1">
              <a:solidFill>
                <a:prstClr val="black">
                  <a:hueOff val="0"/>
                  <a:satOff val="0"/>
                  <a:lumOff val="0"/>
                  <a:alphaOff val="0"/>
                </a:prstClr>
              </a:solidFill>
              <a:latin typeface="Arial" pitchFamily="34" charset="0"/>
              <a:ea typeface="+mn-ea"/>
              <a:cs typeface="Arial" pitchFamily="34" charset="0"/>
            </a:rPr>
            <a:t>programmes</a:t>
          </a:r>
          <a:endParaRPr lang="en-US" sz="1400" kern="1200" dirty="0">
            <a:solidFill>
              <a:prstClr val="black">
                <a:hueOff val="0"/>
                <a:satOff val="0"/>
                <a:lumOff val="0"/>
                <a:alphaOff val="0"/>
              </a:prstClr>
            </a:solidFill>
            <a:latin typeface="Arial" pitchFamily="34" charset="0"/>
            <a:ea typeface="+mn-ea"/>
            <a:cs typeface="Arial" pitchFamily="34" charset="0"/>
          </a:endParaRPr>
        </a:p>
      </dgm:t>
    </dgm:pt>
    <dgm:pt modelId="{EB91890D-60CD-4EFD-84DE-787F449FB330}" type="parTrans" cxnId="{82692AE2-271F-48FF-8281-D0D154E3EC3B}">
      <dgm:prSet/>
      <dgm:spPr/>
      <dgm:t>
        <a:bodyPr/>
        <a:lstStyle/>
        <a:p>
          <a:endParaRPr lang="en-US"/>
        </a:p>
      </dgm:t>
    </dgm:pt>
    <dgm:pt modelId="{6B3FC727-F7B5-49E8-AD36-825A53292CD8}" type="sibTrans" cxnId="{82692AE2-271F-48FF-8281-D0D154E3EC3B}">
      <dgm:prSet/>
      <dgm:spPr/>
      <dgm:t>
        <a:bodyPr/>
        <a:lstStyle/>
        <a:p>
          <a:endParaRPr lang="en-US"/>
        </a:p>
      </dgm:t>
    </dgm:pt>
    <dgm:pt modelId="{DD1C9BB8-96D2-4E69-AFE9-A7951B6556F9}">
      <dgm:prSet custT="1"/>
      <dgm:spPr/>
      <dgm:t>
        <a:bodyPr/>
        <a:lstStyle/>
        <a:p>
          <a:pPr marL="514350" lvl="1" indent="-285750" algn="l" defTabSz="62230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against interest accruing from Corpus Fund from banks</a:t>
          </a:r>
        </a:p>
      </dgm:t>
    </dgm:pt>
    <dgm:pt modelId="{555FD1CF-CA41-486D-A872-2C402AA2E51B}" type="parTrans" cxnId="{7C541004-2484-4DC7-85DB-17908B8E0AD3}">
      <dgm:prSet/>
      <dgm:spPr/>
      <dgm:t>
        <a:bodyPr/>
        <a:lstStyle/>
        <a:p>
          <a:endParaRPr lang="en-US"/>
        </a:p>
      </dgm:t>
    </dgm:pt>
    <dgm:pt modelId="{7AF1F7B2-363D-4958-AF95-9205E0A129EC}" type="sibTrans" cxnId="{7C541004-2484-4DC7-85DB-17908B8E0AD3}">
      <dgm:prSet/>
      <dgm:spPr/>
      <dgm:t>
        <a:bodyPr/>
        <a:lstStyle/>
        <a:p>
          <a:endParaRPr lang="en-US"/>
        </a:p>
      </dgm:t>
    </dgm:pt>
    <dgm:pt modelId="{9B62FF53-1855-4B20-8458-26188580B31D}" type="pres">
      <dgm:prSet presAssocID="{8051D3EB-BB14-4DD1-8337-D829C8F62D90}" presName="Name0" presStyleCnt="0">
        <dgm:presLayoutVars>
          <dgm:dir/>
          <dgm:animLvl val="lvl"/>
          <dgm:resizeHandles val="exact"/>
        </dgm:presLayoutVars>
      </dgm:prSet>
      <dgm:spPr/>
    </dgm:pt>
    <dgm:pt modelId="{D2132A8F-4B10-4125-929B-3DF0261D0DAE}" type="pres">
      <dgm:prSet presAssocID="{820AE12F-CB26-4EEB-A25E-4449F389DAD4}" presName="composite" presStyleCnt="0"/>
      <dgm:spPr/>
    </dgm:pt>
    <dgm:pt modelId="{F048F6EE-51DA-4E8C-96EA-36A793D37BDB}" type="pres">
      <dgm:prSet presAssocID="{820AE12F-CB26-4EEB-A25E-4449F389DAD4}" presName="parTx" presStyleLbl="alignNode1" presStyleIdx="0" presStyleCnt="3">
        <dgm:presLayoutVars>
          <dgm:chMax val="0"/>
          <dgm:chPref val="0"/>
          <dgm:bulletEnabled val="1"/>
        </dgm:presLayoutVars>
      </dgm:prSet>
      <dgm:spPr/>
    </dgm:pt>
    <dgm:pt modelId="{AAB6D97B-3B04-4B64-9D74-8C8990022697}" type="pres">
      <dgm:prSet presAssocID="{820AE12F-CB26-4EEB-A25E-4449F389DAD4}" presName="desTx" presStyleLbl="alignAccFollowNode1" presStyleIdx="0" presStyleCnt="3">
        <dgm:presLayoutVars>
          <dgm:bulletEnabled val="1"/>
        </dgm:presLayoutVars>
      </dgm:prSet>
      <dgm:spPr/>
    </dgm:pt>
    <dgm:pt modelId="{21E840CF-2CDB-4C58-9FE1-8D00748609FB}" type="pres">
      <dgm:prSet presAssocID="{F313E560-2B77-4A0C-9CEF-64E07F1185FC}" presName="space" presStyleCnt="0"/>
      <dgm:spPr/>
    </dgm:pt>
    <dgm:pt modelId="{FC99A3FA-1239-4378-B640-61E3467CB6E6}" type="pres">
      <dgm:prSet presAssocID="{4E1F1441-3625-4AF0-B87E-3F8061367EFC}" presName="composite" presStyleCnt="0"/>
      <dgm:spPr/>
    </dgm:pt>
    <dgm:pt modelId="{B58CC6C5-9996-4D87-BC51-7F3332894CD9}" type="pres">
      <dgm:prSet presAssocID="{4E1F1441-3625-4AF0-B87E-3F8061367EFC}" presName="parTx" presStyleLbl="alignNode1" presStyleIdx="1" presStyleCnt="3" custScaleX="110406">
        <dgm:presLayoutVars>
          <dgm:chMax val="0"/>
          <dgm:chPref val="0"/>
          <dgm:bulletEnabled val="1"/>
        </dgm:presLayoutVars>
      </dgm:prSet>
      <dgm:spPr/>
    </dgm:pt>
    <dgm:pt modelId="{8DD45B7B-FD10-4622-8838-23990B6B2646}" type="pres">
      <dgm:prSet presAssocID="{4E1F1441-3625-4AF0-B87E-3F8061367EFC}" presName="desTx" presStyleLbl="alignAccFollowNode1" presStyleIdx="1" presStyleCnt="3" custScaleX="110628">
        <dgm:presLayoutVars>
          <dgm:bulletEnabled val="1"/>
        </dgm:presLayoutVars>
      </dgm:prSet>
      <dgm:spPr/>
    </dgm:pt>
    <dgm:pt modelId="{A142B960-071E-4C6E-97B4-BB63C8F9A1F2}" type="pres">
      <dgm:prSet presAssocID="{5BCD50FF-6BB7-4710-9DE2-7A9FD5F1F862}" presName="space" presStyleCnt="0"/>
      <dgm:spPr/>
    </dgm:pt>
    <dgm:pt modelId="{78ADB12E-5DBE-4C39-A527-4D4F1756A416}" type="pres">
      <dgm:prSet presAssocID="{746BFD59-E9BC-4E0C-A458-751BDA674D73}" presName="composite" presStyleCnt="0"/>
      <dgm:spPr/>
    </dgm:pt>
    <dgm:pt modelId="{7C4E7262-2580-4305-8F05-14CAB65FA4F2}" type="pres">
      <dgm:prSet presAssocID="{746BFD59-E9BC-4E0C-A458-751BDA674D73}" presName="parTx" presStyleLbl="alignNode1" presStyleIdx="2" presStyleCnt="3" custScaleX="111900">
        <dgm:presLayoutVars>
          <dgm:chMax val="0"/>
          <dgm:chPref val="0"/>
          <dgm:bulletEnabled val="1"/>
        </dgm:presLayoutVars>
      </dgm:prSet>
      <dgm:spPr/>
    </dgm:pt>
    <dgm:pt modelId="{2BD03FDB-5F73-4E5E-8660-81F79EF1D715}" type="pres">
      <dgm:prSet presAssocID="{746BFD59-E9BC-4E0C-A458-751BDA674D73}" presName="desTx" presStyleLbl="alignAccFollowNode1" presStyleIdx="2" presStyleCnt="3" custScaleX="111877" custScaleY="98791">
        <dgm:presLayoutVars>
          <dgm:bulletEnabled val="1"/>
        </dgm:presLayoutVars>
      </dgm:prSet>
      <dgm:spPr/>
    </dgm:pt>
  </dgm:ptLst>
  <dgm:cxnLst>
    <dgm:cxn modelId="{7C541004-2484-4DC7-85DB-17908B8E0AD3}" srcId="{746BFD59-E9BC-4E0C-A458-751BDA674D73}" destId="{DD1C9BB8-96D2-4E69-AFE9-A7951B6556F9}" srcOrd="4" destOrd="0" parTransId="{555FD1CF-CA41-486D-A872-2C402AA2E51B}" sibTransId="{7AF1F7B2-363D-4958-AF95-9205E0A129EC}"/>
    <dgm:cxn modelId="{CFD83910-D5A2-4E30-84D0-DD2852DBAEF2}" srcId="{746BFD59-E9BC-4E0C-A458-751BDA674D73}" destId="{2E3D1C86-8111-4F28-959B-8A6B5404ED2B}" srcOrd="0" destOrd="0" parTransId="{8CF6FD00-DBE9-4D80-83CF-07A8484B34C5}" sibTransId="{9466A27C-8148-4FF7-9F01-A33B1E89081E}"/>
    <dgm:cxn modelId="{194BE219-CCE7-4E64-B332-17CD15A134BF}" srcId="{8051D3EB-BB14-4DD1-8337-D829C8F62D90}" destId="{820AE12F-CB26-4EEB-A25E-4449F389DAD4}" srcOrd="0" destOrd="0" parTransId="{9E9CB751-D4F8-425A-B5F9-C73E649D7D3C}" sibTransId="{F313E560-2B77-4A0C-9CEF-64E07F1185FC}"/>
    <dgm:cxn modelId="{67C2411C-BE35-4BB9-A1AF-519C8BD86CCF}" type="presOf" srcId="{ED16DCD9-9BA0-4E1F-987C-22AE30BC9AC4}" destId="{8DD45B7B-FD10-4622-8838-23990B6B2646}" srcOrd="0" destOrd="2" presId="urn:microsoft.com/office/officeart/2005/8/layout/hList1"/>
    <dgm:cxn modelId="{52731F2B-110F-4A6A-B66C-56F9E3F9118C}" srcId="{4E1F1441-3625-4AF0-B87E-3F8061367EFC}" destId="{1121BE54-10EA-4021-A703-10AC652F48DA}" srcOrd="0" destOrd="0" parTransId="{1ECEE990-2024-466A-BEAE-F744ADCDC291}" sibTransId="{E892414A-6F63-4558-BE51-959B2CB26266}"/>
    <dgm:cxn modelId="{5621532C-FF14-46C8-B56D-5D486155658A}" srcId="{820AE12F-CB26-4EEB-A25E-4449F389DAD4}" destId="{C5302F00-6306-496A-AC57-A65EE87C508E}" srcOrd="1" destOrd="0" parTransId="{BA093C4D-58BE-4B0F-99DB-6EADA3E38594}" sibTransId="{8A17466F-E499-4B64-8026-316D4BCA51A8}"/>
    <dgm:cxn modelId="{B406482D-990E-423E-AFA0-7483F81D65DA}" type="presOf" srcId="{ADF157D4-932E-4F57-8318-7A32D1EEBC4A}" destId="{AAB6D97B-3B04-4B64-9D74-8C8990022697}" srcOrd="0" destOrd="2" presId="urn:microsoft.com/office/officeart/2005/8/layout/hList1"/>
    <dgm:cxn modelId="{C9BCF739-1140-4B41-9D9A-DBF75A8912E2}" type="presOf" srcId="{11E523B0-DD2B-47A8-82A5-B5A575AC3AD8}" destId="{2BD03FDB-5F73-4E5E-8660-81F79EF1D715}" srcOrd="0" destOrd="3" presId="urn:microsoft.com/office/officeart/2005/8/layout/hList1"/>
    <dgm:cxn modelId="{9F3DDB3E-41C5-4023-82D2-C63EEC7EA07F}" srcId="{820AE12F-CB26-4EEB-A25E-4449F389DAD4}" destId="{A253AC3C-067C-4E20-A928-0347E3299745}" srcOrd="0" destOrd="0" parTransId="{F064A49F-0A92-4F31-A9B9-BFFC8B114E80}" sibTransId="{99C90461-E929-4D34-8551-54FA0F856F3E}"/>
    <dgm:cxn modelId="{777C693F-B50E-4AB2-8165-A4DA9A66E252}" srcId="{4E1F1441-3625-4AF0-B87E-3F8061367EFC}" destId="{AB0AC972-11F4-4994-BFDC-E1AE415E619E}" srcOrd="1" destOrd="0" parTransId="{ADED76C7-92B1-4F41-9F5E-93949C899751}" sibTransId="{A60400FF-B87C-4933-B61A-CD3909E7A95D}"/>
    <dgm:cxn modelId="{843B275E-F3F1-4FA1-8FC1-A4068F89589A}" type="presOf" srcId="{4E1F1441-3625-4AF0-B87E-3F8061367EFC}" destId="{B58CC6C5-9996-4D87-BC51-7F3332894CD9}" srcOrd="0" destOrd="0" presId="urn:microsoft.com/office/officeart/2005/8/layout/hList1"/>
    <dgm:cxn modelId="{CC1C9864-205B-47D7-9D9D-1D1D03555E4D}" type="presOf" srcId="{AB0AC972-11F4-4994-BFDC-E1AE415E619E}" destId="{8DD45B7B-FD10-4622-8838-23990B6B2646}" srcOrd="0" destOrd="1" presId="urn:microsoft.com/office/officeart/2005/8/layout/hList1"/>
    <dgm:cxn modelId="{14C80348-DDC3-4950-BBEF-F56A11A75431}" srcId="{8051D3EB-BB14-4DD1-8337-D829C8F62D90}" destId="{746BFD59-E9BC-4E0C-A458-751BDA674D73}" srcOrd="2" destOrd="0" parTransId="{31417410-8030-4F2E-B247-F56FAAEEC390}" sibTransId="{7B276477-7877-4EED-BC25-DEDA656078E4}"/>
    <dgm:cxn modelId="{00730D68-AAE5-4094-80D9-4710EC33FF2F}" type="presOf" srcId="{C5302F00-6306-496A-AC57-A65EE87C508E}" destId="{AAB6D97B-3B04-4B64-9D74-8C8990022697}" srcOrd="0" destOrd="1" presId="urn:microsoft.com/office/officeart/2005/8/layout/hList1"/>
    <dgm:cxn modelId="{F514224A-4045-4E92-ABA8-440B80865280}" type="presOf" srcId="{6379CFA6-6758-46DA-8F7A-4703A37E9867}" destId="{2BD03FDB-5F73-4E5E-8660-81F79EF1D715}" srcOrd="0" destOrd="1" presId="urn:microsoft.com/office/officeart/2005/8/layout/hList1"/>
    <dgm:cxn modelId="{319FA86C-5653-4BF6-925D-8336DD0F659D}" type="presOf" srcId="{8051D3EB-BB14-4DD1-8337-D829C8F62D90}" destId="{9B62FF53-1855-4B20-8458-26188580B31D}" srcOrd="0" destOrd="0" presId="urn:microsoft.com/office/officeart/2005/8/layout/hList1"/>
    <dgm:cxn modelId="{94209E4F-DD39-4B78-BD37-D670CA593E13}" type="presOf" srcId="{1AF529CC-7C94-4932-AC07-83339FA6AE3F}" destId="{2BD03FDB-5F73-4E5E-8660-81F79EF1D715}" srcOrd="0" destOrd="2" presId="urn:microsoft.com/office/officeart/2005/8/layout/hList1"/>
    <dgm:cxn modelId="{E7BB2271-43CE-4654-90FA-FF2CCF62A0CF}" srcId="{820AE12F-CB26-4EEB-A25E-4449F389DAD4}" destId="{ADF157D4-932E-4F57-8318-7A32D1EEBC4A}" srcOrd="2" destOrd="0" parTransId="{047A57E3-E408-4CE6-B58D-7799ABF1BD1E}" sibTransId="{75D45CD8-A6B4-4E75-A321-7CAF5EE8083D}"/>
    <dgm:cxn modelId="{F4E54053-F0AE-4C62-A4B0-D40BAC13C616}" srcId="{746BFD59-E9BC-4E0C-A458-751BDA674D73}" destId="{43153C95-77E5-4271-BFA3-D003D1E27A3B}" srcOrd="5" destOrd="0" parTransId="{2CAF9808-826B-471B-BE26-A7764A1FBC9A}" sibTransId="{F0BBBEBB-93A8-473A-92B8-1DF1411BE22E}"/>
    <dgm:cxn modelId="{A2158B79-2520-448F-908A-74AB0E34E071}" type="presOf" srcId="{2E3D1C86-8111-4F28-959B-8A6B5404ED2B}" destId="{2BD03FDB-5F73-4E5E-8660-81F79EF1D715}" srcOrd="0" destOrd="0" presId="urn:microsoft.com/office/officeart/2005/8/layout/hList1"/>
    <dgm:cxn modelId="{CBDE2E7D-B9C7-4AEB-9725-1B8D634C79CB}" type="presOf" srcId="{43153C95-77E5-4271-BFA3-D003D1E27A3B}" destId="{2BD03FDB-5F73-4E5E-8660-81F79EF1D715}" srcOrd="0" destOrd="5" presId="urn:microsoft.com/office/officeart/2005/8/layout/hList1"/>
    <dgm:cxn modelId="{9F04C184-63A8-4642-A81F-49B67A1AB088}" srcId="{746BFD59-E9BC-4E0C-A458-751BDA674D73}" destId="{1AF529CC-7C94-4932-AC07-83339FA6AE3F}" srcOrd="2" destOrd="0" parTransId="{A136A828-8925-44EE-A827-EFD09E49283B}" sibTransId="{D9D64563-2920-42D4-B997-739CBDF2BF36}"/>
    <dgm:cxn modelId="{3D03E188-A502-44EC-B2DD-5ABA29B8C7C2}" type="presOf" srcId="{A253AC3C-067C-4E20-A928-0347E3299745}" destId="{AAB6D97B-3B04-4B64-9D74-8C8990022697}" srcOrd="0" destOrd="0" presId="urn:microsoft.com/office/officeart/2005/8/layout/hList1"/>
    <dgm:cxn modelId="{03079689-9696-49EB-B6F8-7AEE3932AD9E}" srcId="{820AE12F-CB26-4EEB-A25E-4449F389DAD4}" destId="{D1498DF7-FEF9-4538-AC69-FB1A0F1180B6}" srcOrd="3" destOrd="0" parTransId="{6A2B37A8-6954-4001-8866-7BF605F5A9D1}" sibTransId="{05E93FDF-7565-4A1E-8418-85C71B8F2CC0}"/>
    <dgm:cxn modelId="{1DDFBE92-60BA-42C0-894F-04A85E6DCCB8}" srcId="{4E1F1441-3625-4AF0-B87E-3F8061367EFC}" destId="{24549BD9-2ECC-4D21-8FF2-29159DC94845}" srcOrd="3" destOrd="0" parTransId="{37F207F0-A576-4936-8F93-9DAB98C0537B}" sibTransId="{FFBD5622-1434-4AA2-BE4B-16C34D80AF50}"/>
    <dgm:cxn modelId="{AA469399-0475-4D66-A3C2-84133B2E4DD1}" type="presOf" srcId="{746BFD59-E9BC-4E0C-A458-751BDA674D73}" destId="{7C4E7262-2580-4305-8F05-14CAB65FA4F2}" srcOrd="0" destOrd="0" presId="urn:microsoft.com/office/officeart/2005/8/layout/hList1"/>
    <dgm:cxn modelId="{5DEFBAA1-3C09-4B54-8AF5-07F12303A382}" type="presOf" srcId="{1121BE54-10EA-4021-A703-10AC652F48DA}" destId="{8DD45B7B-FD10-4622-8838-23990B6B2646}" srcOrd="0" destOrd="0" presId="urn:microsoft.com/office/officeart/2005/8/layout/hList1"/>
    <dgm:cxn modelId="{B4C3C4B4-311C-470A-AC8D-8E4DD2A86C69}" srcId="{8051D3EB-BB14-4DD1-8337-D829C8F62D90}" destId="{4E1F1441-3625-4AF0-B87E-3F8061367EFC}" srcOrd="1" destOrd="0" parTransId="{837D2ABE-BCE0-460A-ABB0-076D219FAFE8}" sibTransId="{5BCD50FF-6BB7-4710-9DE2-7A9FD5F1F862}"/>
    <dgm:cxn modelId="{9DD47BBC-D594-4419-B9BF-E72623B5D83A}" type="presOf" srcId="{31CE5F87-A46C-4ECB-B9AA-AA26CB52B131}" destId="{2BD03FDB-5F73-4E5E-8660-81F79EF1D715}" srcOrd="0" destOrd="6" presId="urn:microsoft.com/office/officeart/2005/8/layout/hList1"/>
    <dgm:cxn modelId="{9E7E3AC3-4A58-459F-A11E-10E862283E16}" type="presOf" srcId="{D1498DF7-FEF9-4538-AC69-FB1A0F1180B6}" destId="{AAB6D97B-3B04-4B64-9D74-8C8990022697}" srcOrd="0" destOrd="3" presId="urn:microsoft.com/office/officeart/2005/8/layout/hList1"/>
    <dgm:cxn modelId="{591C70C8-3735-490A-8403-14BB4018D234}" srcId="{746BFD59-E9BC-4E0C-A458-751BDA674D73}" destId="{31CE5F87-A46C-4ECB-B9AA-AA26CB52B131}" srcOrd="6" destOrd="0" parTransId="{C3D5E0CF-DBB6-4230-BC87-100463D2A4A3}" sibTransId="{E583B00D-442B-4662-8B03-44BC2ACBE648}"/>
    <dgm:cxn modelId="{A31D5CCB-9403-48D5-83A2-ADFFE3D7A887}" type="presOf" srcId="{24549BD9-2ECC-4D21-8FF2-29159DC94845}" destId="{8DD45B7B-FD10-4622-8838-23990B6B2646}" srcOrd="0" destOrd="3" presId="urn:microsoft.com/office/officeart/2005/8/layout/hList1"/>
    <dgm:cxn modelId="{82692AE2-271F-48FF-8281-D0D154E3EC3B}" srcId="{746BFD59-E9BC-4E0C-A458-751BDA674D73}" destId="{11E523B0-DD2B-47A8-82A5-B5A575AC3AD8}" srcOrd="3" destOrd="0" parTransId="{EB91890D-60CD-4EFD-84DE-787F449FB330}" sibTransId="{6B3FC727-F7B5-49E8-AD36-825A53292CD8}"/>
    <dgm:cxn modelId="{5473FBE7-5B51-4571-A10A-91E60E1F7D03}" srcId="{746BFD59-E9BC-4E0C-A458-751BDA674D73}" destId="{6379CFA6-6758-46DA-8F7A-4703A37E9867}" srcOrd="1" destOrd="0" parTransId="{F0E2D94E-1ECE-4109-8B25-CC0A5E4F67AB}" sibTransId="{3EBAEE69-48D6-410D-B678-7A8B674B8CA4}"/>
    <dgm:cxn modelId="{447328EE-3088-45D8-A29D-AB939F8E7AB0}" type="presOf" srcId="{DD1C9BB8-96D2-4E69-AFE9-A7951B6556F9}" destId="{2BD03FDB-5F73-4E5E-8660-81F79EF1D715}" srcOrd="0" destOrd="4" presId="urn:microsoft.com/office/officeart/2005/8/layout/hList1"/>
    <dgm:cxn modelId="{EAF0EBFE-17D8-4E6A-9862-300583B31218}" type="presOf" srcId="{820AE12F-CB26-4EEB-A25E-4449F389DAD4}" destId="{F048F6EE-51DA-4E8C-96EA-36A793D37BDB}" srcOrd="0" destOrd="0" presId="urn:microsoft.com/office/officeart/2005/8/layout/hList1"/>
    <dgm:cxn modelId="{F67A5BFF-F0FB-44A6-ABE3-9AB0B6B53D49}" srcId="{4E1F1441-3625-4AF0-B87E-3F8061367EFC}" destId="{ED16DCD9-9BA0-4E1F-987C-22AE30BC9AC4}" srcOrd="2" destOrd="0" parTransId="{9C2AD7AC-5BA1-4C7B-88D6-D5129C311EC5}" sibTransId="{CBA0C866-2386-4AEF-8E17-8814D0193630}"/>
    <dgm:cxn modelId="{3D21EB1B-2EE6-4606-A928-308C23F99A95}" type="presParOf" srcId="{9B62FF53-1855-4B20-8458-26188580B31D}" destId="{D2132A8F-4B10-4125-929B-3DF0261D0DAE}" srcOrd="0" destOrd="0" presId="urn:microsoft.com/office/officeart/2005/8/layout/hList1"/>
    <dgm:cxn modelId="{513D58EF-A271-4651-9658-3BB2AA4B0C8D}" type="presParOf" srcId="{D2132A8F-4B10-4125-929B-3DF0261D0DAE}" destId="{F048F6EE-51DA-4E8C-96EA-36A793D37BDB}" srcOrd="0" destOrd="0" presId="urn:microsoft.com/office/officeart/2005/8/layout/hList1"/>
    <dgm:cxn modelId="{7499254E-2187-48BF-88EC-A6F057BD8CCE}" type="presParOf" srcId="{D2132A8F-4B10-4125-929B-3DF0261D0DAE}" destId="{AAB6D97B-3B04-4B64-9D74-8C8990022697}" srcOrd="1" destOrd="0" presId="urn:microsoft.com/office/officeart/2005/8/layout/hList1"/>
    <dgm:cxn modelId="{56645981-0229-440E-89EC-EDA780E8D857}" type="presParOf" srcId="{9B62FF53-1855-4B20-8458-26188580B31D}" destId="{21E840CF-2CDB-4C58-9FE1-8D00748609FB}" srcOrd="1" destOrd="0" presId="urn:microsoft.com/office/officeart/2005/8/layout/hList1"/>
    <dgm:cxn modelId="{EDC38306-5578-4BA2-A733-81D79D939A82}" type="presParOf" srcId="{9B62FF53-1855-4B20-8458-26188580B31D}" destId="{FC99A3FA-1239-4378-B640-61E3467CB6E6}" srcOrd="2" destOrd="0" presId="urn:microsoft.com/office/officeart/2005/8/layout/hList1"/>
    <dgm:cxn modelId="{9188FCF6-D336-4623-9E0B-6BDC37EFDDDD}" type="presParOf" srcId="{FC99A3FA-1239-4378-B640-61E3467CB6E6}" destId="{B58CC6C5-9996-4D87-BC51-7F3332894CD9}" srcOrd="0" destOrd="0" presId="urn:microsoft.com/office/officeart/2005/8/layout/hList1"/>
    <dgm:cxn modelId="{FEB7EDC7-658D-4396-BDA3-4C47CBC0D73B}" type="presParOf" srcId="{FC99A3FA-1239-4378-B640-61E3467CB6E6}" destId="{8DD45B7B-FD10-4622-8838-23990B6B2646}" srcOrd="1" destOrd="0" presId="urn:microsoft.com/office/officeart/2005/8/layout/hList1"/>
    <dgm:cxn modelId="{DCDD59B8-23B9-4903-97D5-099A445328AC}" type="presParOf" srcId="{9B62FF53-1855-4B20-8458-26188580B31D}" destId="{A142B960-071E-4C6E-97B4-BB63C8F9A1F2}" srcOrd="3" destOrd="0" presId="urn:microsoft.com/office/officeart/2005/8/layout/hList1"/>
    <dgm:cxn modelId="{62F702C9-DDAE-4B2E-9CBB-5BCAA32819AF}" type="presParOf" srcId="{9B62FF53-1855-4B20-8458-26188580B31D}" destId="{78ADB12E-5DBE-4C39-A527-4D4F1756A416}" srcOrd="4" destOrd="0" presId="urn:microsoft.com/office/officeart/2005/8/layout/hList1"/>
    <dgm:cxn modelId="{AE568E76-5724-4DF1-AD35-CF891805F182}" type="presParOf" srcId="{78ADB12E-5DBE-4C39-A527-4D4F1756A416}" destId="{7C4E7262-2580-4305-8F05-14CAB65FA4F2}" srcOrd="0" destOrd="0" presId="urn:microsoft.com/office/officeart/2005/8/layout/hList1"/>
    <dgm:cxn modelId="{71D3844C-024E-44C7-8E94-287F8A3AF6D3}" type="presParOf" srcId="{78ADB12E-5DBE-4C39-A527-4D4F1756A416}" destId="{2BD03FDB-5F73-4E5E-8660-81F79EF1D71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8E4CCB-EF24-4297-B6BC-DBA14AEEB71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F25DF306-56F2-4B4C-A713-6E2F561A8CEF}">
      <dgm:prSet custT="1"/>
      <dgm:spPr/>
      <dgm:t>
        <a:bodyPr/>
        <a:lstStyle/>
        <a:p>
          <a:pPr rtl="0"/>
          <a:r>
            <a:rPr lang="en-US" sz="2000" dirty="0">
              <a:latin typeface="Arial" pitchFamily="34" charset="0"/>
              <a:cs typeface="Arial" pitchFamily="34" charset="0"/>
            </a:rPr>
            <a:t>Director General</a:t>
          </a:r>
        </a:p>
      </dgm:t>
    </dgm:pt>
    <dgm:pt modelId="{25C4AA32-05F7-41A2-95B7-15A927F14F5A}" type="parTrans" cxnId="{CD94DDBD-1116-4793-93E2-924C51D679C1}">
      <dgm:prSet/>
      <dgm:spPr/>
      <dgm:t>
        <a:bodyPr/>
        <a:lstStyle/>
        <a:p>
          <a:endParaRPr lang="en-US"/>
        </a:p>
      </dgm:t>
    </dgm:pt>
    <dgm:pt modelId="{926F9FE2-3851-413D-853B-4D17E60912BF}" type="sibTrans" cxnId="{CD94DDBD-1116-4793-93E2-924C51D679C1}">
      <dgm:prSet/>
      <dgm:spPr/>
      <dgm:t>
        <a:bodyPr/>
        <a:lstStyle/>
        <a:p>
          <a:endParaRPr lang="en-US"/>
        </a:p>
      </dgm:t>
    </dgm:pt>
    <dgm:pt modelId="{D714DCC4-D9E9-4613-87C2-09DC86EBFFF6}">
      <dgm:prSet custT="1"/>
      <dgm:spPr/>
      <dgm:t>
        <a:bodyPr/>
        <a:lstStyle/>
        <a:p>
          <a:pPr rtl="0"/>
          <a:r>
            <a:rPr lang="en-US" sz="1800" kern="1200" dirty="0">
              <a:latin typeface="Arial" pitchFamily="34" charset="0"/>
              <a:cs typeface="Arial" pitchFamily="34" charset="0"/>
            </a:rPr>
            <a:t>Establish detailed </a:t>
          </a:r>
          <a:r>
            <a:rPr lang="en-US" sz="1800" kern="1200" dirty="0">
              <a:solidFill>
                <a:prstClr val="white"/>
              </a:solidFill>
              <a:latin typeface="Arial" pitchFamily="34" charset="0"/>
              <a:ea typeface="+mn-ea"/>
              <a:cs typeface="Arial" pitchFamily="34" charset="0"/>
            </a:rPr>
            <a:t>financial and procurement </a:t>
          </a:r>
          <a:r>
            <a:rPr lang="en-US" sz="1800" kern="1200" dirty="0">
              <a:latin typeface="Arial" pitchFamily="34" charset="0"/>
              <a:cs typeface="Arial" pitchFamily="34" charset="0"/>
            </a:rPr>
            <a:t>procedures in order to ensure effective financial administration</a:t>
          </a:r>
        </a:p>
      </dgm:t>
    </dgm:pt>
    <dgm:pt modelId="{4CD6E453-D2B3-4AE2-AD86-56EB16CFEFEA}" type="parTrans" cxnId="{648EBDFF-BD46-4B88-AA99-87B23CB5EF2E}">
      <dgm:prSet/>
      <dgm:spPr/>
      <dgm:t>
        <a:bodyPr/>
        <a:lstStyle/>
        <a:p>
          <a:endParaRPr lang="en-US"/>
        </a:p>
      </dgm:t>
    </dgm:pt>
    <dgm:pt modelId="{13522C4D-259C-4217-9F17-DF0F786A3243}" type="sibTrans" cxnId="{648EBDFF-BD46-4B88-AA99-87B23CB5EF2E}">
      <dgm:prSet/>
      <dgm:spPr/>
      <dgm:t>
        <a:bodyPr/>
        <a:lstStyle/>
        <a:p>
          <a:endParaRPr lang="en-US"/>
        </a:p>
      </dgm:t>
    </dgm:pt>
    <dgm:pt modelId="{9BE90975-A77B-42B0-A638-C31D0840F7D8}">
      <dgm:prSet custT="1"/>
      <dgm:spPr/>
      <dgm:t>
        <a:bodyPr/>
        <a:lstStyle/>
        <a:p>
          <a:pPr rtl="0"/>
          <a:r>
            <a:rPr lang="en-US" sz="1800" dirty="0">
              <a:latin typeface="Arial" pitchFamily="34" charset="0"/>
              <a:cs typeface="Arial" pitchFamily="34" charset="0"/>
            </a:rPr>
            <a:t>Maintain separate accounts for all dedicated trust funds</a:t>
          </a:r>
        </a:p>
      </dgm:t>
    </dgm:pt>
    <dgm:pt modelId="{9283D16A-D9B8-4916-96DE-DAD2CE3AAF2E}" type="parTrans" cxnId="{6B49FDD8-9C04-4F19-9E88-990F6D3ED723}">
      <dgm:prSet/>
      <dgm:spPr/>
      <dgm:t>
        <a:bodyPr/>
        <a:lstStyle/>
        <a:p>
          <a:endParaRPr lang="en-US"/>
        </a:p>
      </dgm:t>
    </dgm:pt>
    <dgm:pt modelId="{DFAFA212-7AC3-4BED-A059-6C44123A0F45}" type="sibTrans" cxnId="{6B49FDD8-9C04-4F19-9E88-990F6D3ED723}">
      <dgm:prSet/>
      <dgm:spPr/>
      <dgm:t>
        <a:bodyPr/>
        <a:lstStyle/>
        <a:p>
          <a:endParaRPr lang="en-US"/>
        </a:p>
      </dgm:t>
    </dgm:pt>
    <dgm:pt modelId="{B4C3BAAE-3354-48EA-9E06-CFA32797960C}">
      <dgm:prSet custT="1"/>
      <dgm:spPr/>
      <dgm:t>
        <a:bodyPr/>
        <a:lstStyle/>
        <a:p>
          <a:pPr rtl="0"/>
          <a:r>
            <a:rPr lang="en-US" sz="1800" dirty="0">
              <a:latin typeface="Arial" pitchFamily="34" charset="0"/>
              <a:cs typeface="Arial" pitchFamily="34" charset="0"/>
            </a:rPr>
            <a:t>Maintain the accounting records with supporting vouchers</a:t>
          </a:r>
        </a:p>
      </dgm:t>
    </dgm:pt>
    <dgm:pt modelId="{DF15EBCB-AA69-42F6-A2DB-D5E0A81E9FE7}" type="parTrans" cxnId="{CF4FA825-10B9-405E-B73C-F1A332C8779E}">
      <dgm:prSet/>
      <dgm:spPr/>
      <dgm:t>
        <a:bodyPr/>
        <a:lstStyle/>
        <a:p>
          <a:endParaRPr lang="en-US"/>
        </a:p>
      </dgm:t>
    </dgm:pt>
    <dgm:pt modelId="{08351A52-181E-4D9C-B94C-8AC60D26EDA9}" type="sibTrans" cxnId="{CF4FA825-10B9-405E-B73C-F1A332C8779E}">
      <dgm:prSet/>
      <dgm:spPr/>
      <dgm:t>
        <a:bodyPr/>
        <a:lstStyle/>
        <a:p>
          <a:endParaRPr lang="en-US"/>
        </a:p>
      </dgm:t>
    </dgm:pt>
    <dgm:pt modelId="{21476C28-AB3E-441B-9B06-C543E7CC974A}">
      <dgm:prSet custT="1"/>
      <dgm:spPr/>
      <dgm:t>
        <a:bodyPr/>
        <a:lstStyle/>
        <a:p>
          <a:pPr rtl="0"/>
          <a:r>
            <a:rPr lang="en-US" sz="1800" dirty="0">
              <a:latin typeface="Arial" pitchFamily="34" charset="0"/>
              <a:cs typeface="Arial" pitchFamily="34" charset="0"/>
            </a:rPr>
            <a:t>Maintain effective internal financial control to ensure examination &amp; review of all transactions.</a:t>
          </a:r>
        </a:p>
      </dgm:t>
    </dgm:pt>
    <dgm:pt modelId="{11850B23-8AA2-4B16-817B-46CD01C00BC7}" type="parTrans" cxnId="{38CD52C7-6838-419D-A87F-B15C6D6D2415}">
      <dgm:prSet/>
      <dgm:spPr/>
      <dgm:t>
        <a:bodyPr/>
        <a:lstStyle/>
        <a:p>
          <a:endParaRPr lang="en-US"/>
        </a:p>
      </dgm:t>
    </dgm:pt>
    <dgm:pt modelId="{DE0D7E18-6914-45B5-98DF-BF1064363487}" type="sibTrans" cxnId="{38CD52C7-6838-419D-A87F-B15C6D6D2415}">
      <dgm:prSet/>
      <dgm:spPr/>
      <dgm:t>
        <a:bodyPr/>
        <a:lstStyle/>
        <a:p>
          <a:endParaRPr lang="en-US"/>
        </a:p>
      </dgm:t>
    </dgm:pt>
    <dgm:pt modelId="{6F8EC3AC-C1A7-41E1-8CF6-02AFEA4CC487}" type="pres">
      <dgm:prSet presAssocID="{C08E4CCB-EF24-4297-B6BC-DBA14AEEB716}" presName="hierChild1" presStyleCnt="0">
        <dgm:presLayoutVars>
          <dgm:orgChart val="1"/>
          <dgm:chPref val="1"/>
          <dgm:dir/>
          <dgm:animOne val="branch"/>
          <dgm:animLvl val="lvl"/>
          <dgm:resizeHandles/>
        </dgm:presLayoutVars>
      </dgm:prSet>
      <dgm:spPr/>
    </dgm:pt>
    <dgm:pt modelId="{496DA598-30D0-4A0C-AAC8-6BC2CC89E061}" type="pres">
      <dgm:prSet presAssocID="{F25DF306-56F2-4B4C-A713-6E2F561A8CEF}" presName="hierRoot1" presStyleCnt="0">
        <dgm:presLayoutVars>
          <dgm:hierBranch val="init"/>
        </dgm:presLayoutVars>
      </dgm:prSet>
      <dgm:spPr/>
    </dgm:pt>
    <dgm:pt modelId="{5FE75F75-6CE0-4068-8454-5EEEA26C4AB6}" type="pres">
      <dgm:prSet presAssocID="{F25DF306-56F2-4B4C-A713-6E2F561A8CEF}" presName="rootComposite1" presStyleCnt="0"/>
      <dgm:spPr/>
    </dgm:pt>
    <dgm:pt modelId="{D251EC78-D45A-4434-BBE4-8A80A14E7727}" type="pres">
      <dgm:prSet presAssocID="{F25DF306-56F2-4B4C-A713-6E2F561A8CEF}" presName="rootText1" presStyleLbl="node0" presStyleIdx="0" presStyleCnt="1" custScaleX="110964" custScaleY="90737" custLinFactY="-15837" custLinFactNeighborX="755" custLinFactNeighborY="-100000">
        <dgm:presLayoutVars>
          <dgm:chPref val="3"/>
        </dgm:presLayoutVars>
      </dgm:prSet>
      <dgm:spPr/>
    </dgm:pt>
    <dgm:pt modelId="{0494E4D1-8DCE-44BA-83F3-426876E14F4A}" type="pres">
      <dgm:prSet presAssocID="{F25DF306-56F2-4B4C-A713-6E2F561A8CEF}" presName="rootConnector1" presStyleLbl="node1" presStyleIdx="0" presStyleCnt="0"/>
      <dgm:spPr/>
    </dgm:pt>
    <dgm:pt modelId="{7408BE23-FB6C-4B39-969B-828D087CD02E}" type="pres">
      <dgm:prSet presAssocID="{F25DF306-56F2-4B4C-A713-6E2F561A8CEF}" presName="hierChild2" presStyleCnt="0"/>
      <dgm:spPr/>
    </dgm:pt>
    <dgm:pt modelId="{8E01824C-8817-47A7-908D-B4874C71CE6F}" type="pres">
      <dgm:prSet presAssocID="{4CD6E453-D2B3-4AE2-AD86-56EB16CFEFEA}" presName="Name37" presStyleLbl="parChTrans1D2" presStyleIdx="0" presStyleCnt="4"/>
      <dgm:spPr/>
    </dgm:pt>
    <dgm:pt modelId="{4BF14D82-6F32-4B01-B6B6-DD319537D360}" type="pres">
      <dgm:prSet presAssocID="{D714DCC4-D9E9-4613-87C2-09DC86EBFFF6}" presName="hierRoot2" presStyleCnt="0">
        <dgm:presLayoutVars>
          <dgm:hierBranch val="init"/>
        </dgm:presLayoutVars>
      </dgm:prSet>
      <dgm:spPr/>
    </dgm:pt>
    <dgm:pt modelId="{D664994A-E81B-41E9-8997-7B2FA4084049}" type="pres">
      <dgm:prSet presAssocID="{D714DCC4-D9E9-4613-87C2-09DC86EBFFF6}" presName="rootComposite" presStyleCnt="0"/>
      <dgm:spPr/>
    </dgm:pt>
    <dgm:pt modelId="{4CE565FA-03EC-4A82-A752-BB61BCF6AB8A}" type="pres">
      <dgm:prSet presAssocID="{D714DCC4-D9E9-4613-87C2-09DC86EBFFF6}" presName="rootText" presStyleLbl="node2" presStyleIdx="0" presStyleCnt="4" custScaleX="122614" custScaleY="229841" custLinFactY="-16814" custLinFactNeighborX="12393" custLinFactNeighborY="-100000">
        <dgm:presLayoutVars>
          <dgm:chPref val="3"/>
        </dgm:presLayoutVars>
      </dgm:prSet>
      <dgm:spPr/>
    </dgm:pt>
    <dgm:pt modelId="{3867BDC9-DB40-48FC-B14E-77BD23C58244}" type="pres">
      <dgm:prSet presAssocID="{D714DCC4-D9E9-4613-87C2-09DC86EBFFF6}" presName="rootConnector" presStyleLbl="node2" presStyleIdx="0" presStyleCnt="4"/>
      <dgm:spPr/>
    </dgm:pt>
    <dgm:pt modelId="{ACEF4582-7ECD-4E69-817A-6FDE083776AC}" type="pres">
      <dgm:prSet presAssocID="{D714DCC4-D9E9-4613-87C2-09DC86EBFFF6}" presName="hierChild4" presStyleCnt="0"/>
      <dgm:spPr/>
    </dgm:pt>
    <dgm:pt modelId="{4D4A72C6-29D0-4D92-B167-AA4136171E0F}" type="pres">
      <dgm:prSet presAssocID="{D714DCC4-D9E9-4613-87C2-09DC86EBFFF6}" presName="hierChild5" presStyleCnt="0"/>
      <dgm:spPr/>
    </dgm:pt>
    <dgm:pt modelId="{A5AF0535-FD64-41A9-BBA9-F72DC4276EFA}" type="pres">
      <dgm:prSet presAssocID="{9283D16A-D9B8-4916-96DE-DAD2CE3AAF2E}" presName="Name37" presStyleLbl="parChTrans1D2" presStyleIdx="1" presStyleCnt="4"/>
      <dgm:spPr/>
    </dgm:pt>
    <dgm:pt modelId="{17897E58-3700-453B-8591-B29006CFFFBE}" type="pres">
      <dgm:prSet presAssocID="{9BE90975-A77B-42B0-A638-C31D0840F7D8}" presName="hierRoot2" presStyleCnt="0">
        <dgm:presLayoutVars>
          <dgm:hierBranch val="init"/>
        </dgm:presLayoutVars>
      </dgm:prSet>
      <dgm:spPr/>
    </dgm:pt>
    <dgm:pt modelId="{3F271594-D371-4853-95DD-C0FD16A31F4C}" type="pres">
      <dgm:prSet presAssocID="{9BE90975-A77B-42B0-A638-C31D0840F7D8}" presName="rootComposite" presStyleCnt="0"/>
      <dgm:spPr/>
    </dgm:pt>
    <dgm:pt modelId="{C613390B-6A71-487E-A4B0-09E52F5EF7DA}" type="pres">
      <dgm:prSet presAssocID="{9BE90975-A77B-42B0-A638-C31D0840F7D8}" presName="rootText" presStyleLbl="node2" presStyleIdx="1" presStyleCnt="4" custScaleX="122614" custScaleY="201123" custLinFactY="-17033" custLinFactNeighborX="9331" custLinFactNeighborY="-100000">
        <dgm:presLayoutVars>
          <dgm:chPref val="3"/>
        </dgm:presLayoutVars>
      </dgm:prSet>
      <dgm:spPr/>
    </dgm:pt>
    <dgm:pt modelId="{1585A6A9-E5C0-40D4-A9F8-B6B995B385BE}" type="pres">
      <dgm:prSet presAssocID="{9BE90975-A77B-42B0-A638-C31D0840F7D8}" presName="rootConnector" presStyleLbl="node2" presStyleIdx="1" presStyleCnt="4"/>
      <dgm:spPr/>
    </dgm:pt>
    <dgm:pt modelId="{AA41271B-157B-4658-A87A-02F09883D33E}" type="pres">
      <dgm:prSet presAssocID="{9BE90975-A77B-42B0-A638-C31D0840F7D8}" presName="hierChild4" presStyleCnt="0"/>
      <dgm:spPr/>
    </dgm:pt>
    <dgm:pt modelId="{F8B37E9D-BEED-4472-A35A-15C2F0EA770B}" type="pres">
      <dgm:prSet presAssocID="{9BE90975-A77B-42B0-A638-C31D0840F7D8}" presName="hierChild5" presStyleCnt="0"/>
      <dgm:spPr/>
    </dgm:pt>
    <dgm:pt modelId="{CA236D18-8497-4A54-9888-9588D0A1899A}" type="pres">
      <dgm:prSet presAssocID="{DF15EBCB-AA69-42F6-A2DB-D5E0A81E9FE7}" presName="Name37" presStyleLbl="parChTrans1D2" presStyleIdx="2" presStyleCnt="4"/>
      <dgm:spPr/>
    </dgm:pt>
    <dgm:pt modelId="{304B77DE-9EB8-48F7-AC19-6D4ED6D79D5B}" type="pres">
      <dgm:prSet presAssocID="{B4C3BAAE-3354-48EA-9E06-CFA32797960C}" presName="hierRoot2" presStyleCnt="0">
        <dgm:presLayoutVars>
          <dgm:hierBranch val="init"/>
        </dgm:presLayoutVars>
      </dgm:prSet>
      <dgm:spPr/>
    </dgm:pt>
    <dgm:pt modelId="{19E35A34-8262-44FB-9CB5-69EB35B635BA}" type="pres">
      <dgm:prSet presAssocID="{B4C3BAAE-3354-48EA-9E06-CFA32797960C}" presName="rootComposite" presStyleCnt="0"/>
      <dgm:spPr/>
    </dgm:pt>
    <dgm:pt modelId="{AACF040C-0053-4F93-8C3B-A9886B281FFE}" type="pres">
      <dgm:prSet presAssocID="{B4C3BAAE-3354-48EA-9E06-CFA32797960C}" presName="rootText" presStyleLbl="node2" presStyleIdx="2" presStyleCnt="4" custScaleX="122614" custScaleY="163924" custLinFactY="-17033" custLinFactNeighborX="5026" custLinFactNeighborY="-100000">
        <dgm:presLayoutVars>
          <dgm:chPref val="3"/>
        </dgm:presLayoutVars>
      </dgm:prSet>
      <dgm:spPr/>
    </dgm:pt>
    <dgm:pt modelId="{3FA96CAF-7FF6-4658-8D96-CEA456C4C55D}" type="pres">
      <dgm:prSet presAssocID="{B4C3BAAE-3354-48EA-9E06-CFA32797960C}" presName="rootConnector" presStyleLbl="node2" presStyleIdx="2" presStyleCnt="4"/>
      <dgm:spPr/>
    </dgm:pt>
    <dgm:pt modelId="{D482B021-B56B-489F-9728-9CF6A8148623}" type="pres">
      <dgm:prSet presAssocID="{B4C3BAAE-3354-48EA-9E06-CFA32797960C}" presName="hierChild4" presStyleCnt="0"/>
      <dgm:spPr/>
    </dgm:pt>
    <dgm:pt modelId="{F76F6B0A-1A2C-43BE-B0B8-2C3FE77CC7B3}" type="pres">
      <dgm:prSet presAssocID="{B4C3BAAE-3354-48EA-9E06-CFA32797960C}" presName="hierChild5" presStyleCnt="0"/>
      <dgm:spPr/>
    </dgm:pt>
    <dgm:pt modelId="{34897EE2-DBCD-44C9-BAF6-34C2047DCDF3}" type="pres">
      <dgm:prSet presAssocID="{11850B23-8AA2-4B16-817B-46CD01C00BC7}" presName="Name37" presStyleLbl="parChTrans1D2" presStyleIdx="3" presStyleCnt="4"/>
      <dgm:spPr/>
    </dgm:pt>
    <dgm:pt modelId="{188B9E86-54C3-49C3-8EA2-FBF1723ED76B}" type="pres">
      <dgm:prSet presAssocID="{21476C28-AB3E-441B-9B06-C543E7CC974A}" presName="hierRoot2" presStyleCnt="0">
        <dgm:presLayoutVars>
          <dgm:hierBranch val="init"/>
        </dgm:presLayoutVars>
      </dgm:prSet>
      <dgm:spPr/>
    </dgm:pt>
    <dgm:pt modelId="{7C94DBD8-1DF0-428E-AB8F-D3C351689FB6}" type="pres">
      <dgm:prSet presAssocID="{21476C28-AB3E-441B-9B06-C543E7CC974A}" presName="rootComposite" presStyleCnt="0"/>
      <dgm:spPr/>
    </dgm:pt>
    <dgm:pt modelId="{BECC218B-4136-4B76-975E-B0CEEE09FD35}" type="pres">
      <dgm:prSet presAssocID="{21476C28-AB3E-441B-9B06-C543E7CC974A}" presName="rootText" presStyleLbl="node2" presStyleIdx="3" presStyleCnt="4" custScaleX="122614" custScaleY="186379" custLinFactY="-17033" custLinFactNeighborY="-100000">
        <dgm:presLayoutVars>
          <dgm:chPref val="3"/>
        </dgm:presLayoutVars>
      </dgm:prSet>
      <dgm:spPr/>
    </dgm:pt>
    <dgm:pt modelId="{75FFF022-39FC-4BF0-A17F-FA2FCB48FF93}" type="pres">
      <dgm:prSet presAssocID="{21476C28-AB3E-441B-9B06-C543E7CC974A}" presName="rootConnector" presStyleLbl="node2" presStyleIdx="3" presStyleCnt="4"/>
      <dgm:spPr/>
    </dgm:pt>
    <dgm:pt modelId="{617E86F7-C69D-45A8-B5A4-9B308804462E}" type="pres">
      <dgm:prSet presAssocID="{21476C28-AB3E-441B-9B06-C543E7CC974A}" presName="hierChild4" presStyleCnt="0"/>
      <dgm:spPr/>
    </dgm:pt>
    <dgm:pt modelId="{6109F60E-9757-487A-B3C3-204A92746989}" type="pres">
      <dgm:prSet presAssocID="{21476C28-AB3E-441B-9B06-C543E7CC974A}" presName="hierChild5" presStyleCnt="0"/>
      <dgm:spPr/>
    </dgm:pt>
    <dgm:pt modelId="{9A1F5211-EF5C-46C2-93D5-3BD01150A806}" type="pres">
      <dgm:prSet presAssocID="{F25DF306-56F2-4B4C-A713-6E2F561A8CEF}" presName="hierChild3" presStyleCnt="0"/>
      <dgm:spPr/>
    </dgm:pt>
  </dgm:ptLst>
  <dgm:cxnLst>
    <dgm:cxn modelId="{53CCB704-BADF-4ACF-A853-1CC727801D1E}" type="presOf" srcId="{F25DF306-56F2-4B4C-A713-6E2F561A8CEF}" destId="{0494E4D1-8DCE-44BA-83F3-426876E14F4A}" srcOrd="1" destOrd="0" presId="urn:microsoft.com/office/officeart/2005/8/layout/orgChart1"/>
    <dgm:cxn modelId="{BF58A420-99CB-4D2A-9D25-9BDF56F4D81A}" type="presOf" srcId="{9283D16A-D9B8-4916-96DE-DAD2CE3AAF2E}" destId="{A5AF0535-FD64-41A9-BBA9-F72DC4276EFA}" srcOrd="0" destOrd="0" presId="urn:microsoft.com/office/officeart/2005/8/layout/orgChart1"/>
    <dgm:cxn modelId="{8F7BB823-FCB1-4FEA-8A06-0ABFFBF5A839}" type="presOf" srcId="{4CD6E453-D2B3-4AE2-AD86-56EB16CFEFEA}" destId="{8E01824C-8817-47A7-908D-B4874C71CE6F}" srcOrd="0" destOrd="0" presId="urn:microsoft.com/office/officeart/2005/8/layout/orgChart1"/>
    <dgm:cxn modelId="{CF4FA825-10B9-405E-B73C-F1A332C8779E}" srcId="{F25DF306-56F2-4B4C-A713-6E2F561A8CEF}" destId="{B4C3BAAE-3354-48EA-9E06-CFA32797960C}" srcOrd="2" destOrd="0" parTransId="{DF15EBCB-AA69-42F6-A2DB-D5E0A81E9FE7}" sibTransId="{08351A52-181E-4D9C-B94C-8AC60D26EDA9}"/>
    <dgm:cxn modelId="{1EA3852E-A616-48F8-92A4-A61B15977144}" type="presOf" srcId="{9BE90975-A77B-42B0-A638-C31D0840F7D8}" destId="{1585A6A9-E5C0-40D4-A9F8-B6B995B385BE}" srcOrd="1" destOrd="0" presId="urn:microsoft.com/office/officeart/2005/8/layout/orgChart1"/>
    <dgm:cxn modelId="{500C9C2E-C8AB-4CDE-9402-B37A83D5427F}" type="presOf" srcId="{C08E4CCB-EF24-4297-B6BC-DBA14AEEB716}" destId="{6F8EC3AC-C1A7-41E1-8CF6-02AFEA4CC487}" srcOrd="0" destOrd="0" presId="urn:microsoft.com/office/officeart/2005/8/layout/orgChart1"/>
    <dgm:cxn modelId="{E77DB32E-A6DE-43DF-A5D4-FEF2390072F5}" type="presOf" srcId="{9BE90975-A77B-42B0-A638-C31D0840F7D8}" destId="{C613390B-6A71-487E-A4B0-09E52F5EF7DA}" srcOrd="0" destOrd="0" presId="urn:microsoft.com/office/officeart/2005/8/layout/orgChart1"/>
    <dgm:cxn modelId="{38A4B27D-4075-4A38-85CC-4AF67085D7AE}" type="presOf" srcId="{DF15EBCB-AA69-42F6-A2DB-D5E0A81E9FE7}" destId="{CA236D18-8497-4A54-9888-9588D0A1899A}" srcOrd="0" destOrd="0" presId="urn:microsoft.com/office/officeart/2005/8/layout/orgChart1"/>
    <dgm:cxn modelId="{9E7E3283-D08C-4B6D-89FF-A3FA822DF0E3}" type="presOf" srcId="{21476C28-AB3E-441B-9B06-C543E7CC974A}" destId="{75FFF022-39FC-4BF0-A17F-FA2FCB48FF93}" srcOrd="1" destOrd="0" presId="urn:microsoft.com/office/officeart/2005/8/layout/orgChart1"/>
    <dgm:cxn modelId="{96BD9C83-F9D5-48BA-8644-7F6D3892377C}" type="presOf" srcId="{B4C3BAAE-3354-48EA-9E06-CFA32797960C}" destId="{3FA96CAF-7FF6-4658-8D96-CEA456C4C55D}" srcOrd="1" destOrd="0" presId="urn:microsoft.com/office/officeart/2005/8/layout/orgChart1"/>
    <dgm:cxn modelId="{A12A9184-1CA7-4FFD-8EC4-E0B61977539B}" type="presOf" srcId="{D714DCC4-D9E9-4613-87C2-09DC86EBFFF6}" destId="{4CE565FA-03EC-4A82-A752-BB61BCF6AB8A}" srcOrd="0" destOrd="0" presId="urn:microsoft.com/office/officeart/2005/8/layout/orgChart1"/>
    <dgm:cxn modelId="{761EAAB9-A18A-4DB0-8D08-3360ABB49636}" type="presOf" srcId="{F25DF306-56F2-4B4C-A713-6E2F561A8CEF}" destId="{D251EC78-D45A-4434-BBE4-8A80A14E7727}" srcOrd="0" destOrd="0" presId="urn:microsoft.com/office/officeart/2005/8/layout/orgChart1"/>
    <dgm:cxn modelId="{CD94DDBD-1116-4793-93E2-924C51D679C1}" srcId="{C08E4CCB-EF24-4297-B6BC-DBA14AEEB716}" destId="{F25DF306-56F2-4B4C-A713-6E2F561A8CEF}" srcOrd="0" destOrd="0" parTransId="{25C4AA32-05F7-41A2-95B7-15A927F14F5A}" sibTransId="{926F9FE2-3851-413D-853B-4D17E60912BF}"/>
    <dgm:cxn modelId="{38CD52C7-6838-419D-A87F-B15C6D6D2415}" srcId="{F25DF306-56F2-4B4C-A713-6E2F561A8CEF}" destId="{21476C28-AB3E-441B-9B06-C543E7CC974A}" srcOrd="3" destOrd="0" parTransId="{11850B23-8AA2-4B16-817B-46CD01C00BC7}" sibTransId="{DE0D7E18-6914-45B5-98DF-BF1064363487}"/>
    <dgm:cxn modelId="{B88D47CE-0AB5-4E08-97DB-960269C3C917}" type="presOf" srcId="{11850B23-8AA2-4B16-817B-46CD01C00BC7}" destId="{34897EE2-DBCD-44C9-BAF6-34C2047DCDF3}" srcOrd="0" destOrd="0" presId="urn:microsoft.com/office/officeart/2005/8/layout/orgChart1"/>
    <dgm:cxn modelId="{FAAD63D2-BF53-4321-A033-74137A5ECF48}" type="presOf" srcId="{B4C3BAAE-3354-48EA-9E06-CFA32797960C}" destId="{AACF040C-0053-4F93-8C3B-A9886B281FFE}" srcOrd="0" destOrd="0" presId="urn:microsoft.com/office/officeart/2005/8/layout/orgChart1"/>
    <dgm:cxn modelId="{6B49FDD8-9C04-4F19-9E88-990F6D3ED723}" srcId="{F25DF306-56F2-4B4C-A713-6E2F561A8CEF}" destId="{9BE90975-A77B-42B0-A638-C31D0840F7D8}" srcOrd="1" destOrd="0" parTransId="{9283D16A-D9B8-4916-96DE-DAD2CE3AAF2E}" sibTransId="{DFAFA212-7AC3-4BED-A059-6C44123A0F45}"/>
    <dgm:cxn modelId="{214F73F0-21F4-4091-A7B0-ACE2289A779B}" type="presOf" srcId="{D714DCC4-D9E9-4613-87C2-09DC86EBFFF6}" destId="{3867BDC9-DB40-48FC-B14E-77BD23C58244}" srcOrd="1" destOrd="0" presId="urn:microsoft.com/office/officeart/2005/8/layout/orgChart1"/>
    <dgm:cxn modelId="{D5154FFE-8F7D-4905-8BE4-CCE29CF87D08}" type="presOf" srcId="{21476C28-AB3E-441B-9B06-C543E7CC974A}" destId="{BECC218B-4136-4B76-975E-B0CEEE09FD35}" srcOrd="0" destOrd="0" presId="urn:microsoft.com/office/officeart/2005/8/layout/orgChart1"/>
    <dgm:cxn modelId="{648EBDFF-BD46-4B88-AA99-87B23CB5EF2E}" srcId="{F25DF306-56F2-4B4C-A713-6E2F561A8CEF}" destId="{D714DCC4-D9E9-4613-87C2-09DC86EBFFF6}" srcOrd="0" destOrd="0" parTransId="{4CD6E453-D2B3-4AE2-AD86-56EB16CFEFEA}" sibTransId="{13522C4D-259C-4217-9F17-DF0F786A3243}"/>
    <dgm:cxn modelId="{5B59C42D-F729-4E82-ACA1-96415E9A748A}" type="presParOf" srcId="{6F8EC3AC-C1A7-41E1-8CF6-02AFEA4CC487}" destId="{496DA598-30D0-4A0C-AAC8-6BC2CC89E061}" srcOrd="0" destOrd="0" presId="urn:microsoft.com/office/officeart/2005/8/layout/orgChart1"/>
    <dgm:cxn modelId="{5047657D-3668-4642-B726-2B14D696B5E8}" type="presParOf" srcId="{496DA598-30D0-4A0C-AAC8-6BC2CC89E061}" destId="{5FE75F75-6CE0-4068-8454-5EEEA26C4AB6}" srcOrd="0" destOrd="0" presId="urn:microsoft.com/office/officeart/2005/8/layout/orgChart1"/>
    <dgm:cxn modelId="{33D3C192-0101-4B57-8FDE-BCC79A68DF47}" type="presParOf" srcId="{5FE75F75-6CE0-4068-8454-5EEEA26C4AB6}" destId="{D251EC78-D45A-4434-BBE4-8A80A14E7727}" srcOrd="0" destOrd="0" presId="urn:microsoft.com/office/officeart/2005/8/layout/orgChart1"/>
    <dgm:cxn modelId="{70E74A9F-5CF2-469B-8F1D-C16DA80BEE11}" type="presParOf" srcId="{5FE75F75-6CE0-4068-8454-5EEEA26C4AB6}" destId="{0494E4D1-8DCE-44BA-83F3-426876E14F4A}" srcOrd="1" destOrd="0" presId="urn:microsoft.com/office/officeart/2005/8/layout/orgChart1"/>
    <dgm:cxn modelId="{174B7F45-A580-4351-8782-5E209F4CFD98}" type="presParOf" srcId="{496DA598-30D0-4A0C-AAC8-6BC2CC89E061}" destId="{7408BE23-FB6C-4B39-969B-828D087CD02E}" srcOrd="1" destOrd="0" presId="urn:microsoft.com/office/officeart/2005/8/layout/orgChart1"/>
    <dgm:cxn modelId="{73C1826C-3B22-4D7C-AF87-8173AA2B7692}" type="presParOf" srcId="{7408BE23-FB6C-4B39-969B-828D087CD02E}" destId="{8E01824C-8817-47A7-908D-B4874C71CE6F}" srcOrd="0" destOrd="0" presId="urn:microsoft.com/office/officeart/2005/8/layout/orgChart1"/>
    <dgm:cxn modelId="{8B1D08CD-630C-4AFC-938F-AF73DE0FE11B}" type="presParOf" srcId="{7408BE23-FB6C-4B39-969B-828D087CD02E}" destId="{4BF14D82-6F32-4B01-B6B6-DD319537D360}" srcOrd="1" destOrd="0" presId="urn:microsoft.com/office/officeart/2005/8/layout/orgChart1"/>
    <dgm:cxn modelId="{A8A7D13C-2916-4106-A5A8-C0003EC63A9F}" type="presParOf" srcId="{4BF14D82-6F32-4B01-B6B6-DD319537D360}" destId="{D664994A-E81B-41E9-8997-7B2FA4084049}" srcOrd="0" destOrd="0" presId="urn:microsoft.com/office/officeart/2005/8/layout/orgChart1"/>
    <dgm:cxn modelId="{780D4D6E-134B-4DDD-92B4-36AF47A48CF7}" type="presParOf" srcId="{D664994A-E81B-41E9-8997-7B2FA4084049}" destId="{4CE565FA-03EC-4A82-A752-BB61BCF6AB8A}" srcOrd="0" destOrd="0" presId="urn:microsoft.com/office/officeart/2005/8/layout/orgChart1"/>
    <dgm:cxn modelId="{668FAC0F-E251-4AB4-ADA6-F7A41D9CA10B}" type="presParOf" srcId="{D664994A-E81B-41E9-8997-7B2FA4084049}" destId="{3867BDC9-DB40-48FC-B14E-77BD23C58244}" srcOrd="1" destOrd="0" presId="urn:microsoft.com/office/officeart/2005/8/layout/orgChart1"/>
    <dgm:cxn modelId="{8AFD160D-34B3-43D7-B532-17CBAEB3EA35}" type="presParOf" srcId="{4BF14D82-6F32-4B01-B6B6-DD319537D360}" destId="{ACEF4582-7ECD-4E69-817A-6FDE083776AC}" srcOrd="1" destOrd="0" presId="urn:microsoft.com/office/officeart/2005/8/layout/orgChart1"/>
    <dgm:cxn modelId="{084BF8B2-F4AC-44EC-9B08-CF2E1B9F5807}" type="presParOf" srcId="{4BF14D82-6F32-4B01-B6B6-DD319537D360}" destId="{4D4A72C6-29D0-4D92-B167-AA4136171E0F}" srcOrd="2" destOrd="0" presId="urn:microsoft.com/office/officeart/2005/8/layout/orgChart1"/>
    <dgm:cxn modelId="{3A947537-255D-4358-8C2F-79D522FDBF51}" type="presParOf" srcId="{7408BE23-FB6C-4B39-969B-828D087CD02E}" destId="{A5AF0535-FD64-41A9-BBA9-F72DC4276EFA}" srcOrd="2" destOrd="0" presId="urn:microsoft.com/office/officeart/2005/8/layout/orgChart1"/>
    <dgm:cxn modelId="{800AFC84-C2C3-4008-8787-6AA6E520AD50}" type="presParOf" srcId="{7408BE23-FB6C-4B39-969B-828D087CD02E}" destId="{17897E58-3700-453B-8591-B29006CFFFBE}" srcOrd="3" destOrd="0" presId="urn:microsoft.com/office/officeart/2005/8/layout/orgChart1"/>
    <dgm:cxn modelId="{268C1BF2-4C0F-42BB-AB4B-F7087C80E762}" type="presParOf" srcId="{17897E58-3700-453B-8591-B29006CFFFBE}" destId="{3F271594-D371-4853-95DD-C0FD16A31F4C}" srcOrd="0" destOrd="0" presId="urn:microsoft.com/office/officeart/2005/8/layout/orgChart1"/>
    <dgm:cxn modelId="{4F9873A8-DEFB-4829-95A1-51E1E7474221}" type="presParOf" srcId="{3F271594-D371-4853-95DD-C0FD16A31F4C}" destId="{C613390B-6A71-487E-A4B0-09E52F5EF7DA}" srcOrd="0" destOrd="0" presId="urn:microsoft.com/office/officeart/2005/8/layout/orgChart1"/>
    <dgm:cxn modelId="{865C54E2-4297-4547-B5CC-3CA0C9E70C80}" type="presParOf" srcId="{3F271594-D371-4853-95DD-C0FD16A31F4C}" destId="{1585A6A9-E5C0-40D4-A9F8-B6B995B385BE}" srcOrd="1" destOrd="0" presId="urn:microsoft.com/office/officeart/2005/8/layout/orgChart1"/>
    <dgm:cxn modelId="{8B269C20-9ECF-4FD7-8CE6-F7AA3FED7B33}" type="presParOf" srcId="{17897E58-3700-453B-8591-B29006CFFFBE}" destId="{AA41271B-157B-4658-A87A-02F09883D33E}" srcOrd="1" destOrd="0" presId="urn:microsoft.com/office/officeart/2005/8/layout/orgChart1"/>
    <dgm:cxn modelId="{28375F91-878C-47CF-8AB5-8E7271AD6C19}" type="presParOf" srcId="{17897E58-3700-453B-8591-B29006CFFFBE}" destId="{F8B37E9D-BEED-4472-A35A-15C2F0EA770B}" srcOrd="2" destOrd="0" presId="urn:microsoft.com/office/officeart/2005/8/layout/orgChart1"/>
    <dgm:cxn modelId="{110F4133-C440-47E5-A47E-4C503819902E}" type="presParOf" srcId="{7408BE23-FB6C-4B39-969B-828D087CD02E}" destId="{CA236D18-8497-4A54-9888-9588D0A1899A}" srcOrd="4" destOrd="0" presId="urn:microsoft.com/office/officeart/2005/8/layout/orgChart1"/>
    <dgm:cxn modelId="{5EC3D23E-E295-4621-AB44-9626A596D6AF}" type="presParOf" srcId="{7408BE23-FB6C-4B39-969B-828D087CD02E}" destId="{304B77DE-9EB8-48F7-AC19-6D4ED6D79D5B}" srcOrd="5" destOrd="0" presId="urn:microsoft.com/office/officeart/2005/8/layout/orgChart1"/>
    <dgm:cxn modelId="{A128A235-D373-47DB-B906-3BEDB99D1839}" type="presParOf" srcId="{304B77DE-9EB8-48F7-AC19-6D4ED6D79D5B}" destId="{19E35A34-8262-44FB-9CB5-69EB35B635BA}" srcOrd="0" destOrd="0" presId="urn:microsoft.com/office/officeart/2005/8/layout/orgChart1"/>
    <dgm:cxn modelId="{9B77E05D-F8FA-4ECE-ABBD-90E92C07D29A}" type="presParOf" srcId="{19E35A34-8262-44FB-9CB5-69EB35B635BA}" destId="{AACF040C-0053-4F93-8C3B-A9886B281FFE}" srcOrd="0" destOrd="0" presId="urn:microsoft.com/office/officeart/2005/8/layout/orgChart1"/>
    <dgm:cxn modelId="{4F3F222A-477B-4A79-A2D7-1EAE234AB0D0}" type="presParOf" srcId="{19E35A34-8262-44FB-9CB5-69EB35B635BA}" destId="{3FA96CAF-7FF6-4658-8D96-CEA456C4C55D}" srcOrd="1" destOrd="0" presId="urn:microsoft.com/office/officeart/2005/8/layout/orgChart1"/>
    <dgm:cxn modelId="{C0145884-AC73-42F1-9968-36007F6BDF1F}" type="presParOf" srcId="{304B77DE-9EB8-48F7-AC19-6D4ED6D79D5B}" destId="{D482B021-B56B-489F-9728-9CF6A8148623}" srcOrd="1" destOrd="0" presId="urn:microsoft.com/office/officeart/2005/8/layout/orgChart1"/>
    <dgm:cxn modelId="{B4D144A7-B027-4D8D-8A8D-3289CF94561A}" type="presParOf" srcId="{304B77DE-9EB8-48F7-AC19-6D4ED6D79D5B}" destId="{F76F6B0A-1A2C-43BE-B0B8-2C3FE77CC7B3}" srcOrd="2" destOrd="0" presId="urn:microsoft.com/office/officeart/2005/8/layout/orgChart1"/>
    <dgm:cxn modelId="{4F423842-7172-4018-9DD0-BC19701EBF81}" type="presParOf" srcId="{7408BE23-FB6C-4B39-969B-828D087CD02E}" destId="{34897EE2-DBCD-44C9-BAF6-34C2047DCDF3}" srcOrd="6" destOrd="0" presId="urn:microsoft.com/office/officeart/2005/8/layout/orgChart1"/>
    <dgm:cxn modelId="{0A32E992-F214-42C0-8ECF-230DCC38ED2B}" type="presParOf" srcId="{7408BE23-FB6C-4B39-969B-828D087CD02E}" destId="{188B9E86-54C3-49C3-8EA2-FBF1723ED76B}" srcOrd="7" destOrd="0" presId="urn:microsoft.com/office/officeart/2005/8/layout/orgChart1"/>
    <dgm:cxn modelId="{5C3813E7-73AB-4BA8-8274-C1802995D204}" type="presParOf" srcId="{188B9E86-54C3-49C3-8EA2-FBF1723ED76B}" destId="{7C94DBD8-1DF0-428E-AB8F-D3C351689FB6}" srcOrd="0" destOrd="0" presId="urn:microsoft.com/office/officeart/2005/8/layout/orgChart1"/>
    <dgm:cxn modelId="{3F69F0A5-6636-4320-904A-4A07DE2A83D3}" type="presParOf" srcId="{7C94DBD8-1DF0-428E-AB8F-D3C351689FB6}" destId="{BECC218B-4136-4B76-975E-B0CEEE09FD35}" srcOrd="0" destOrd="0" presId="urn:microsoft.com/office/officeart/2005/8/layout/orgChart1"/>
    <dgm:cxn modelId="{9D40881B-2DD0-4D5E-8023-416981DB7160}" type="presParOf" srcId="{7C94DBD8-1DF0-428E-AB8F-D3C351689FB6}" destId="{75FFF022-39FC-4BF0-A17F-FA2FCB48FF93}" srcOrd="1" destOrd="0" presId="urn:microsoft.com/office/officeart/2005/8/layout/orgChart1"/>
    <dgm:cxn modelId="{E1D8C87F-C5C5-4C5E-B1BF-00BE46804CAE}" type="presParOf" srcId="{188B9E86-54C3-49C3-8EA2-FBF1723ED76B}" destId="{617E86F7-C69D-45A8-B5A4-9B308804462E}" srcOrd="1" destOrd="0" presId="urn:microsoft.com/office/officeart/2005/8/layout/orgChart1"/>
    <dgm:cxn modelId="{D63F7FC5-F2CB-4D31-996F-3E0817FFF495}" type="presParOf" srcId="{188B9E86-54C3-49C3-8EA2-FBF1723ED76B}" destId="{6109F60E-9757-487A-B3C3-204A92746989}" srcOrd="2" destOrd="0" presId="urn:microsoft.com/office/officeart/2005/8/layout/orgChart1"/>
    <dgm:cxn modelId="{7A10C7DE-D329-452C-9767-F95F652C225D}" type="presParOf" srcId="{496DA598-30D0-4A0C-AAC8-6BC2CC89E061}" destId="{9A1F5211-EF5C-46C2-93D5-3BD01150A806}"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49A25B-A0C4-4B54-B630-C9AB550D080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1E28B7F9-98DC-4B11-888C-7BBD8C94A1E7}">
      <dgm:prSet phldrT="[Text]" custT="1"/>
      <dgm:spPr/>
      <dgm:t>
        <a:bodyPr/>
        <a:lstStyle/>
        <a:p>
          <a:r>
            <a:rPr lang="en-US" sz="2000" dirty="0">
              <a:latin typeface="Arial" panose="020B0604020202020204" pitchFamily="34" charset="0"/>
              <a:cs typeface="Arial" panose="020B0604020202020204" pitchFamily="34" charset="0"/>
            </a:rPr>
            <a:t>Internal Oversight Mechanism consists of</a:t>
          </a:r>
        </a:p>
      </dgm:t>
    </dgm:pt>
    <dgm:pt modelId="{708B63C5-530D-4E22-84FF-AF245CFC2979}" type="parTrans" cxnId="{4832AE84-BDF5-4121-BC82-C8361BC64A89}">
      <dgm:prSet/>
      <dgm:spPr/>
      <dgm:t>
        <a:bodyPr/>
        <a:lstStyle/>
        <a:p>
          <a:endParaRPr lang="en-US"/>
        </a:p>
      </dgm:t>
    </dgm:pt>
    <dgm:pt modelId="{9D3D153D-52E3-408D-9719-A616C29A7F87}" type="sibTrans" cxnId="{4832AE84-BDF5-4121-BC82-C8361BC64A89}">
      <dgm:prSet/>
      <dgm:spPr/>
      <dgm:t>
        <a:bodyPr/>
        <a:lstStyle/>
        <a:p>
          <a:endParaRPr lang="en-US"/>
        </a:p>
      </dgm:t>
    </dgm:pt>
    <dgm:pt modelId="{2CF3F67E-6FF1-47FF-B557-C3B7868563E1}">
      <dgm:prSet phldrT="[Text]" custT="1"/>
      <dgm:spPr/>
      <dgm:t>
        <a:bodyPr/>
        <a:lstStyle/>
        <a:p>
          <a:r>
            <a:rPr lang="en-US" sz="2000" dirty="0">
              <a:latin typeface="Arial" panose="020B0604020202020204" pitchFamily="34" charset="0"/>
              <a:cs typeface="Arial" panose="020B0604020202020204" pitchFamily="34" charset="0"/>
            </a:rPr>
            <a:t>Internal Auditor</a:t>
          </a:r>
        </a:p>
      </dgm:t>
    </dgm:pt>
    <dgm:pt modelId="{71B09FC4-35AA-46C0-9608-203FA4975126}" type="parTrans" cxnId="{3705FBE0-148B-401B-9764-8A8CD8284FC2}">
      <dgm:prSet/>
      <dgm:spPr/>
      <dgm:t>
        <a:bodyPr/>
        <a:lstStyle/>
        <a:p>
          <a:endParaRPr lang="en-US"/>
        </a:p>
      </dgm:t>
    </dgm:pt>
    <dgm:pt modelId="{7838AF48-D431-410D-95BE-3A654D42EC7C}" type="sibTrans" cxnId="{3705FBE0-148B-401B-9764-8A8CD8284FC2}">
      <dgm:prSet/>
      <dgm:spPr/>
      <dgm:t>
        <a:bodyPr/>
        <a:lstStyle/>
        <a:p>
          <a:endParaRPr lang="en-US"/>
        </a:p>
      </dgm:t>
    </dgm:pt>
    <dgm:pt modelId="{DF688BB7-2EF1-41AE-B188-99309BE2E0A2}">
      <dgm:prSet phldrT="[Text]" custT="1"/>
      <dgm:spPr/>
      <dgm:t>
        <a:bodyPr/>
        <a:lstStyle/>
        <a:p>
          <a:r>
            <a:rPr lang="en-US" sz="2000" dirty="0">
              <a:latin typeface="Arial" panose="020B0604020202020204" pitchFamily="34" charset="0"/>
              <a:cs typeface="Arial" panose="020B0604020202020204" pitchFamily="34" charset="0"/>
            </a:rPr>
            <a:t>External Auditor</a:t>
          </a:r>
        </a:p>
      </dgm:t>
    </dgm:pt>
    <dgm:pt modelId="{B4DB8E4E-589D-41CE-8472-7CDC25292EDA}" type="parTrans" cxnId="{B8FE233C-473F-4AA8-9B42-A451E89E7EBB}">
      <dgm:prSet/>
      <dgm:spPr/>
      <dgm:t>
        <a:bodyPr/>
        <a:lstStyle/>
        <a:p>
          <a:endParaRPr lang="en-US"/>
        </a:p>
      </dgm:t>
    </dgm:pt>
    <dgm:pt modelId="{3683F24F-8D93-4FFD-85C8-AF4C7661C70D}" type="sibTrans" cxnId="{B8FE233C-473F-4AA8-9B42-A451E89E7EBB}">
      <dgm:prSet/>
      <dgm:spPr/>
      <dgm:t>
        <a:bodyPr/>
        <a:lstStyle/>
        <a:p>
          <a:endParaRPr lang="en-US"/>
        </a:p>
      </dgm:t>
    </dgm:pt>
    <dgm:pt modelId="{57E087D4-62CA-4F22-8B4B-EED9A3672D7D}" type="pres">
      <dgm:prSet presAssocID="{9D49A25B-A0C4-4B54-B630-C9AB550D0805}" presName="hierChild1" presStyleCnt="0">
        <dgm:presLayoutVars>
          <dgm:chPref val="1"/>
          <dgm:dir/>
          <dgm:animOne val="branch"/>
          <dgm:animLvl val="lvl"/>
          <dgm:resizeHandles/>
        </dgm:presLayoutVars>
      </dgm:prSet>
      <dgm:spPr/>
    </dgm:pt>
    <dgm:pt modelId="{C7208E05-4CBA-42A8-AB0D-381771D15554}" type="pres">
      <dgm:prSet presAssocID="{1E28B7F9-98DC-4B11-888C-7BBD8C94A1E7}" presName="hierRoot1" presStyleCnt="0"/>
      <dgm:spPr/>
    </dgm:pt>
    <dgm:pt modelId="{7BE96ED0-74D2-4888-BDFB-5A1C7272E75A}" type="pres">
      <dgm:prSet presAssocID="{1E28B7F9-98DC-4B11-888C-7BBD8C94A1E7}" presName="composite" presStyleCnt="0"/>
      <dgm:spPr/>
    </dgm:pt>
    <dgm:pt modelId="{E0DD4CAD-3A7B-490B-836C-258C61894920}" type="pres">
      <dgm:prSet presAssocID="{1E28B7F9-98DC-4B11-888C-7BBD8C94A1E7}" presName="background" presStyleLbl="node0" presStyleIdx="0" presStyleCnt="1"/>
      <dgm:spPr/>
    </dgm:pt>
    <dgm:pt modelId="{43C69F1E-08E1-4C75-8E10-070F74879F4E}" type="pres">
      <dgm:prSet presAssocID="{1E28B7F9-98DC-4B11-888C-7BBD8C94A1E7}" presName="text" presStyleLbl="fgAcc0" presStyleIdx="0" presStyleCnt="1">
        <dgm:presLayoutVars>
          <dgm:chPref val="3"/>
        </dgm:presLayoutVars>
      </dgm:prSet>
      <dgm:spPr/>
    </dgm:pt>
    <dgm:pt modelId="{91E04261-C276-4C97-846E-C177D28D263B}" type="pres">
      <dgm:prSet presAssocID="{1E28B7F9-98DC-4B11-888C-7BBD8C94A1E7}" presName="hierChild2" presStyleCnt="0"/>
      <dgm:spPr/>
    </dgm:pt>
    <dgm:pt modelId="{8FC32044-6984-4D24-8AC0-C9974980D1FD}" type="pres">
      <dgm:prSet presAssocID="{71B09FC4-35AA-46C0-9608-203FA4975126}" presName="Name10" presStyleLbl="parChTrans1D2" presStyleIdx="0" presStyleCnt="2"/>
      <dgm:spPr/>
    </dgm:pt>
    <dgm:pt modelId="{C21CE5FE-CA81-44B2-840D-4E6A874D178F}" type="pres">
      <dgm:prSet presAssocID="{2CF3F67E-6FF1-47FF-B557-C3B7868563E1}" presName="hierRoot2" presStyleCnt="0"/>
      <dgm:spPr/>
    </dgm:pt>
    <dgm:pt modelId="{32326B82-0789-46F0-A2A6-2605FB808341}" type="pres">
      <dgm:prSet presAssocID="{2CF3F67E-6FF1-47FF-B557-C3B7868563E1}" presName="composite2" presStyleCnt="0"/>
      <dgm:spPr/>
    </dgm:pt>
    <dgm:pt modelId="{03AD23C7-0F7A-4CBB-B107-1BD40B1F2B86}" type="pres">
      <dgm:prSet presAssocID="{2CF3F67E-6FF1-47FF-B557-C3B7868563E1}" presName="background2" presStyleLbl="node2" presStyleIdx="0" presStyleCnt="2"/>
      <dgm:spPr/>
    </dgm:pt>
    <dgm:pt modelId="{24A819BA-7C2E-4B4D-9336-ADFE4C40340A}" type="pres">
      <dgm:prSet presAssocID="{2CF3F67E-6FF1-47FF-B557-C3B7868563E1}" presName="text2" presStyleLbl="fgAcc2" presStyleIdx="0" presStyleCnt="2">
        <dgm:presLayoutVars>
          <dgm:chPref val="3"/>
        </dgm:presLayoutVars>
      </dgm:prSet>
      <dgm:spPr/>
    </dgm:pt>
    <dgm:pt modelId="{30AA78D4-84B9-42A9-AB2F-E66F35B2680B}" type="pres">
      <dgm:prSet presAssocID="{2CF3F67E-6FF1-47FF-B557-C3B7868563E1}" presName="hierChild3" presStyleCnt="0"/>
      <dgm:spPr/>
    </dgm:pt>
    <dgm:pt modelId="{86486DCA-24E7-44A0-8878-1067FB7B4E3A}" type="pres">
      <dgm:prSet presAssocID="{B4DB8E4E-589D-41CE-8472-7CDC25292EDA}" presName="Name10" presStyleLbl="parChTrans1D2" presStyleIdx="1" presStyleCnt="2"/>
      <dgm:spPr/>
    </dgm:pt>
    <dgm:pt modelId="{5242F50A-BDBE-4E12-B20F-E9C8D6EC8A38}" type="pres">
      <dgm:prSet presAssocID="{DF688BB7-2EF1-41AE-B188-99309BE2E0A2}" presName="hierRoot2" presStyleCnt="0"/>
      <dgm:spPr/>
    </dgm:pt>
    <dgm:pt modelId="{84633D1F-44F9-4468-80A5-FC1F1A24813C}" type="pres">
      <dgm:prSet presAssocID="{DF688BB7-2EF1-41AE-B188-99309BE2E0A2}" presName="composite2" presStyleCnt="0"/>
      <dgm:spPr/>
    </dgm:pt>
    <dgm:pt modelId="{C36EBC8A-8F7A-4A2B-952A-84416B832106}" type="pres">
      <dgm:prSet presAssocID="{DF688BB7-2EF1-41AE-B188-99309BE2E0A2}" presName="background2" presStyleLbl="node2" presStyleIdx="1" presStyleCnt="2"/>
      <dgm:spPr/>
    </dgm:pt>
    <dgm:pt modelId="{0290D724-D782-49E3-8A89-1CB4E8352530}" type="pres">
      <dgm:prSet presAssocID="{DF688BB7-2EF1-41AE-B188-99309BE2E0A2}" presName="text2" presStyleLbl="fgAcc2" presStyleIdx="1" presStyleCnt="2">
        <dgm:presLayoutVars>
          <dgm:chPref val="3"/>
        </dgm:presLayoutVars>
      </dgm:prSet>
      <dgm:spPr/>
    </dgm:pt>
    <dgm:pt modelId="{0D92E61C-7F5D-40E9-923E-87297D7AE720}" type="pres">
      <dgm:prSet presAssocID="{DF688BB7-2EF1-41AE-B188-99309BE2E0A2}" presName="hierChild3" presStyleCnt="0"/>
      <dgm:spPr/>
    </dgm:pt>
  </dgm:ptLst>
  <dgm:cxnLst>
    <dgm:cxn modelId="{B8FE233C-473F-4AA8-9B42-A451E89E7EBB}" srcId="{1E28B7F9-98DC-4B11-888C-7BBD8C94A1E7}" destId="{DF688BB7-2EF1-41AE-B188-99309BE2E0A2}" srcOrd="1" destOrd="0" parTransId="{B4DB8E4E-589D-41CE-8472-7CDC25292EDA}" sibTransId="{3683F24F-8D93-4FFD-85C8-AF4C7661C70D}"/>
    <dgm:cxn modelId="{E6956669-A5D6-43CB-A124-9ECAA9066BE3}" type="presOf" srcId="{B4DB8E4E-589D-41CE-8472-7CDC25292EDA}" destId="{86486DCA-24E7-44A0-8878-1067FB7B4E3A}" srcOrd="0" destOrd="0" presId="urn:microsoft.com/office/officeart/2005/8/layout/hierarchy1"/>
    <dgm:cxn modelId="{4832AE84-BDF5-4121-BC82-C8361BC64A89}" srcId="{9D49A25B-A0C4-4B54-B630-C9AB550D0805}" destId="{1E28B7F9-98DC-4B11-888C-7BBD8C94A1E7}" srcOrd="0" destOrd="0" parTransId="{708B63C5-530D-4E22-84FF-AF245CFC2979}" sibTransId="{9D3D153D-52E3-408D-9719-A616C29A7F87}"/>
    <dgm:cxn modelId="{381F5285-E093-49AD-A2A0-940898332DEA}" type="presOf" srcId="{DF688BB7-2EF1-41AE-B188-99309BE2E0A2}" destId="{0290D724-D782-49E3-8A89-1CB4E8352530}" srcOrd="0" destOrd="0" presId="urn:microsoft.com/office/officeart/2005/8/layout/hierarchy1"/>
    <dgm:cxn modelId="{AAE2129E-0E59-4EE3-9C73-DBEA8BD33898}" type="presOf" srcId="{2CF3F67E-6FF1-47FF-B557-C3B7868563E1}" destId="{24A819BA-7C2E-4B4D-9336-ADFE4C40340A}" srcOrd="0" destOrd="0" presId="urn:microsoft.com/office/officeart/2005/8/layout/hierarchy1"/>
    <dgm:cxn modelId="{4F69BC9E-2140-44F5-AC8D-A2D517DA2C66}" type="presOf" srcId="{71B09FC4-35AA-46C0-9608-203FA4975126}" destId="{8FC32044-6984-4D24-8AC0-C9974980D1FD}" srcOrd="0" destOrd="0" presId="urn:microsoft.com/office/officeart/2005/8/layout/hierarchy1"/>
    <dgm:cxn modelId="{3705FBE0-148B-401B-9764-8A8CD8284FC2}" srcId="{1E28B7F9-98DC-4B11-888C-7BBD8C94A1E7}" destId="{2CF3F67E-6FF1-47FF-B557-C3B7868563E1}" srcOrd="0" destOrd="0" parTransId="{71B09FC4-35AA-46C0-9608-203FA4975126}" sibTransId="{7838AF48-D431-410D-95BE-3A654D42EC7C}"/>
    <dgm:cxn modelId="{2ADB51E9-5D4A-4A14-B966-014862E6B98C}" type="presOf" srcId="{9D49A25B-A0C4-4B54-B630-C9AB550D0805}" destId="{57E087D4-62CA-4F22-8B4B-EED9A3672D7D}" srcOrd="0" destOrd="0" presId="urn:microsoft.com/office/officeart/2005/8/layout/hierarchy1"/>
    <dgm:cxn modelId="{0B4783FF-B363-4BCD-9F37-864DE672822A}" type="presOf" srcId="{1E28B7F9-98DC-4B11-888C-7BBD8C94A1E7}" destId="{43C69F1E-08E1-4C75-8E10-070F74879F4E}" srcOrd="0" destOrd="0" presId="urn:microsoft.com/office/officeart/2005/8/layout/hierarchy1"/>
    <dgm:cxn modelId="{BED051EA-2640-4F39-8975-A9A838CED7D9}" type="presParOf" srcId="{57E087D4-62CA-4F22-8B4B-EED9A3672D7D}" destId="{C7208E05-4CBA-42A8-AB0D-381771D15554}" srcOrd="0" destOrd="0" presId="urn:microsoft.com/office/officeart/2005/8/layout/hierarchy1"/>
    <dgm:cxn modelId="{DCEF2BC4-CDFF-4AD5-A637-CA2D1432AE9F}" type="presParOf" srcId="{C7208E05-4CBA-42A8-AB0D-381771D15554}" destId="{7BE96ED0-74D2-4888-BDFB-5A1C7272E75A}" srcOrd="0" destOrd="0" presId="urn:microsoft.com/office/officeart/2005/8/layout/hierarchy1"/>
    <dgm:cxn modelId="{5F78516B-4E49-4F55-8A8B-8917DA487E4D}" type="presParOf" srcId="{7BE96ED0-74D2-4888-BDFB-5A1C7272E75A}" destId="{E0DD4CAD-3A7B-490B-836C-258C61894920}" srcOrd="0" destOrd="0" presId="urn:microsoft.com/office/officeart/2005/8/layout/hierarchy1"/>
    <dgm:cxn modelId="{AAD12DA4-08EA-4972-BE85-2CDFB7151AA4}" type="presParOf" srcId="{7BE96ED0-74D2-4888-BDFB-5A1C7272E75A}" destId="{43C69F1E-08E1-4C75-8E10-070F74879F4E}" srcOrd="1" destOrd="0" presId="urn:microsoft.com/office/officeart/2005/8/layout/hierarchy1"/>
    <dgm:cxn modelId="{A3E4FE0B-1F6F-4ACB-97B0-21A6B6E852C2}" type="presParOf" srcId="{C7208E05-4CBA-42A8-AB0D-381771D15554}" destId="{91E04261-C276-4C97-846E-C177D28D263B}" srcOrd="1" destOrd="0" presId="urn:microsoft.com/office/officeart/2005/8/layout/hierarchy1"/>
    <dgm:cxn modelId="{C4694DDC-DF6C-4564-BBAF-FB2A66167D76}" type="presParOf" srcId="{91E04261-C276-4C97-846E-C177D28D263B}" destId="{8FC32044-6984-4D24-8AC0-C9974980D1FD}" srcOrd="0" destOrd="0" presId="urn:microsoft.com/office/officeart/2005/8/layout/hierarchy1"/>
    <dgm:cxn modelId="{E3F7624E-773E-4D69-808C-BD0475F53393}" type="presParOf" srcId="{91E04261-C276-4C97-846E-C177D28D263B}" destId="{C21CE5FE-CA81-44B2-840D-4E6A874D178F}" srcOrd="1" destOrd="0" presId="urn:microsoft.com/office/officeart/2005/8/layout/hierarchy1"/>
    <dgm:cxn modelId="{47934042-D9AD-44E8-844C-7A538EF94356}" type="presParOf" srcId="{C21CE5FE-CA81-44B2-840D-4E6A874D178F}" destId="{32326B82-0789-46F0-A2A6-2605FB808341}" srcOrd="0" destOrd="0" presId="urn:microsoft.com/office/officeart/2005/8/layout/hierarchy1"/>
    <dgm:cxn modelId="{8C4DCEEF-8425-438F-8476-4DABBAFBFF39}" type="presParOf" srcId="{32326B82-0789-46F0-A2A6-2605FB808341}" destId="{03AD23C7-0F7A-4CBB-B107-1BD40B1F2B86}" srcOrd="0" destOrd="0" presId="urn:microsoft.com/office/officeart/2005/8/layout/hierarchy1"/>
    <dgm:cxn modelId="{82F019AD-ECAC-4224-A3E8-395C165D95DB}" type="presParOf" srcId="{32326B82-0789-46F0-A2A6-2605FB808341}" destId="{24A819BA-7C2E-4B4D-9336-ADFE4C40340A}" srcOrd="1" destOrd="0" presId="urn:microsoft.com/office/officeart/2005/8/layout/hierarchy1"/>
    <dgm:cxn modelId="{9388BDF6-B083-4805-8AD5-5C69B7D97672}" type="presParOf" srcId="{C21CE5FE-CA81-44B2-840D-4E6A874D178F}" destId="{30AA78D4-84B9-42A9-AB2F-E66F35B2680B}" srcOrd="1" destOrd="0" presId="urn:microsoft.com/office/officeart/2005/8/layout/hierarchy1"/>
    <dgm:cxn modelId="{4E6E1256-D756-415F-B097-637F8CE1CEBE}" type="presParOf" srcId="{91E04261-C276-4C97-846E-C177D28D263B}" destId="{86486DCA-24E7-44A0-8878-1067FB7B4E3A}" srcOrd="2" destOrd="0" presId="urn:microsoft.com/office/officeart/2005/8/layout/hierarchy1"/>
    <dgm:cxn modelId="{56F91FA6-DCE1-4789-8666-91A3F442B68A}" type="presParOf" srcId="{91E04261-C276-4C97-846E-C177D28D263B}" destId="{5242F50A-BDBE-4E12-B20F-E9C8D6EC8A38}" srcOrd="3" destOrd="0" presId="urn:microsoft.com/office/officeart/2005/8/layout/hierarchy1"/>
    <dgm:cxn modelId="{EDE09E58-E046-42BD-B800-BBD33916CD42}" type="presParOf" srcId="{5242F50A-BDBE-4E12-B20F-E9C8D6EC8A38}" destId="{84633D1F-44F9-4468-80A5-FC1F1A24813C}" srcOrd="0" destOrd="0" presId="urn:microsoft.com/office/officeart/2005/8/layout/hierarchy1"/>
    <dgm:cxn modelId="{22CD4094-776F-4180-8C47-AEA3770680F4}" type="presParOf" srcId="{84633D1F-44F9-4468-80A5-FC1F1A24813C}" destId="{C36EBC8A-8F7A-4A2B-952A-84416B832106}" srcOrd="0" destOrd="0" presId="urn:microsoft.com/office/officeart/2005/8/layout/hierarchy1"/>
    <dgm:cxn modelId="{AE4CA74C-D404-4CB0-8845-6276BE9A50EA}" type="presParOf" srcId="{84633D1F-44F9-4468-80A5-FC1F1A24813C}" destId="{0290D724-D782-49E3-8A89-1CB4E8352530}" srcOrd="1" destOrd="0" presId="urn:microsoft.com/office/officeart/2005/8/layout/hierarchy1"/>
    <dgm:cxn modelId="{417CF270-0606-4BB0-8B19-33D63BD0F435}" type="presParOf" srcId="{5242F50A-BDBE-4E12-B20F-E9C8D6EC8A38}" destId="{0D92E61C-7F5D-40E9-923E-87297D7AE72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8D5D553-9B1E-46E7-A8B8-6C5E4C6DD846}" type="doc">
      <dgm:prSet loTypeId="urn:microsoft.com/office/officeart/2005/8/layout/hChevron3" loCatId="process" qsTypeId="urn:microsoft.com/office/officeart/2005/8/quickstyle/simple1" qsCatId="simple" csTypeId="urn:microsoft.com/office/officeart/2005/8/colors/accent1_2" csCatId="accent1" phldr="1"/>
      <dgm:spPr/>
    </dgm:pt>
    <dgm:pt modelId="{ADD25677-79C2-4FBB-A338-FB7D0EF23B07}">
      <dgm:prSet phldrT="[Text]" custT="1"/>
      <dgm:spPr/>
      <dgm:t>
        <a:bodyPr/>
        <a:lstStyle/>
        <a:p>
          <a:r>
            <a:rPr lang="en-US" sz="1800" b="1" dirty="0">
              <a:latin typeface="Arial" panose="020B0604020202020204" pitchFamily="34" charset="0"/>
              <a:cs typeface="Arial" panose="020B0604020202020204" pitchFamily="34" charset="0"/>
            </a:rPr>
            <a:t>Annual Audited Financial Statements</a:t>
          </a:r>
        </a:p>
      </dgm:t>
    </dgm:pt>
    <dgm:pt modelId="{0E7C6A49-A055-456E-ACC2-8A5AB719EEC0}" type="parTrans" cxnId="{CC1F0816-179A-4C13-A560-08C3367C9D18}">
      <dgm:prSet/>
      <dgm:spPr/>
      <dgm:t>
        <a:bodyPr/>
        <a:lstStyle/>
        <a:p>
          <a:endParaRPr lang="en-US"/>
        </a:p>
      </dgm:t>
    </dgm:pt>
    <dgm:pt modelId="{087DA656-7D51-40D9-8482-DB3482E3FC9F}" type="sibTrans" cxnId="{CC1F0816-179A-4C13-A560-08C3367C9D18}">
      <dgm:prSet/>
      <dgm:spPr/>
      <dgm:t>
        <a:bodyPr/>
        <a:lstStyle/>
        <a:p>
          <a:endParaRPr lang="en-US"/>
        </a:p>
      </dgm:t>
    </dgm:pt>
    <dgm:pt modelId="{09632B01-1CCC-44C4-970B-3350862ABA36}">
      <dgm:prSet phldrT="[Text]" custT="1"/>
      <dgm:spPr/>
      <dgm:t>
        <a:bodyPr/>
        <a:lstStyle/>
        <a:p>
          <a:r>
            <a:rPr lang="en-US" sz="1800" b="1" dirty="0">
              <a:latin typeface="Arial" panose="020B0604020202020204" pitchFamily="34" charset="0"/>
              <a:cs typeface="Arial" panose="020B0604020202020204" pitchFamily="34" charset="0"/>
            </a:rPr>
            <a:t>Submitted by DG to Assembly</a:t>
          </a:r>
        </a:p>
      </dgm:t>
    </dgm:pt>
    <dgm:pt modelId="{29B4C03C-ACFB-4924-BC4D-1B7F732EC483}" type="parTrans" cxnId="{0078EEB8-FC45-4A71-BC0A-4059B0FB2CE9}">
      <dgm:prSet/>
      <dgm:spPr/>
      <dgm:t>
        <a:bodyPr/>
        <a:lstStyle/>
        <a:p>
          <a:endParaRPr lang="en-US"/>
        </a:p>
      </dgm:t>
    </dgm:pt>
    <dgm:pt modelId="{5EEB4AA4-3EC9-4F44-BD4C-4551BE65E785}" type="sibTrans" cxnId="{0078EEB8-FC45-4A71-BC0A-4059B0FB2CE9}">
      <dgm:prSet/>
      <dgm:spPr/>
      <dgm:t>
        <a:bodyPr/>
        <a:lstStyle/>
        <a:p>
          <a:endParaRPr lang="en-US"/>
        </a:p>
      </dgm:t>
    </dgm:pt>
    <dgm:pt modelId="{43CF46CD-447E-4D2C-8EB8-3286ECF21C38}">
      <dgm:prSet phldrT="[Text]" custT="1"/>
      <dgm:spPr/>
      <dgm:t>
        <a:bodyPr/>
        <a:lstStyle/>
        <a:p>
          <a:r>
            <a:rPr lang="en-US" sz="1800" b="1" dirty="0">
              <a:latin typeface="Arial" panose="020B0604020202020204" pitchFamily="34" charset="0"/>
              <a:cs typeface="Arial" panose="020B0604020202020204" pitchFamily="34" charset="0"/>
            </a:rPr>
            <a:t>At least 45 days before the opening of regular session</a:t>
          </a:r>
        </a:p>
      </dgm:t>
    </dgm:pt>
    <dgm:pt modelId="{04BADA59-8034-4B96-A410-4A6D59818272}" type="parTrans" cxnId="{D3941672-63E3-4017-8643-313642CD5695}">
      <dgm:prSet/>
      <dgm:spPr/>
      <dgm:t>
        <a:bodyPr/>
        <a:lstStyle/>
        <a:p>
          <a:endParaRPr lang="en-US"/>
        </a:p>
      </dgm:t>
    </dgm:pt>
    <dgm:pt modelId="{D3838D11-E9D4-4EC4-BEA5-80BC0CCEFC86}" type="sibTrans" cxnId="{D3941672-63E3-4017-8643-313642CD5695}">
      <dgm:prSet/>
      <dgm:spPr/>
      <dgm:t>
        <a:bodyPr/>
        <a:lstStyle/>
        <a:p>
          <a:endParaRPr lang="en-US"/>
        </a:p>
      </dgm:t>
    </dgm:pt>
    <dgm:pt modelId="{87D342C4-C935-458D-B8CE-F8E4F52BB7F2}" type="pres">
      <dgm:prSet presAssocID="{68D5D553-9B1E-46E7-A8B8-6C5E4C6DD846}" presName="Name0" presStyleCnt="0">
        <dgm:presLayoutVars>
          <dgm:dir/>
          <dgm:resizeHandles val="exact"/>
        </dgm:presLayoutVars>
      </dgm:prSet>
      <dgm:spPr/>
    </dgm:pt>
    <dgm:pt modelId="{34121B3B-D2A2-4EC0-9C33-E3EB63858770}" type="pres">
      <dgm:prSet presAssocID="{ADD25677-79C2-4FBB-A338-FB7D0EF23B07}" presName="parTxOnly" presStyleLbl="node1" presStyleIdx="0" presStyleCnt="3" custLinFactNeighborX="-14371" custLinFactNeighborY="-14979">
        <dgm:presLayoutVars>
          <dgm:bulletEnabled val="1"/>
        </dgm:presLayoutVars>
      </dgm:prSet>
      <dgm:spPr/>
    </dgm:pt>
    <dgm:pt modelId="{21AB1D68-1980-4F1E-BC60-1324F67A40DE}" type="pres">
      <dgm:prSet presAssocID="{087DA656-7D51-40D9-8482-DB3482E3FC9F}" presName="parSpace" presStyleCnt="0"/>
      <dgm:spPr/>
    </dgm:pt>
    <dgm:pt modelId="{F302AB91-5F32-4210-9674-068A2ED996EF}" type="pres">
      <dgm:prSet presAssocID="{09632B01-1CCC-44C4-970B-3350862ABA36}" presName="parTxOnly" presStyleLbl="node1" presStyleIdx="1" presStyleCnt="3">
        <dgm:presLayoutVars>
          <dgm:bulletEnabled val="1"/>
        </dgm:presLayoutVars>
      </dgm:prSet>
      <dgm:spPr/>
    </dgm:pt>
    <dgm:pt modelId="{1D0526FD-3824-4229-9191-0DE64355D5BB}" type="pres">
      <dgm:prSet presAssocID="{5EEB4AA4-3EC9-4F44-BD4C-4551BE65E785}" presName="parSpace" presStyleCnt="0"/>
      <dgm:spPr/>
    </dgm:pt>
    <dgm:pt modelId="{F11C41EF-88FB-4654-A9EA-002C4059396B}" type="pres">
      <dgm:prSet presAssocID="{43CF46CD-447E-4D2C-8EB8-3286ECF21C38}" presName="parTxOnly" presStyleLbl="node1" presStyleIdx="2" presStyleCnt="3">
        <dgm:presLayoutVars>
          <dgm:bulletEnabled val="1"/>
        </dgm:presLayoutVars>
      </dgm:prSet>
      <dgm:spPr/>
    </dgm:pt>
  </dgm:ptLst>
  <dgm:cxnLst>
    <dgm:cxn modelId="{CC1F0816-179A-4C13-A560-08C3367C9D18}" srcId="{68D5D553-9B1E-46E7-A8B8-6C5E4C6DD846}" destId="{ADD25677-79C2-4FBB-A338-FB7D0EF23B07}" srcOrd="0" destOrd="0" parTransId="{0E7C6A49-A055-456E-ACC2-8A5AB719EEC0}" sibTransId="{087DA656-7D51-40D9-8482-DB3482E3FC9F}"/>
    <dgm:cxn modelId="{8B36765F-A55C-432A-8151-6A43AD00904F}" type="presOf" srcId="{43CF46CD-447E-4D2C-8EB8-3286ECF21C38}" destId="{F11C41EF-88FB-4654-A9EA-002C4059396B}" srcOrd="0" destOrd="0" presId="urn:microsoft.com/office/officeart/2005/8/layout/hChevron3"/>
    <dgm:cxn modelId="{D3941672-63E3-4017-8643-313642CD5695}" srcId="{68D5D553-9B1E-46E7-A8B8-6C5E4C6DD846}" destId="{43CF46CD-447E-4D2C-8EB8-3286ECF21C38}" srcOrd="2" destOrd="0" parTransId="{04BADA59-8034-4B96-A410-4A6D59818272}" sibTransId="{D3838D11-E9D4-4EC4-BEA5-80BC0CCEFC86}"/>
    <dgm:cxn modelId="{037E8F55-BA36-40A4-9BEB-997EDD52358E}" type="presOf" srcId="{68D5D553-9B1E-46E7-A8B8-6C5E4C6DD846}" destId="{87D342C4-C935-458D-B8CE-F8E4F52BB7F2}" srcOrd="0" destOrd="0" presId="urn:microsoft.com/office/officeart/2005/8/layout/hChevron3"/>
    <dgm:cxn modelId="{0DD1E0B2-8C4B-4E86-94C7-06866BBD8CF3}" type="presOf" srcId="{09632B01-1CCC-44C4-970B-3350862ABA36}" destId="{F302AB91-5F32-4210-9674-068A2ED996EF}" srcOrd="0" destOrd="0" presId="urn:microsoft.com/office/officeart/2005/8/layout/hChevron3"/>
    <dgm:cxn modelId="{37CF5FB6-28D7-4CE2-B63E-341F5017F5C5}" type="presOf" srcId="{ADD25677-79C2-4FBB-A338-FB7D0EF23B07}" destId="{34121B3B-D2A2-4EC0-9C33-E3EB63858770}" srcOrd="0" destOrd="0" presId="urn:microsoft.com/office/officeart/2005/8/layout/hChevron3"/>
    <dgm:cxn modelId="{0078EEB8-FC45-4A71-BC0A-4059B0FB2CE9}" srcId="{68D5D553-9B1E-46E7-A8B8-6C5E4C6DD846}" destId="{09632B01-1CCC-44C4-970B-3350862ABA36}" srcOrd="1" destOrd="0" parTransId="{29B4C03C-ACFB-4924-BC4D-1B7F732EC483}" sibTransId="{5EEB4AA4-3EC9-4F44-BD4C-4551BE65E785}"/>
    <dgm:cxn modelId="{B292102A-756B-4B99-B47A-3B4A4609CCF1}" type="presParOf" srcId="{87D342C4-C935-458D-B8CE-F8E4F52BB7F2}" destId="{34121B3B-D2A2-4EC0-9C33-E3EB63858770}" srcOrd="0" destOrd="0" presId="urn:microsoft.com/office/officeart/2005/8/layout/hChevron3"/>
    <dgm:cxn modelId="{2B5C8251-F042-4DC6-B6A2-4C0413F5064A}" type="presParOf" srcId="{87D342C4-C935-458D-B8CE-F8E4F52BB7F2}" destId="{21AB1D68-1980-4F1E-BC60-1324F67A40DE}" srcOrd="1" destOrd="0" presId="urn:microsoft.com/office/officeart/2005/8/layout/hChevron3"/>
    <dgm:cxn modelId="{88904527-1716-40FF-8B1B-9BC63A394452}" type="presParOf" srcId="{87D342C4-C935-458D-B8CE-F8E4F52BB7F2}" destId="{F302AB91-5F32-4210-9674-068A2ED996EF}" srcOrd="2" destOrd="0" presId="urn:microsoft.com/office/officeart/2005/8/layout/hChevron3"/>
    <dgm:cxn modelId="{A01939C3-67B1-4727-8EE5-64D85E3F48BF}" type="presParOf" srcId="{87D342C4-C935-458D-B8CE-F8E4F52BB7F2}" destId="{1D0526FD-3824-4229-9191-0DE64355D5BB}" srcOrd="3" destOrd="0" presId="urn:microsoft.com/office/officeart/2005/8/layout/hChevron3"/>
    <dgm:cxn modelId="{D3E21F2A-DDAB-400D-AE1A-22F59672732B}" type="presParOf" srcId="{87D342C4-C935-458D-B8CE-F8E4F52BB7F2}" destId="{F11C41EF-88FB-4654-A9EA-002C4059396B}"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C90B7F5-E88D-4E44-B2BB-090CA745E9C0}"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FC5D07A8-D73A-4E8A-89C5-837024F59CDF}">
      <dgm:prSet phldrT="[Text]" custT="1"/>
      <dgm:spPr/>
      <dgm:t>
        <a:bodyPr/>
        <a:lstStyle/>
        <a:p>
          <a:r>
            <a:rPr lang="en-US" sz="1800" b="1" dirty="0">
              <a:solidFill>
                <a:schemeClr val="tx1"/>
              </a:solidFill>
              <a:effectLst>
                <a:outerShdw blurRad="38100" dist="38100" dir="2700000" algn="tl">
                  <a:srgbClr val="000000">
                    <a:alpha val="43137"/>
                  </a:srgbClr>
                </a:outerShdw>
              </a:effectLst>
              <a:latin typeface="Arial" pitchFamily="34" charset="0"/>
              <a:cs typeface="Arial" pitchFamily="34" charset="0"/>
            </a:rPr>
            <a:t>Duties, Obligations and Privileges</a:t>
          </a:r>
          <a:endParaRPr lang="en-US" sz="1800" dirty="0">
            <a:solidFill>
              <a:schemeClr val="tx1"/>
            </a:solidFill>
            <a:latin typeface="Arial" pitchFamily="34" charset="0"/>
            <a:cs typeface="Arial" pitchFamily="34" charset="0"/>
          </a:endParaRPr>
        </a:p>
      </dgm:t>
    </dgm:pt>
    <dgm:pt modelId="{27EFB048-0C5F-43F7-A352-2EF4C9953815}" type="parTrans" cxnId="{CA337A19-60B0-41B0-B538-223F6D4CFFCF}">
      <dgm:prSet/>
      <dgm:spPr/>
      <dgm:t>
        <a:bodyPr/>
        <a:lstStyle/>
        <a:p>
          <a:endParaRPr lang="en-US"/>
        </a:p>
      </dgm:t>
    </dgm:pt>
    <dgm:pt modelId="{C3FFFD3F-401F-4079-A60C-4E01F98578B6}" type="sibTrans" cxnId="{CA337A19-60B0-41B0-B538-223F6D4CFFCF}">
      <dgm:prSet/>
      <dgm:spPr/>
      <dgm:t>
        <a:bodyPr/>
        <a:lstStyle/>
        <a:p>
          <a:endParaRPr lang="en-US"/>
        </a:p>
      </dgm:t>
    </dgm:pt>
    <dgm:pt modelId="{9FA52AE4-DF0F-43E6-8F84-A95AF764F339}">
      <dgm:prSet phldrT="[Text]" custT="1"/>
      <dgm:spPr/>
      <dgm:t>
        <a:bodyPr/>
        <a:lstStyle/>
        <a:p>
          <a:r>
            <a:rPr lang="en-GB" sz="2000" i="0" dirty="0">
              <a:solidFill>
                <a:schemeClr val="tx1"/>
              </a:solidFill>
              <a:latin typeface="Arial" pitchFamily="34" charset="0"/>
              <a:cs typeface="Arial" pitchFamily="34" charset="0"/>
            </a:rPr>
            <a:t>The Staff Regulations shall apply to all staff at all levels, including the Director General (DG) of the International Solar Alliance.</a:t>
          </a:r>
          <a:endParaRPr lang="en-US" sz="2000" i="0" dirty="0">
            <a:solidFill>
              <a:schemeClr val="tx1"/>
            </a:solidFill>
            <a:latin typeface="Arial" pitchFamily="34" charset="0"/>
            <a:cs typeface="Arial" pitchFamily="34" charset="0"/>
          </a:endParaRPr>
        </a:p>
      </dgm:t>
    </dgm:pt>
    <dgm:pt modelId="{DFF61593-BE4D-4623-942D-1CA20E6B5EF8}" type="parTrans" cxnId="{A7C2D55A-66E0-4F10-9BE4-D55A6E432470}">
      <dgm:prSet/>
      <dgm:spPr/>
      <dgm:t>
        <a:bodyPr/>
        <a:lstStyle/>
        <a:p>
          <a:endParaRPr lang="en-US"/>
        </a:p>
      </dgm:t>
    </dgm:pt>
    <dgm:pt modelId="{EDD479D4-A836-408F-A8C6-878A095C68D3}" type="sibTrans" cxnId="{A7C2D55A-66E0-4F10-9BE4-D55A6E432470}">
      <dgm:prSet/>
      <dgm:spPr/>
      <dgm:t>
        <a:bodyPr/>
        <a:lstStyle/>
        <a:p>
          <a:endParaRPr lang="en-US"/>
        </a:p>
      </dgm:t>
    </dgm:pt>
    <dgm:pt modelId="{530DD3BE-B2B7-429B-AF9F-B3C0B180CCFD}">
      <dgm:prSet phldrT="[Text]" custT="1"/>
      <dgm:spPr/>
      <dgm:t>
        <a:bodyPr/>
        <a:lstStyle/>
        <a:p>
          <a:r>
            <a:rPr lang="en-US" sz="1800" i="0" dirty="0">
              <a:solidFill>
                <a:schemeClr val="tx1"/>
              </a:solidFill>
              <a:latin typeface="Arial" pitchFamily="34" charset="0"/>
              <a:cs typeface="Arial" pitchFamily="34" charset="0"/>
            </a:rPr>
            <a:t>The DG shall ensure that the rights and duties of the staff members are in conformity with the Article V of ISA </a:t>
          </a:r>
          <a:r>
            <a:rPr lang="en-US" sz="2000" i="0" dirty="0">
              <a:solidFill>
                <a:schemeClr val="tx1"/>
              </a:solidFill>
              <a:latin typeface="Arial" pitchFamily="34" charset="0"/>
              <a:cs typeface="Arial" pitchFamily="34" charset="0"/>
            </a:rPr>
            <a:t>Framework</a:t>
          </a:r>
          <a:r>
            <a:rPr lang="en-US" sz="1800" i="0" dirty="0">
              <a:solidFill>
                <a:schemeClr val="tx1"/>
              </a:solidFill>
              <a:latin typeface="Arial" pitchFamily="34" charset="0"/>
              <a:cs typeface="Arial" pitchFamily="34" charset="0"/>
            </a:rPr>
            <a:t> Agreement, the Staff Regulations.</a:t>
          </a:r>
        </a:p>
      </dgm:t>
    </dgm:pt>
    <dgm:pt modelId="{DFFBFD92-C66C-4C12-9BFC-60BB14E65099}" type="parTrans" cxnId="{1FB92EBA-627C-4899-9360-4AD1DAECF60D}">
      <dgm:prSet/>
      <dgm:spPr/>
      <dgm:t>
        <a:bodyPr/>
        <a:lstStyle/>
        <a:p>
          <a:endParaRPr lang="en-US"/>
        </a:p>
      </dgm:t>
    </dgm:pt>
    <dgm:pt modelId="{87DF78F9-6C18-4F5F-BF3D-97C7C1998729}" type="sibTrans" cxnId="{1FB92EBA-627C-4899-9360-4AD1DAECF60D}">
      <dgm:prSet/>
      <dgm:spPr/>
      <dgm:t>
        <a:bodyPr/>
        <a:lstStyle/>
        <a:p>
          <a:endParaRPr lang="en-US"/>
        </a:p>
      </dgm:t>
    </dgm:pt>
    <dgm:pt modelId="{E911CCA8-9200-4666-B89A-6215034231F2}">
      <dgm:prSet phldrT="[Text]" custT="1"/>
      <dgm:spPr/>
      <dgm:t>
        <a:bodyPr/>
        <a:lstStyle/>
        <a:p>
          <a:r>
            <a:rPr lang="en-US" sz="1800" i="0" dirty="0">
              <a:solidFill>
                <a:schemeClr val="tx1"/>
              </a:solidFill>
              <a:latin typeface="Arial" pitchFamily="34" charset="0"/>
              <a:cs typeface="Arial" pitchFamily="34" charset="0"/>
            </a:rPr>
            <a:t>Privileges and Immunities  are given to ISA </a:t>
          </a:r>
          <a:r>
            <a:rPr lang="en-US" sz="2000" i="0" dirty="0">
              <a:solidFill>
                <a:schemeClr val="tx1"/>
              </a:solidFill>
              <a:latin typeface="Arial" pitchFamily="34" charset="0"/>
              <a:cs typeface="Arial" pitchFamily="34" charset="0"/>
            </a:rPr>
            <a:t>staff</a:t>
          </a:r>
          <a:r>
            <a:rPr lang="en-US" sz="1800" i="0" dirty="0">
              <a:solidFill>
                <a:schemeClr val="tx1"/>
              </a:solidFill>
              <a:latin typeface="Arial" pitchFamily="34" charset="0"/>
              <a:cs typeface="Arial" pitchFamily="34" charset="0"/>
            </a:rPr>
            <a:t> members, if staff members conferred in the solemn interest of the ISA. </a:t>
          </a:r>
        </a:p>
      </dgm:t>
    </dgm:pt>
    <dgm:pt modelId="{4F7F0032-7DCF-4DFE-B797-CF991F1DBC7C}" type="parTrans" cxnId="{2BC979F9-4351-4EB6-B35F-E62BFB6650AB}">
      <dgm:prSet/>
      <dgm:spPr/>
      <dgm:t>
        <a:bodyPr/>
        <a:lstStyle/>
        <a:p>
          <a:endParaRPr lang="en-US"/>
        </a:p>
      </dgm:t>
    </dgm:pt>
    <dgm:pt modelId="{9D0D92EC-3BE0-4625-B9C4-D964F0226D47}" type="sibTrans" cxnId="{2BC979F9-4351-4EB6-B35F-E62BFB6650AB}">
      <dgm:prSet/>
      <dgm:spPr/>
      <dgm:t>
        <a:bodyPr/>
        <a:lstStyle/>
        <a:p>
          <a:endParaRPr lang="en-US"/>
        </a:p>
      </dgm:t>
    </dgm:pt>
    <dgm:pt modelId="{792CE489-B624-4BA2-B94B-63B1112E7F4F}">
      <dgm:prSet phldrT="[Text]" custT="1"/>
      <dgm:spPr/>
      <dgm:t>
        <a:bodyPr/>
        <a:lstStyle/>
        <a:p>
          <a:r>
            <a:rPr lang="en-US" sz="1800" i="0" dirty="0">
              <a:solidFill>
                <a:schemeClr val="tx1"/>
              </a:solidFill>
              <a:latin typeface="Arial" pitchFamily="34" charset="0"/>
              <a:cs typeface="Arial" pitchFamily="34" charset="0"/>
            </a:rPr>
            <a:t>No staff member shall accept any </a:t>
          </a:r>
          <a:r>
            <a:rPr lang="en-US" sz="1800" i="0" dirty="0" err="1">
              <a:solidFill>
                <a:schemeClr val="tx1"/>
              </a:solidFill>
              <a:latin typeface="Arial" pitchFamily="34" charset="0"/>
              <a:cs typeface="Arial" pitchFamily="34" charset="0"/>
            </a:rPr>
            <a:t>honour</a:t>
          </a:r>
          <a:r>
            <a:rPr lang="en-US" sz="1800" i="0" dirty="0">
              <a:solidFill>
                <a:schemeClr val="tx1"/>
              </a:solidFill>
              <a:latin typeface="Arial" pitchFamily="34" charset="0"/>
              <a:cs typeface="Arial" pitchFamily="34" charset="0"/>
            </a:rPr>
            <a:t>, decoration, remuneration, </a:t>
          </a:r>
          <a:r>
            <a:rPr lang="en-US" sz="1800" i="0" dirty="0" err="1">
              <a:solidFill>
                <a:schemeClr val="tx1"/>
              </a:solidFill>
              <a:latin typeface="Arial" pitchFamily="34" charset="0"/>
              <a:cs typeface="Arial" pitchFamily="34" charset="0"/>
            </a:rPr>
            <a:t>favour</a:t>
          </a:r>
          <a:r>
            <a:rPr lang="en-US" sz="1800" i="0" dirty="0">
              <a:solidFill>
                <a:schemeClr val="tx1"/>
              </a:solidFill>
              <a:latin typeface="Arial" pitchFamily="34" charset="0"/>
              <a:cs typeface="Arial" pitchFamily="34" charset="0"/>
            </a:rPr>
            <a:t> or gift of any monetary value from any source external to the ISA unless authorized to so by the DG.</a:t>
          </a:r>
        </a:p>
      </dgm:t>
    </dgm:pt>
    <dgm:pt modelId="{D0FE867A-0DD6-46A6-8AD6-B93C2535E54A}" type="parTrans" cxnId="{CB826AC0-563F-4F93-9791-1E6BDAC9CFC0}">
      <dgm:prSet/>
      <dgm:spPr/>
      <dgm:t>
        <a:bodyPr/>
        <a:lstStyle/>
        <a:p>
          <a:endParaRPr lang="en-US"/>
        </a:p>
      </dgm:t>
    </dgm:pt>
    <dgm:pt modelId="{63324BB4-2905-45B9-B9C5-624F414424D5}" type="sibTrans" cxnId="{CB826AC0-563F-4F93-9791-1E6BDAC9CFC0}">
      <dgm:prSet/>
      <dgm:spPr/>
      <dgm:t>
        <a:bodyPr/>
        <a:lstStyle/>
        <a:p>
          <a:endParaRPr lang="en-US"/>
        </a:p>
      </dgm:t>
    </dgm:pt>
    <dgm:pt modelId="{93F56F09-5CA7-4B31-A423-9E6CF35807D6}" type="pres">
      <dgm:prSet presAssocID="{2C90B7F5-E88D-4E44-B2BB-090CA745E9C0}" presName="diagram" presStyleCnt="0">
        <dgm:presLayoutVars>
          <dgm:chMax val="1"/>
          <dgm:dir/>
          <dgm:animLvl val="ctr"/>
          <dgm:resizeHandles val="exact"/>
        </dgm:presLayoutVars>
      </dgm:prSet>
      <dgm:spPr/>
    </dgm:pt>
    <dgm:pt modelId="{A46AEC4A-D8D4-4C2A-A79D-04EBA6B6461C}" type="pres">
      <dgm:prSet presAssocID="{2C90B7F5-E88D-4E44-B2BB-090CA745E9C0}" presName="matrix" presStyleCnt="0"/>
      <dgm:spPr/>
    </dgm:pt>
    <dgm:pt modelId="{317D307A-BAA4-4931-99CA-F3B246DE407D}" type="pres">
      <dgm:prSet presAssocID="{2C90B7F5-E88D-4E44-B2BB-090CA745E9C0}" presName="tile1" presStyleLbl="node1" presStyleIdx="0" presStyleCnt="4" custLinFactY="-739" custLinFactNeighborX="-29318" custLinFactNeighborY="-100000"/>
      <dgm:spPr/>
    </dgm:pt>
    <dgm:pt modelId="{C8156B77-91AA-473E-B108-25EF8F706BAA}" type="pres">
      <dgm:prSet presAssocID="{2C90B7F5-E88D-4E44-B2BB-090CA745E9C0}" presName="tile1text" presStyleLbl="node1" presStyleIdx="0" presStyleCnt="4">
        <dgm:presLayoutVars>
          <dgm:chMax val="0"/>
          <dgm:chPref val="0"/>
          <dgm:bulletEnabled val="1"/>
        </dgm:presLayoutVars>
      </dgm:prSet>
      <dgm:spPr/>
    </dgm:pt>
    <dgm:pt modelId="{E57F9A80-1900-417B-AA78-9752012D0587}" type="pres">
      <dgm:prSet presAssocID="{2C90B7F5-E88D-4E44-B2BB-090CA745E9C0}" presName="tile2" presStyleLbl="node1" presStyleIdx="1" presStyleCnt="4"/>
      <dgm:spPr/>
    </dgm:pt>
    <dgm:pt modelId="{0A19003A-6BE4-4D7F-8794-C11686A700D2}" type="pres">
      <dgm:prSet presAssocID="{2C90B7F5-E88D-4E44-B2BB-090CA745E9C0}" presName="tile2text" presStyleLbl="node1" presStyleIdx="1" presStyleCnt="4">
        <dgm:presLayoutVars>
          <dgm:chMax val="0"/>
          <dgm:chPref val="0"/>
          <dgm:bulletEnabled val="1"/>
        </dgm:presLayoutVars>
      </dgm:prSet>
      <dgm:spPr/>
    </dgm:pt>
    <dgm:pt modelId="{FBF5A238-0276-4E75-AFA8-436B428605F3}" type="pres">
      <dgm:prSet presAssocID="{2C90B7F5-E88D-4E44-B2BB-090CA745E9C0}" presName="tile3" presStyleLbl="node1" presStyleIdx="2" presStyleCnt="4"/>
      <dgm:spPr/>
    </dgm:pt>
    <dgm:pt modelId="{31C50C4E-2CE5-4609-92C3-5981BC209B90}" type="pres">
      <dgm:prSet presAssocID="{2C90B7F5-E88D-4E44-B2BB-090CA745E9C0}" presName="tile3text" presStyleLbl="node1" presStyleIdx="2" presStyleCnt="4">
        <dgm:presLayoutVars>
          <dgm:chMax val="0"/>
          <dgm:chPref val="0"/>
          <dgm:bulletEnabled val="1"/>
        </dgm:presLayoutVars>
      </dgm:prSet>
      <dgm:spPr/>
    </dgm:pt>
    <dgm:pt modelId="{26F462AA-15A2-477D-952C-D8F472969F88}" type="pres">
      <dgm:prSet presAssocID="{2C90B7F5-E88D-4E44-B2BB-090CA745E9C0}" presName="tile4" presStyleLbl="node1" presStyleIdx="3" presStyleCnt="4"/>
      <dgm:spPr/>
    </dgm:pt>
    <dgm:pt modelId="{49131F2E-2E1C-46E8-A883-1887769F90E1}" type="pres">
      <dgm:prSet presAssocID="{2C90B7F5-E88D-4E44-B2BB-090CA745E9C0}" presName="tile4text" presStyleLbl="node1" presStyleIdx="3" presStyleCnt="4">
        <dgm:presLayoutVars>
          <dgm:chMax val="0"/>
          <dgm:chPref val="0"/>
          <dgm:bulletEnabled val="1"/>
        </dgm:presLayoutVars>
      </dgm:prSet>
      <dgm:spPr/>
    </dgm:pt>
    <dgm:pt modelId="{11205B57-7247-4E7D-A7E9-3AB59AB31F85}" type="pres">
      <dgm:prSet presAssocID="{2C90B7F5-E88D-4E44-B2BB-090CA745E9C0}" presName="centerTile" presStyleLbl="fgShp" presStyleIdx="0" presStyleCnt="1">
        <dgm:presLayoutVars>
          <dgm:chMax val="0"/>
          <dgm:chPref val="0"/>
        </dgm:presLayoutVars>
      </dgm:prSet>
      <dgm:spPr/>
    </dgm:pt>
  </dgm:ptLst>
  <dgm:cxnLst>
    <dgm:cxn modelId="{F4DD590C-D0C3-4A9A-B598-84DE831EBF88}" type="presOf" srcId="{2C90B7F5-E88D-4E44-B2BB-090CA745E9C0}" destId="{93F56F09-5CA7-4B31-A423-9E6CF35807D6}" srcOrd="0" destOrd="0" presId="urn:microsoft.com/office/officeart/2005/8/layout/matrix1"/>
    <dgm:cxn modelId="{696BBF18-A008-457D-8379-8A8C35095388}" type="presOf" srcId="{E911CCA8-9200-4666-B89A-6215034231F2}" destId="{31C50C4E-2CE5-4609-92C3-5981BC209B90}" srcOrd="1" destOrd="0" presId="urn:microsoft.com/office/officeart/2005/8/layout/matrix1"/>
    <dgm:cxn modelId="{CA337A19-60B0-41B0-B538-223F6D4CFFCF}" srcId="{2C90B7F5-E88D-4E44-B2BB-090CA745E9C0}" destId="{FC5D07A8-D73A-4E8A-89C5-837024F59CDF}" srcOrd="0" destOrd="0" parTransId="{27EFB048-0C5F-43F7-A352-2EF4C9953815}" sibTransId="{C3FFFD3F-401F-4079-A60C-4E01F98578B6}"/>
    <dgm:cxn modelId="{15C66E60-26C8-4841-8587-C63EFE40C4AB}" type="presOf" srcId="{792CE489-B624-4BA2-B94B-63B1112E7F4F}" destId="{49131F2E-2E1C-46E8-A883-1887769F90E1}" srcOrd="1" destOrd="0" presId="urn:microsoft.com/office/officeart/2005/8/layout/matrix1"/>
    <dgm:cxn modelId="{C13BBA47-D4AA-4E87-AC23-796B40DF601C}" type="presOf" srcId="{530DD3BE-B2B7-429B-AF9F-B3C0B180CCFD}" destId="{E57F9A80-1900-417B-AA78-9752012D0587}" srcOrd="0" destOrd="0" presId="urn:microsoft.com/office/officeart/2005/8/layout/matrix1"/>
    <dgm:cxn modelId="{27296354-9137-45D9-B225-80196EE57F73}" type="presOf" srcId="{792CE489-B624-4BA2-B94B-63B1112E7F4F}" destId="{26F462AA-15A2-477D-952C-D8F472969F88}" srcOrd="0" destOrd="0" presId="urn:microsoft.com/office/officeart/2005/8/layout/matrix1"/>
    <dgm:cxn modelId="{A7C2D55A-66E0-4F10-9BE4-D55A6E432470}" srcId="{FC5D07A8-D73A-4E8A-89C5-837024F59CDF}" destId="{9FA52AE4-DF0F-43E6-8F84-A95AF764F339}" srcOrd="0" destOrd="0" parTransId="{DFF61593-BE4D-4623-942D-1CA20E6B5EF8}" sibTransId="{EDD479D4-A836-408F-A8C6-878A095C68D3}"/>
    <dgm:cxn modelId="{684711A0-030B-440D-8C59-27CB9080E9F6}" type="presOf" srcId="{530DD3BE-B2B7-429B-AF9F-B3C0B180CCFD}" destId="{0A19003A-6BE4-4D7F-8794-C11686A700D2}" srcOrd="1" destOrd="0" presId="urn:microsoft.com/office/officeart/2005/8/layout/matrix1"/>
    <dgm:cxn modelId="{F93B5EA6-B987-42B4-B4AE-1332967AC098}" type="presOf" srcId="{9FA52AE4-DF0F-43E6-8F84-A95AF764F339}" destId="{C8156B77-91AA-473E-B108-25EF8F706BAA}" srcOrd="1" destOrd="0" presId="urn:microsoft.com/office/officeart/2005/8/layout/matrix1"/>
    <dgm:cxn modelId="{1FB92EBA-627C-4899-9360-4AD1DAECF60D}" srcId="{FC5D07A8-D73A-4E8A-89C5-837024F59CDF}" destId="{530DD3BE-B2B7-429B-AF9F-B3C0B180CCFD}" srcOrd="1" destOrd="0" parTransId="{DFFBFD92-C66C-4C12-9BFC-60BB14E65099}" sibTransId="{87DF78F9-6C18-4F5F-BF3D-97C7C1998729}"/>
    <dgm:cxn modelId="{CB826AC0-563F-4F93-9791-1E6BDAC9CFC0}" srcId="{FC5D07A8-D73A-4E8A-89C5-837024F59CDF}" destId="{792CE489-B624-4BA2-B94B-63B1112E7F4F}" srcOrd="3" destOrd="0" parTransId="{D0FE867A-0DD6-46A6-8AD6-B93C2535E54A}" sibTransId="{63324BB4-2905-45B9-B9C5-624F414424D5}"/>
    <dgm:cxn modelId="{1FF8FAD8-ED6E-42A5-A30B-FBA980197B0A}" type="presOf" srcId="{E911CCA8-9200-4666-B89A-6215034231F2}" destId="{FBF5A238-0276-4E75-AFA8-436B428605F3}" srcOrd="0" destOrd="0" presId="urn:microsoft.com/office/officeart/2005/8/layout/matrix1"/>
    <dgm:cxn modelId="{5EAB5DDC-F114-4FD8-A910-59F17CA3E426}" type="presOf" srcId="{9FA52AE4-DF0F-43E6-8F84-A95AF764F339}" destId="{317D307A-BAA4-4931-99CA-F3B246DE407D}" srcOrd="0" destOrd="0" presId="urn:microsoft.com/office/officeart/2005/8/layout/matrix1"/>
    <dgm:cxn modelId="{299F4DE9-6012-49C7-A810-5456AF77456A}" type="presOf" srcId="{FC5D07A8-D73A-4E8A-89C5-837024F59CDF}" destId="{11205B57-7247-4E7D-A7E9-3AB59AB31F85}" srcOrd="0" destOrd="0" presId="urn:microsoft.com/office/officeart/2005/8/layout/matrix1"/>
    <dgm:cxn modelId="{2BC979F9-4351-4EB6-B35F-E62BFB6650AB}" srcId="{FC5D07A8-D73A-4E8A-89C5-837024F59CDF}" destId="{E911CCA8-9200-4666-B89A-6215034231F2}" srcOrd="2" destOrd="0" parTransId="{4F7F0032-7DCF-4DFE-B797-CF991F1DBC7C}" sibTransId="{9D0D92EC-3BE0-4625-B9C4-D964F0226D47}"/>
    <dgm:cxn modelId="{51B8C137-4825-43DF-9C15-281EC3CEA538}" type="presParOf" srcId="{93F56F09-5CA7-4B31-A423-9E6CF35807D6}" destId="{A46AEC4A-D8D4-4C2A-A79D-04EBA6B6461C}" srcOrd="0" destOrd="0" presId="urn:microsoft.com/office/officeart/2005/8/layout/matrix1"/>
    <dgm:cxn modelId="{95F6D29E-0EA0-46F9-8961-1EACB804C0B8}" type="presParOf" srcId="{A46AEC4A-D8D4-4C2A-A79D-04EBA6B6461C}" destId="{317D307A-BAA4-4931-99CA-F3B246DE407D}" srcOrd="0" destOrd="0" presId="urn:microsoft.com/office/officeart/2005/8/layout/matrix1"/>
    <dgm:cxn modelId="{F29B94C0-A656-4FD9-8813-739CA1EA0FD8}" type="presParOf" srcId="{A46AEC4A-D8D4-4C2A-A79D-04EBA6B6461C}" destId="{C8156B77-91AA-473E-B108-25EF8F706BAA}" srcOrd="1" destOrd="0" presId="urn:microsoft.com/office/officeart/2005/8/layout/matrix1"/>
    <dgm:cxn modelId="{04E5BB79-6C9B-4324-B7A0-DFE1D56662A2}" type="presParOf" srcId="{A46AEC4A-D8D4-4C2A-A79D-04EBA6B6461C}" destId="{E57F9A80-1900-417B-AA78-9752012D0587}" srcOrd="2" destOrd="0" presId="urn:microsoft.com/office/officeart/2005/8/layout/matrix1"/>
    <dgm:cxn modelId="{0B28290E-71AD-40EC-B7D0-D27873A7AB15}" type="presParOf" srcId="{A46AEC4A-D8D4-4C2A-A79D-04EBA6B6461C}" destId="{0A19003A-6BE4-4D7F-8794-C11686A700D2}" srcOrd="3" destOrd="0" presId="urn:microsoft.com/office/officeart/2005/8/layout/matrix1"/>
    <dgm:cxn modelId="{C5F272C3-8FC9-4231-81B7-B2B0DB08AFDC}" type="presParOf" srcId="{A46AEC4A-D8D4-4C2A-A79D-04EBA6B6461C}" destId="{FBF5A238-0276-4E75-AFA8-436B428605F3}" srcOrd="4" destOrd="0" presId="urn:microsoft.com/office/officeart/2005/8/layout/matrix1"/>
    <dgm:cxn modelId="{49C55F39-0F0D-4850-A3CD-38A6AE9D24A3}" type="presParOf" srcId="{A46AEC4A-D8D4-4C2A-A79D-04EBA6B6461C}" destId="{31C50C4E-2CE5-4609-92C3-5981BC209B90}" srcOrd="5" destOrd="0" presId="urn:microsoft.com/office/officeart/2005/8/layout/matrix1"/>
    <dgm:cxn modelId="{B222AB8D-46C1-4DB0-A877-ECFCB78A62A6}" type="presParOf" srcId="{A46AEC4A-D8D4-4C2A-A79D-04EBA6B6461C}" destId="{26F462AA-15A2-477D-952C-D8F472969F88}" srcOrd="6" destOrd="0" presId="urn:microsoft.com/office/officeart/2005/8/layout/matrix1"/>
    <dgm:cxn modelId="{8EB681FA-8B4B-40E9-950E-180E32F19B25}" type="presParOf" srcId="{A46AEC4A-D8D4-4C2A-A79D-04EBA6B6461C}" destId="{49131F2E-2E1C-46E8-A883-1887769F90E1}" srcOrd="7" destOrd="0" presId="urn:microsoft.com/office/officeart/2005/8/layout/matrix1"/>
    <dgm:cxn modelId="{9C0D98F6-4ED5-4DDD-94EC-93DA061FFC85}" type="presParOf" srcId="{93F56F09-5CA7-4B31-A423-9E6CF35807D6}" destId="{11205B57-7247-4E7D-A7E9-3AB59AB31F85}"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8942B49-AD75-42CE-A7A3-7193185F0A4A}"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n-US"/>
        </a:p>
      </dgm:t>
    </dgm:pt>
    <dgm:pt modelId="{D757471A-DCB8-4E1D-B84A-792F85042FBB}">
      <dgm:prSet phldrT="[Text]" custT="1"/>
      <dgm:spPr/>
      <dgm:t>
        <a:bodyPr/>
        <a:lstStyle/>
        <a:p>
          <a:r>
            <a:rPr lang="en-IN" sz="2400" b="1" u="sng" dirty="0">
              <a:solidFill>
                <a:schemeClr val="tx1"/>
              </a:solidFill>
              <a:latin typeface="Arial" pitchFamily="34" charset="0"/>
              <a:cs typeface="Arial" pitchFamily="34" charset="0"/>
            </a:rPr>
            <a:t>Staff (Fixed Term)</a:t>
          </a:r>
          <a:endParaRPr lang="en-US" sz="2400" dirty="0">
            <a:solidFill>
              <a:schemeClr val="tx1"/>
            </a:solidFill>
          </a:endParaRPr>
        </a:p>
      </dgm:t>
    </dgm:pt>
    <dgm:pt modelId="{A9D533B6-E385-45BD-909C-1F72B204853F}" type="parTrans" cxnId="{C5D4713C-DC1E-4555-9ED7-7F9BD0C0C0FE}">
      <dgm:prSet/>
      <dgm:spPr/>
      <dgm:t>
        <a:bodyPr/>
        <a:lstStyle/>
        <a:p>
          <a:endParaRPr lang="en-US"/>
        </a:p>
      </dgm:t>
    </dgm:pt>
    <dgm:pt modelId="{6C31860D-647E-45BF-AEFD-0DA4A9D019B7}" type="sibTrans" cxnId="{C5D4713C-DC1E-4555-9ED7-7F9BD0C0C0FE}">
      <dgm:prSet/>
      <dgm:spPr/>
      <dgm:t>
        <a:bodyPr/>
        <a:lstStyle/>
        <a:p>
          <a:endParaRPr lang="en-US"/>
        </a:p>
      </dgm:t>
    </dgm:pt>
    <dgm:pt modelId="{FD6114FE-2E99-44F5-A7EE-5094588D9C1F}">
      <dgm:prSet phldrT="[Text]" custT="1"/>
      <dgm:spPr/>
      <dgm:t>
        <a:bodyPr/>
        <a:lstStyle/>
        <a:p>
          <a:r>
            <a:rPr lang="en-IN" sz="1600" i="0" dirty="0">
              <a:latin typeface="Arial" pitchFamily="34" charset="0"/>
              <a:cs typeface="Arial" pitchFamily="34" charset="0"/>
            </a:rPr>
            <a:t>As provided in Article V (3), of the Framework Agreement, the Director-General shall be responsible to the Assembly for the appointment of staff.</a:t>
          </a:r>
          <a:endParaRPr lang="en-US" sz="1600" i="0" dirty="0">
            <a:latin typeface="Arial" pitchFamily="34" charset="0"/>
            <a:cs typeface="Arial" pitchFamily="34" charset="0"/>
          </a:endParaRPr>
        </a:p>
      </dgm:t>
    </dgm:pt>
    <dgm:pt modelId="{6420F963-AB42-4EFD-A487-724469B0F287}" type="parTrans" cxnId="{15E5F16E-34B2-432F-96B5-40027118A6ED}">
      <dgm:prSet/>
      <dgm:spPr/>
      <dgm:t>
        <a:bodyPr/>
        <a:lstStyle/>
        <a:p>
          <a:endParaRPr lang="en-US"/>
        </a:p>
      </dgm:t>
    </dgm:pt>
    <dgm:pt modelId="{EA7081B6-A34B-47EE-8903-80901D4C56AB}" type="sibTrans" cxnId="{15E5F16E-34B2-432F-96B5-40027118A6ED}">
      <dgm:prSet/>
      <dgm:spPr/>
      <dgm:t>
        <a:bodyPr/>
        <a:lstStyle/>
        <a:p>
          <a:endParaRPr lang="en-US"/>
        </a:p>
      </dgm:t>
    </dgm:pt>
    <dgm:pt modelId="{A17AB92E-4BD0-4766-8752-8CE26893F595}">
      <dgm:prSet phldrT="[Text]" custT="1"/>
      <dgm:spPr/>
      <dgm:t>
        <a:bodyPr/>
        <a:lstStyle/>
        <a:p>
          <a:r>
            <a:rPr lang="en-IN" sz="2400" b="1" u="sng" dirty="0">
              <a:solidFill>
                <a:schemeClr val="tx1"/>
              </a:solidFill>
              <a:latin typeface="Arial" pitchFamily="34" charset="0"/>
              <a:cs typeface="Arial" pitchFamily="34" charset="0"/>
            </a:rPr>
            <a:t>Other Staff</a:t>
          </a:r>
          <a:endParaRPr lang="en-US" sz="2400" b="1" u="sng" dirty="0">
            <a:solidFill>
              <a:schemeClr val="tx1"/>
            </a:solidFill>
            <a:latin typeface="Arial" pitchFamily="34" charset="0"/>
            <a:cs typeface="Arial" pitchFamily="34" charset="0"/>
          </a:endParaRPr>
        </a:p>
      </dgm:t>
    </dgm:pt>
    <dgm:pt modelId="{14EC4317-1302-40D5-BE08-07451A4D83F8}" type="parTrans" cxnId="{977FEA02-63C3-4AC2-BE69-91C7EC0CDCED}">
      <dgm:prSet/>
      <dgm:spPr/>
      <dgm:t>
        <a:bodyPr/>
        <a:lstStyle/>
        <a:p>
          <a:endParaRPr lang="en-US"/>
        </a:p>
      </dgm:t>
    </dgm:pt>
    <dgm:pt modelId="{F13666BF-5545-4A75-903E-FDB9341A50F0}" type="sibTrans" cxnId="{977FEA02-63C3-4AC2-BE69-91C7EC0CDCED}">
      <dgm:prSet/>
      <dgm:spPr/>
      <dgm:t>
        <a:bodyPr/>
        <a:lstStyle/>
        <a:p>
          <a:endParaRPr lang="en-US"/>
        </a:p>
      </dgm:t>
    </dgm:pt>
    <dgm:pt modelId="{CA9D4B4C-A5CB-4E20-8815-1C3D483F0F2A}">
      <dgm:prSet phldrT="[Text]" custT="1"/>
      <dgm:spPr/>
      <dgm:t>
        <a:bodyPr/>
        <a:lstStyle/>
        <a:p>
          <a:r>
            <a:rPr lang="en-IN" sz="1600" i="0" dirty="0">
              <a:latin typeface="Arial" pitchFamily="34" charset="0"/>
              <a:cs typeface="Arial" pitchFamily="34" charset="0"/>
            </a:rPr>
            <a:t>Consultants, project staff, Interns and Volunteers to support in various programme areas. Any other requirement of personnel in the Secretariat the Director General could use his discretionary powers.</a:t>
          </a:r>
          <a:endParaRPr lang="en-US" sz="1600" i="0" dirty="0">
            <a:latin typeface="Arial" pitchFamily="34" charset="0"/>
            <a:cs typeface="Arial" pitchFamily="34" charset="0"/>
          </a:endParaRPr>
        </a:p>
      </dgm:t>
    </dgm:pt>
    <dgm:pt modelId="{5C4EFF64-90D3-4473-8554-C84B6EB73FFA}" type="parTrans" cxnId="{F7ABE3AC-A5EC-434F-9338-49FB6CA0D65B}">
      <dgm:prSet/>
      <dgm:spPr/>
      <dgm:t>
        <a:bodyPr/>
        <a:lstStyle/>
        <a:p>
          <a:endParaRPr lang="en-US"/>
        </a:p>
      </dgm:t>
    </dgm:pt>
    <dgm:pt modelId="{2024A3CA-0D71-484C-A144-04A07CCE30A6}" type="sibTrans" cxnId="{F7ABE3AC-A5EC-434F-9338-49FB6CA0D65B}">
      <dgm:prSet/>
      <dgm:spPr/>
      <dgm:t>
        <a:bodyPr/>
        <a:lstStyle/>
        <a:p>
          <a:endParaRPr lang="en-US"/>
        </a:p>
      </dgm:t>
    </dgm:pt>
    <dgm:pt modelId="{1AF45EF4-A6DD-4B63-A254-B69AD0808F9D}">
      <dgm:prSet custT="1"/>
      <dgm:spPr/>
      <dgm:t>
        <a:bodyPr/>
        <a:lstStyle/>
        <a:p>
          <a:r>
            <a:rPr lang="en-IN" sz="1600" i="0" dirty="0">
              <a:latin typeface="Arial" pitchFamily="34" charset="0"/>
              <a:cs typeface="Arial" pitchFamily="34" charset="0"/>
            </a:rPr>
            <a:t>The initial period shall normally not exceed three years. </a:t>
          </a:r>
        </a:p>
      </dgm:t>
    </dgm:pt>
    <dgm:pt modelId="{5391DD70-7407-45A4-8EB5-894D7D43085D}" type="parTrans" cxnId="{F145F8DF-93C7-4A57-8ED2-1575DCEAA1F7}">
      <dgm:prSet/>
      <dgm:spPr/>
      <dgm:t>
        <a:bodyPr/>
        <a:lstStyle/>
        <a:p>
          <a:endParaRPr lang="en-US"/>
        </a:p>
      </dgm:t>
    </dgm:pt>
    <dgm:pt modelId="{E7EFDD88-030A-4783-8F17-04221FBD2AA1}" type="sibTrans" cxnId="{F145F8DF-93C7-4A57-8ED2-1575DCEAA1F7}">
      <dgm:prSet/>
      <dgm:spPr/>
      <dgm:t>
        <a:bodyPr/>
        <a:lstStyle/>
        <a:p>
          <a:endParaRPr lang="en-US"/>
        </a:p>
      </dgm:t>
    </dgm:pt>
    <dgm:pt modelId="{9B6877B2-4EB6-443B-BEC9-C5EFD9192147}" type="pres">
      <dgm:prSet presAssocID="{D8942B49-AD75-42CE-A7A3-7193185F0A4A}" presName="Name0" presStyleCnt="0">
        <dgm:presLayoutVars>
          <dgm:dir/>
          <dgm:animLvl val="lvl"/>
          <dgm:resizeHandles/>
        </dgm:presLayoutVars>
      </dgm:prSet>
      <dgm:spPr/>
    </dgm:pt>
    <dgm:pt modelId="{CF2FFD0F-6272-487D-AC2B-6859F14072E2}" type="pres">
      <dgm:prSet presAssocID="{D757471A-DCB8-4E1D-B84A-792F85042FBB}" presName="linNode" presStyleCnt="0"/>
      <dgm:spPr/>
    </dgm:pt>
    <dgm:pt modelId="{2EBEE19A-C9BD-4717-9401-4146F08C7C8B}" type="pres">
      <dgm:prSet presAssocID="{D757471A-DCB8-4E1D-B84A-792F85042FBB}" presName="parentShp" presStyleLbl="node1" presStyleIdx="0" presStyleCnt="2">
        <dgm:presLayoutVars>
          <dgm:bulletEnabled val="1"/>
        </dgm:presLayoutVars>
      </dgm:prSet>
      <dgm:spPr/>
    </dgm:pt>
    <dgm:pt modelId="{04214358-B6E0-4747-BF77-8D6386E64E55}" type="pres">
      <dgm:prSet presAssocID="{D757471A-DCB8-4E1D-B84A-792F85042FBB}" presName="childShp" presStyleLbl="bgAccFollowNode1" presStyleIdx="0" presStyleCnt="2" custScaleX="104678">
        <dgm:presLayoutVars>
          <dgm:bulletEnabled val="1"/>
        </dgm:presLayoutVars>
      </dgm:prSet>
      <dgm:spPr/>
    </dgm:pt>
    <dgm:pt modelId="{338DA6DF-1FB8-4EDE-815F-61C6F7573E25}" type="pres">
      <dgm:prSet presAssocID="{6C31860D-647E-45BF-AEFD-0DA4A9D019B7}" presName="spacing" presStyleCnt="0"/>
      <dgm:spPr/>
    </dgm:pt>
    <dgm:pt modelId="{58110A3D-38B1-4D31-9C79-60B2C903AB6C}" type="pres">
      <dgm:prSet presAssocID="{A17AB92E-4BD0-4766-8752-8CE26893F595}" presName="linNode" presStyleCnt="0"/>
      <dgm:spPr/>
    </dgm:pt>
    <dgm:pt modelId="{9407F427-C07B-4BD9-BBF6-FF9E3C819C99}" type="pres">
      <dgm:prSet presAssocID="{A17AB92E-4BD0-4766-8752-8CE26893F595}" presName="parentShp" presStyleLbl="node1" presStyleIdx="1" presStyleCnt="2">
        <dgm:presLayoutVars>
          <dgm:bulletEnabled val="1"/>
        </dgm:presLayoutVars>
      </dgm:prSet>
      <dgm:spPr/>
    </dgm:pt>
    <dgm:pt modelId="{C3F73035-27BC-47A6-B693-84257110E355}" type="pres">
      <dgm:prSet presAssocID="{A17AB92E-4BD0-4766-8752-8CE26893F595}" presName="childShp" presStyleLbl="bgAccFollowNode1" presStyleIdx="1" presStyleCnt="2">
        <dgm:presLayoutVars>
          <dgm:bulletEnabled val="1"/>
        </dgm:presLayoutVars>
      </dgm:prSet>
      <dgm:spPr/>
    </dgm:pt>
  </dgm:ptLst>
  <dgm:cxnLst>
    <dgm:cxn modelId="{977FEA02-63C3-4AC2-BE69-91C7EC0CDCED}" srcId="{D8942B49-AD75-42CE-A7A3-7193185F0A4A}" destId="{A17AB92E-4BD0-4766-8752-8CE26893F595}" srcOrd="1" destOrd="0" parTransId="{14EC4317-1302-40D5-BE08-07451A4D83F8}" sibTransId="{F13666BF-5545-4A75-903E-FDB9341A50F0}"/>
    <dgm:cxn modelId="{9EE6CF0E-6FA4-48BB-A897-B451817ED69D}" type="presOf" srcId="{FD6114FE-2E99-44F5-A7EE-5094588D9C1F}" destId="{04214358-B6E0-4747-BF77-8D6386E64E55}" srcOrd="0" destOrd="0" presId="urn:microsoft.com/office/officeart/2005/8/layout/vList6"/>
    <dgm:cxn modelId="{2C391F2E-7D22-42BE-8B1B-FB2CFFCD28C7}" type="presOf" srcId="{D8942B49-AD75-42CE-A7A3-7193185F0A4A}" destId="{9B6877B2-4EB6-443B-BEC9-C5EFD9192147}" srcOrd="0" destOrd="0" presId="urn:microsoft.com/office/officeart/2005/8/layout/vList6"/>
    <dgm:cxn modelId="{C5D4713C-DC1E-4555-9ED7-7F9BD0C0C0FE}" srcId="{D8942B49-AD75-42CE-A7A3-7193185F0A4A}" destId="{D757471A-DCB8-4E1D-B84A-792F85042FBB}" srcOrd="0" destOrd="0" parTransId="{A9D533B6-E385-45BD-909C-1F72B204853F}" sibTransId="{6C31860D-647E-45BF-AEFD-0DA4A9D019B7}"/>
    <dgm:cxn modelId="{4BFF095D-5860-4DEE-9813-38A67C12805E}" type="presOf" srcId="{A17AB92E-4BD0-4766-8752-8CE26893F595}" destId="{9407F427-C07B-4BD9-BBF6-FF9E3C819C99}" srcOrd="0" destOrd="0" presId="urn:microsoft.com/office/officeart/2005/8/layout/vList6"/>
    <dgm:cxn modelId="{15E5F16E-34B2-432F-96B5-40027118A6ED}" srcId="{D757471A-DCB8-4E1D-B84A-792F85042FBB}" destId="{FD6114FE-2E99-44F5-A7EE-5094588D9C1F}" srcOrd="0" destOrd="0" parTransId="{6420F963-AB42-4EFD-A487-724469B0F287}" sibTransId="{EA7081B6-A34B-47EE-8903-80901D4C56AB}"/>
    <dgm:cxn modelId="{3DB6E577-28F2-4352-B56E-C280CA3F3881}" type="presOf" srcId="{CA9D4B4C-A5CB-4E20-8815-1C3D483F0F2A}" destId="{C3F73035-27BC-47A6-B693-84257110E355}" srcOrd="0" destOrd="0" presId="urn:microsoft.com/office/officeart/2005/8/layout/vList6"/>
    <dgm:cxn modelId="{9D89E0A9-EA1F-49F5-86EF-95B7A855EC74}" type="presOf" srcId="{D757471A-DCB8-4E1D-B84A-792F85042FBB}" destId="{2EBEE19A-C9BD-4717-9401-4146F08C7C8B}" srcOrd="0" destOrd="0" presId="urn:microsoft.com/office/officeart/2005/8/layout/vList6"/>
    <dgm:cxn modelId="{F7ABE3AC-A5EC-434F-9338-49FB6CA0D65B}" srcId="{A17AB92E-4BD0-4766-8752-8CE26893F595}" destId="{CA9D4B4C-A5CB-4E20-8815-1C3D483F0F2A}" srcOrd="0" destOrd="0" parTransId="{5C4EFF64-90D3-4473-8554-C84B6EB73FFA}" sibTransId="{2024A3CA-0D71-484C-A144-04A07CCE30A6}"/>
    <dgm:cxn modelId="{0C22B0C8-79FC-4307-8799-ADA60E759EA7}" type="presOf" srcId="{1AF45EF4-A6DD-4B63-A254-B69AD0808F9D}" destId="{04214358-B6E0-4747-BF77-8D6386E64E55}" srcOrd="0" destOrd="1" presId="urn:microsoft.com/office/officeart/2005/8/layout/vList6"/>
    <dgm:cxn modelId="{F145F8DF-93C7-4A57-8ED2-1575DCEAA1F7}" srcId="{D757471A-DCB8-4E1D-B84A-792F85042FBB}" destId="{1AF45EF4-A6DD-4B63-A254-B69AD0808F9D}" srcOrd="1" destOrd="0" parTransId="{5391DD70-7407-45A4-8EB5-894D7D43085D}" sibTransId="{E7EFDD88-030A-4783-8F17-04221FBD2AA1}"/>
    <dgm:cxn modelId="{BBDE02D1-6B31-46DD-9175-3903EBB5657C}" type="presParOf" srcId="{9B6877B2-4EB6-443B-BEC9-C5EFD9192147}" destId="{CF2FFD0F-6272-487D-AC2B-6859F14072E2}" srcOrd="0" destOrd="0" presId="urn:microsoft.com/office/officeart/2005/8/layout/vList6"/>
    <dgm:cxn modelId="{9668D68E-9812-404F-8C15-7157C8DE6F3A}" type="presParOf" srcId="{CF2FFD0F-6272-487D-AC2B-6859F14072E2}" destId="{2EBEE19A-C9BD-4717-9401-4146F08C7C8B}" srcOrd="0" destOrd="0" presId="urn:microsoft.com/office/officeart/2005/8/layout/vList6"/>
    <dgm:cxn modelId="{CB61638E-0B47-4328-98A9-C7874D8F1305}" type="presParOf" srcId="{CF2FFD0F-6272-487D-AC2B-6859F14072E2}" destId="{04214358-B6E0-4747-BF77-8D6386E64E55}" srcOrd="1" destOrd="0" presId="urn:microsoft.com/office/officeart/2005/8/layout/vList6"/>
    <dgm:cxn modelId="{A895FE85-C61F-4FE8-BD7D-AE0C5045787E}" type="presParOf" srcId="{9B6877B2-4EB6-443B-BEC9-C5EFD9192147}" destId="{338DA6DF-1FB8-4EDE-815F-61C6F7573E25}" srcOrd="1" destOrd="0" presId="urn:microsoft.com/office/officeart/2005/8/layout/vList6"/>
    <dgm:cxn modelId="{51461351-8912-4F26-B957-7FD491E4E68C}" type="presParOf" srcId="{9B6877B2-4EB6-443B-BEC9-C5EFD9192147}" destId="{58110A3D-38B1-4D31-9C79-60B2C903AB6C}" srcOrd="2" destOrd="0" presId="urn:microsoft.com/office/officeart/2005/8/layout/vList6"/>
    <dgm:cxn modelId="{347225AC-F495-41E8-90CD-B4DE9E6D01C6}" type="presParOf" srcId="{58110A3D-38B1-4D31-9C79-60B2C903AB6C}" destId="{9407F427-C07B-4BD9-BBF6-FF9E3C819C99}" srcOrd="0" destOrd="0" presId="urn:microsoft.com/office/officeart/2005/8/layout/vList6"/>
    <dgm:cxn modelId="{D8C8CC89-D1D4-4889-AF64-018771DE0DE1}" type="presParOf" srcId="{58110A3D-38B1-4D31-9C79-60B2C903AB6C}" destId="{C3F73035-27BC-47A6-B693-84257110E355}"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0A4A56B-A988-4251-8F86-EE198EC579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C5132654-D803-4428-BCFB-968E0F07CF88}">
      <dgm:prSet phldrT="[Text]" custT="1"/>
      <dgm:spPr/>
      <dgm:t>
        <a:bodyPr/>
        <a:lstStyle/>
        <a:p>
          <a:r>
            <a:rPr lang="en-US" sz="1900" b="1" dirty="0">
              <a:solidFill>
                <a:schemeClr val="tx1"/>
              </a:solidFill>
              <a:latin typeface="Arial" pitchFamily="34" charset="0"/>
              <a:cs typeface="Arial" pitchFamily="34" charset="0"/>
            </a:rPr>
            <a:t>Competition</a:t>
          </a:r>
          <a:endParaRPr lang="en-US" sz="1900" dirty="0"/>
        </a:p>
      </dgm:t>
    </dgm:pt>
    <dgm:pt modelId="{E9B792CB-B356-4503-A5E4-A17578ADACA8}" type="parTrans" cxnId="{9FF41C78-0C88-42D4-82F3-2085C9D7D66E}">
      <dgm:prSet/>
      <dgm:spPr/>
      <dgm:t>
        <a:bodyPr/>
        <a:lstStyle/>
        <a:p>
          <a:endParaRPr lang="en-US" sz="1900"/>
        </a:p>
      </dgm:t>
    </dgm:pt>
    <dgm:pt modelId="{29B96401-395E-4F9A-A024-6EBE8112FE6E}" type="sibTrans" cxnId="{9FF41C78-0C88-42D4-82F3-2085C9D7D66E}">
      <dgm:prSet/>
      <dgm:spPr/>
      <dgm:t>
        <a:bodyPr/>
        <a:lstStyle/>
        <a:p>
          <a:endParaRPr lang="en-US" sz="1900"/>
        </a:p>
      </dgm:t>
    </dgm:pt>
    <dgm:pt modelId="{C136E51C-5772-48AC-8CCD-318FF5B31433}">
      <dgm:prSet phldrT="[Text]" custT="1"/>
      <dgm:spPr/>
      <dgm:t>
        <a:bodyPr/>
        <a:lstStyle/>
        <a:p>
          <a:r>
            <a:rPr lang="en-US" sz="1900" b="1" dirty="0">
              <a:solidFill>
                <a:schemeClr val="tx1"/>
              </a:solidFill>
              <a:latin typeface="Arial" pitchFamily="34" charset="0"/>
              <a:cs typeface="Arial" pitchFamily="34" charset="0"/>
            </a:rPr>
            <a:t>Objectivity</a:t>
          </a:r>
          <a:endParaRPr lang="en-US" sz="1900" dirty="0"/>
        </a:p>
      </dgm:t>
    </dgm:pt>
    <dgm:pt modelId="{ED295EDB-8628-4DEE-B161-33C0396C40B5}" type="parTrans" cxnId="{A14C65AC-30E4-4F67-AC77-CF1F7AF5F92E}">
      <dgm:prSet/>
      <dgm:spPr/>
      <dgm:t>
        <a:bodyPr/>
        <a:lstStyle/>
        <a:p>
          <a:endParaRPr lang="en-US" sz="1900"/>
        </a:p>
      </dgm:t>
    </dgm:pt>
    <dgm:pt modelId="{701F8184-FBCC-4AD9-9B3B-D088EA2EC43F}" type="sibTrans" cxnId="{A14C65AC-30E4-4F67-AC77-CF1F7AF5F92E}">
      <dgm:prSet/>
      <dgm:spPr/>
      <dgm:t>
        <a:bodyPr/>
        <a:lstStyle/>
        <a:p>
          <a:endParaRPr lang="en-US" sz="1900"/>
        </a:p>
      </dgm:t>
    </dgm:pt>
    <dgm:pt modelId="{B495B259-291D-477A-B97F-ABE60B32A1AC}">
      <dgm:prSet phldrT="[Text]" custT="1"/>
      <dgm:spPr/>
      <dgm:t>
        <a:bodyPr/>
        <a:lstStyle/>
        <a:p>
          <a:r>
            <a:rPr lang="en-US" sz="1900" b="1" dirty="0">
              <a:solidFill>
                <a:schemeClr val="tx1"/>
              </a:solidFill>
              <a:latin typeface="Arial" pitchFamily="34" charset="0"/>
              <a:cs typeface="Arial" pitchFamily="34" charset="0"/>
            </a:rPr>
            <a:t>Transparency</a:t>
          </a:r>
          <a:endParaRPr lang="en-US" sz="1900" dirty="0"/>
        </a:p>
      </dgm:t>
    </dgm:pt>
    <dgm:pt modelId="{1E2A4CFD-DC97-467B-B175-6A386B099E51}" type="parTrans" cxnId="{450D48B3-C6F7-4D44-9A36-15482DBAB995}">
      <dgm:prSet/>
      <dgm:spPr/>
      <dgm:t>
        <a:bodyPr/>
        <a:lstStyle/>
        <a:p>
          <a:endParaRPr lang="en-US" sz="1900"/>
        </a:p>
      </dgm:t>
    </dgm:pt>
    <dgm:pt modelId="{DAFDD43D-F1D2-4178-A099-E8137BA1E649}" type="sibTrans" cxnId="{450D48B3-C6F7-4D44-9A36-15482DBAB995}">
      <dgm:prSet/>
      <dgm:spPr/>
      <dgm:t>
        <a:bodyPr/>
        <a:lstStyle/>
        <a:p>
          <a:endParaRPr lang="en-US" sz="1900"/>
        </a:p>
      </dgm:t>
    </dgm:pt>
    <dgm:pt modelId="{C3073BA0-BC16-4588-992D-54BD0F27300E}">
      <dgm:prSet phldrT="[Text]" custT="1"/>
      <dgm:spPr/>
      <dgm:t>
        <a:bodyPr/>
        <a:lstStyle/>
        <a:p>
          <a:r>
            <a:rPr lang="en-US" sz="1900" b="1" dirty="0">
              <a:solidFill>
                <a:schemeClr val="tx1"/>
              </a:solidFill>
              <a:latin typeface="Arial" pitchFamily="34" charset="0"/>
              <a:cs typeface="Arial" pitchFamily="34" charset="0"/>
            </a:rPr>
            <a:t>Diversity</a:t>
          </a:r>
          <a:r>
            <a:rPr lang="en-US" sz="1900" dirty="0">
              <a:solidFill>
                <a:schemeClr val="tx1"/>
              </a:solidFill>
              <a:latin typeface="Arial" pitchFamily="34" charset="0"/>
              <a:cs typeface="Arial" pitchFamily="34" charset="0"/>
            </a:rPr>
            <a:t> </a:t>
          </a:r>
          <a:endParaRPr lang="en-US" sz="1900" dirty="0"/>
        </a:p>
      </dgm:t>
    </dgm:pt>
    <dgm:pt modelId="{43D91DDC-5186-4786-997B-05EACF51DA3F}" type="parTrans" cxnId="{F5CE481F-B54C-4EE2-9BAB-7E9B31D412C7}">
      <dgm:prSet/>
      <dgm:spPr/>
      <dgm:t>
        <a:bodyPr/>
        <a:lstStyle/>
        <a:p>
          <a:endParaRPr lang="en-US" sz="1900"/>
        </a:p>
      </dgm:t>
    </dgm:pt>
    <dgm:pt modelId="{EECF018F-CC19-4B2B-9227-A48D7DD8A1BD}" type="sibTrans" cxnId="{F5CE481F-B54C-4EE2-9BAB-7E9B31D412C7}">
      <dgm:prSet/>
      <dgm:spPr/>
      <dgm:t>
        <a:bodyPr/>
        <a:lstStyle/>
        <a:p>
          <a:endParaRPr lang="en-US" sz="1900"/>
        </a:p>
      </dgm:t>
    </dgm:pt>
    <dgm:pt modelId="{02C6C9E3-4518-404F-AB47-7182B9C8FA4F}">
      <dgm:prSet phldrT="[Text]" custT="1"/>
      <dgm:spPr/>
      <dgm:t>
        <a:bodyPr/>
        <a:lstStyle/>
        <a:p>
          <a:r>
            <a:rPr lang="en-US" sz="1900" b="1" dirty="0">
              <a:solidFill>
                <a:schemeClr val="tx1"/>
              </a:solidFill>
              <a:latin typeface="Arial" pitchFamily="34" charset="0"/>
              <a:cs typeface="Arial" pitchFamily="34" charset="0"/>
            </a:rPr>
            <a:t>Non-Discrimination</a:t>
          </a:r>
          <a:endParaRPr lang="en-US" sz="1900" dirty="0"/>
        </a:p>
      </dgm:t>
    </dgm:pt>
    <dgm:pt modelId="{82244506-911E-4774-BAE2-58EF87E5F4F9}" type="parTrans" cxnId="{24132DE2-DADB-4B0A-BC76-D5510041BAB2}">
      <dgm:prSet/>
      <dgm:spPr/>
      <dgm:t>
        <a:bodyPr/>
        <a:lstStyle/>
        <a:p>
          <a:endParaRPr lang="en-US" sz="1900"/>
        </a:p>
      </dgm:t>
    </dgm:pt>
    <dgm:pt modelId="{A52291C5-8713-4151-84FF-03EDC46B43AD}" type="sibTrans" cxnId="{24132DE2-DADB-4B0A-BC76-D5510041BAB2}">
      <dgm:prSet/>
      <dgm:spPr/>
      <dgm:t>
        <a:bodyPr/>
        <a:lstStyle/>
        <a:p>
          <a:endParaRPr lang="en-US" sz="1900"/>
        </a:p>
      </dgm:t>
    </dgm:pt>
    <dgm:pt modelId="{04BBC57E-9335-4F61-BC16-E452A62C4ECB}">
      <dgm:prSet custT="1"/>
      <dgm:spPr/>
      <dgm:t>
        <a:bodyPr/>
        <a:lstStyle/>
        <a:p>
          <a:r>
            <a:rPr lang="en-US" sz="1900" b="1" dirty="0">
              <a:solidFill>
                <a:schemeClr val="tx1"/>
              </a:solidFill>
              <a:latin typeface="Arial" pitchFamily="34" charset="0"/>
              <a:cs typeface="Arial" pitchFamily="34" charset="0"/>
            </a:rPr>
            <a:t>Accountability</a:t>
          </a:r>
          <a:endParaRPr lang="en-IN" sz="1900" dirty="0">
            <a:solidFill>
              <a:schemeClr val="tx1"/>
            </a:solidFill>
            <a:latin typeface="Arial" pitchFamily="34" charset="0"/>
            <a:cs typeface="Arial" pitchFamily="34" charset="0"/>
          </a:endParaRPr>
        </a:p>
      </dgm:t>
    </dgm:pt>
    <dgm:pt modelId="{1437DC2F-4B3A-4BB5-A964-EED18127350B}" type="parTrans" cxnId="{42A7F06D-C8FE-483B-8CEE-26660EA644F7}">
      <dgm:prSet/>
      <dgm:spPr/>
      <dgm:t>
        <a:bodyPr/>
        <a:lstStyle/>
        <a:p>
          <a:endParaRPr lang="en-US" sz="1900"/>
        </a:p>
      </dgm:t>
    </dgm:pt>
    <dgm:pt modelId="{74FC5B3D-7828-4EDB-AA05-DC7B0CECAB06}" type="sibTrans" cxnId="{42A7F06D-C8FE-483B-8CEE-26660EA644F7}">
      <dgm:prSet/>
      <dgm:spPr/>
      <dgm:t>
        <a:bodyPr/>
        <a:lstStyle/>
        <a:p>
          <a:endParaRPr lang="en-US" sz="1900"/>
        </a:p>
      </dgm:t>
    </dgm:pt>
    <dgm:pt modelId="{273BDB8B-1716-4954-846A-A1EEF1E047CD}" type="pres">
      <dgm:prSet presAssocID="{10A4A56B-A988-4251-8F86-EE198EC57959}" presName="cycle" presStyleCnt="0">
        <dgm:presLayoutVars>
          <dgm:dir/>
          <dgm:resizeHandles val="exact"/>
        </dgm:presLayoutVars>
      </dgm:prSet>
      <dgm:spPr/>
    </dgm:pt>
    <dgm:pt modelId="{F9899965-EEA5-4B1E-8E41-367E13982EA2}" type="pres">
      <dgm:prSet presAssocID="{C5132654-D803-4428-BCFB-968E0F07CF88}" presName="node" presStyleLbl="node1" presStyleIdx="0" presStyleCnt="6">
        <dgm:presLayoutVars>
          <dgm:bulletEnabled val="1"/>
        </dgm:presLayoutVars>
      </dgm:prSet>
      <dgm:spPr/>
    </dgm:pt>
    <dgm:pt modelId="{712B5E04-206F-4F3E-B9EC-5B8C6C1323E7}" type="pres">
      <dgm:prSet presAssocID="{C5132654-D803-4428-BCFB-968E0F07CF88}" presName="spNode" presStyleCnt="0"/>
      <dgm:spPr/>
    </dgm:pt>
    <dgm:pt modelId="{3FE33E09-70D6-4CE7-8772-B3EDFC8F518D}" type="pres">
      <dgm:prSet presAssocID="{29B96401-395E-4F9A-A024-6EBE8112FE6E}" presName="sibTrans" presStyleLbl="sibTrans1D1" presStyleIdx="0" presStyleCnt="6"/>
      <dgm:spPr/>
    </dgm:pt>
    <dgm:pt modelId="{37B9262E-3CF7-4D14-8270-547E8E23A0C4}" type="pres">
      <dgm:prSet presAssocID="{C136E51C-5772-48AC-8CCD-318FF5B31433}" presName="node" presStyleLbl="node1" presStyleIdx="1" presStyleCnt="6">
        <dgm:presLayoutVars>
          <dgm:bulletEnabled val="1"/>
        </dgm:presLayoutVars>
      </dgm:prSet>
      <dgm:spPr/>
    </dgm:pt>
    <dgm:pt modelId="{55CCB0E0-1E80-48C6-96EC-86A14828BDAE}" type="pres">
      <dgm:prSet presAssocID="{C136E51C-5772-48AC-8CCD-318FF5B31433}" presName="spNode" presStyleCnt="0"/>
      <dgm:spPr/>
    </dgm:pt>
    <dgm:pt modelId="{6C688C71-C4EF-4543-808F-909E2D48C854}" type="pres">
      <dgm:prSet presAssocID="{701F8184-FBCC-4AD9-9B3B-D088EA2EC43F}" presName="sibTrans" presStyleLbl="sibTrans1D1" presStyleIdx="1" presStyleCnt="6"/>
      <dgm:spPr/>
    </dgm:pt>
    <dgm:pt modelId="{B4E2E961-3294-4E1E-8EC1-06594D3C6912}" type="pres">
      <dgm:prSet presAssocID="{B495B259-291D-477A-B97F-ABE60B32A1AC}" presName="node" presStyleLbl="node1" presStyleIdx="2" presStyleCnt="6" custScaleX="133775">
        <dgm:presLayoutVars>
          <dgm:bulletEnabled val="1"/>
        </dgm:presLayoutVars>
      </dgm:prSet>
      <dgm:spPr/>
    </dgm:pt>
    <dgm:pt modelId="{7FFC3A5C-176E-473E-8180-C2D54EF49811}" type="pres">
      <dgm:prSet presAssocID="{B495B259-291D-477A-B97F-ABE60B32A1AC}" presName="spNode" presStyleCnt="0"/>
      <dgm:spPr/>
    </dgm:pt>
    <dgm:pt modelId="{C5F2FCFE-E9C9-4B68-B67C-44A346F7B262}" type="pres">
      <dgm:prSet presAssocID="{DAFDD43D-F1D2-4178-A099-E8137BA1E649}" presName="sibTrans" presStyleLbl="sibTrans1D1" presStyleIdx="2" presStyleCnt="6"/>
      <dgm:spPr/>
    </dgm:pt>
    <dgm:pt modelId="{044BF47B-6BC1-42B3-8064-499009373D05}" type="pres">
      <dgm:prSet presAssocID="{C3073BA0-BC16-4588-992D-54BD0F27300E}" presName="node" presStyleLbl="node1" presStyleIdx="3" presStyleCnt="6" custRadScaleRad="91422">
        <dgm:presLayoutVars>
          <dgm:bulletEnabled val="1"/>
        </dgm:presLayoutVars>
      </dgm:prSet>
      <dgm:spPr/>
    </dgm:pt>
    <dgm:pt modelId="{64EC2DEC-FBAA-4836-B369-1965867D40E9}" type="pres">
      <dgm:prSet presAssocID="{C3073BA0-BC16-4588-992D-54BD0F27300E}" presName="spNode" presStyleCnt="0"/>
      <dgm:spPr/>
    </dgm:pt>
    <dgm:pt modelId="{C0077C56-236B-4987-B51A-65ED858216E7}" type="pres">
      <dgm:prSet presAssocID="{EECF018F-CC19-4B2B-9227-A48D7DD8A1BD}" presName="sibTrans" presStyleLbl="sibTrans1D1" presStyleIdx="3" presStyleCnt="6"/>
      <dgm:spPr/>
    </dgm:pt>
    <dgm:pt modelId="{6503F4BE-FDC9-4BED-A477-646ED786A1A3}" type="pres">
      <dgm:prSet presAssocID="{02C6C9E3-4518-404F-AB47-7182B9C8FA4F}" presName="node" presStyleLbl="node1" presStyleIdx="4" presStyleCnt="6" custScaleX="139845">
        <dgm:presLayoutVars>
          <dgm:bulletEnabled val="1"/>
        </dgm:presLayoutVars>
      </dgm:prSet>
      <dgm:spPr/>
    </dgm:pt>
    <dgm:pt modelId="{CC8B1C09-C3E9-4648-A301-57968D74BE19}" type="pres">
      <dgm:prSet presAssocID="{02C6C9E3-4518-404F-AB47-7182B9C8FA4F}" presName="spNode" presStyleCnt="0"/>
      <dgm:spPr/>
    </dgm:pt>
    <dgm:pt modelId="{8AD259DF-C247-4577-B41C-11FA67F39E56}" type="pres">
      <dgm:prSet presAssocID="{A52291C5-8713-4151-84FF-03EDC46B43AD}" presName="sibTrans" presStyleLbl="sibTrans1D1" presStyleIdx="4" presStyleCnt="6"/>
      <dgm:spPr/>
    </dgm:pt>
    <dgm:pt modelId="{3BABC5C4-D2D4-4248-8D26-84F9D14C9828}" type="pres">
      <dgm:prSet presAssocID="{04BBC57E-9335-4F61-BC16-E452A62C4ECB}" presName="node" presStyleLbl="node1" presStyleIdx="5" presStyleCnt="6" custScaleX="150480">
        <dgm:presLayoutVars>
          <dgm:bulletEnabled val="1"/>
        </dgm:presLayoutVars>
      </dgm:prSet>
      <dgm:spPr/>
    </dgm:pt>
    <dgm:pt modelId="{1B6068DB-52CA-413F-AFBB-4DD1FE05B2A0}" type="pres">
      <dgm:prSet presAssocID="{04BBC57E-9335-4F61-BC16-E452A62C4ECB}" presName="spNode" presStyleCnt="0"/>
      <dgm:spPr/>
    </dgm:pt>
    <dgm:pt modelId="{56AF48CC-C16E-4E09-8649-B860B6C3B11D}" type="pres">
      <dgm:prSet presAssocID="{74FC5B3D-7828-4EDB-AA05-DC7B0CECAB06}" presName="sibTrans" presStyleLbl="sibTrans1D1" presStyleIdx="5" presStyleCnt="6"/>
      <dgm:spPr/>
    </dgm:pt>
  </dgm:ptLst>
  <dgm:cxnLst>
    <dgm:cxn modelId="{C12ED80C-1672-472D-979F-F3D2B43F5DE0}" type="presOf" srcId="{04BBC57E-9335-4F61-BC16-E452A62C4ECB}" destId="{3BABC5C4-D2D4-4248-8D26-84F9D14C9828}" srcOrd="0" destOrd="0" presId="urn:microsoft.com/office/officeart/2005/8/layout/cycle6"/>
    <dgm:cxn modelId="{7B1A8714-F248-43E3-9444-907321CD276C}" type="presOf" srcId="{EECF018F-CC19-4B2B-9227-A48D7DD8A1BD}" destId="{C0077C56-236B-4987-B51A-65ED858216E7}" srcOrd="0" destOrd="0" presId="urn:microsoft.com/office/officeart/2005/8/layout/cycle6"/>
    <dgm:cxn modelId="{6BC36516-0F8C-470F-9DEE-CDDA3C9E6376}" type="presOf" srcId="{B495B259-291D-477A-B97F-ABE60B32A1AC}" destId="{B4E2E961-3294-4E1E-8EC1-06594D3C6912}" srcOrd="0" destOrd="0" presId="urn:microsoft.com/office/officeart/2005/8/layout/cycle6"/>
    <dgm:cxn modelId="{31849A1E-9AE2-478B-B7F1-912DAE53F5F4}" type="presOf" srcId="{10A4A56B-A988-4251-8F86-EE198EC57959}" destId="{273BDB8B-1716-4954-846A-A1EEF1E047CD}" srcOrd="0" destOrd="0" presId="urn:microsoft.com/office/officeart/2005/8/layout/cycle6"/>
    <dgm:cxn modelId="{F5CE481F-B54C-4EE2-9BAB-7E9B31D412C7}" srcId="{10A4A56B-A988-4251-8F86-EE198EC57959}" destId="{C3073BA0-BC16-4588-992D-54BD0F27300E}" srcOrd="3" destOrd="0" parTransId="{43D91DDC-5186-4786-997B-05EACF51DA3F}" sibTransId="{EECF018F-CC19-4B2B-9227-A48D7DD8A1BD}"/>
    <dgm:cxn modelId="{42A7F06D-C8FE-483B-8CEE-26660EA644F7}" srcId="{10A4A56B-A988-4251-8F86-EE198EC57959}" destId="{04BBC57E-9335-4F61-BC16-E452A62C4ECB}" srcOrd="5" destOrd="0" parTransId="{1437DC2F-4B3A-4BB5-A964-EED18127350B}" sibTransId="{74FC5B3D-7828-4EDB-AA05-DC7B0CECAB06}"/>
    <dgm:cxn modelId="{B7AD4570-60E5-4157-ACAF-1FE049CF836B}" type="presOf" srcId="{C136E51C-5772-48AC-8CCD-318FF5B31433}" destId="{37B9262E-3CF7-4D14-8270-547E8E23A0C4}" srcOrd="0" destOrd="0" presId="urn:microsoft.com/office/officeart/2005/8/layout/cycle6"/>
    <dgm:cxn modelId="{BC649155-D2F7-4C06-BA69-3ABBADE63841}" type="presOf" srcId="{02C6C9E3-4518-404F-AB47-7182B9C8FA4F}" destId="{6503F4BE-FDC9-4BED-A477-646ED786A1A3}" srcOrd="0" destOrd="0" presId="urn:microsoft.com/office/officeart/2005/8/layout/cycle6"/>
    <dgm:cxn modelId="{9FF41C78-0C88-42D4-82F3-2085C9D7D66E}" srcId="{10A4A56B-A988-4251-8F86-EE198EC57959}" destId="{C5132654-D803-4428-BCFB-968E0F07CF88}" srcOrd="0" destOrd="0" parTransId="{E9B792CB-B356-4503-A5E4-A17578ADACA8}" sibTransId="{29B96401-395E-4F9A-A024-6EBE8112FE6E}"/>
    <dgm:cxn modelId="{42C1C891-8BDE-4B23-ABCE-C90B37D3FD3F}" type="presOf" srcId="{C5132654-D803-4428-BCFB-968E0F07CF88}" destId="{F9899965-EEA5-4B1E-8E41-367E13982EA2}" srcOrd="0" destOrd="0" presId="urn:microsoft.com/office/officeart/2005/8/layout/cycle6"/>
    <dgm:cxn modelId="{E119E295-9091-4405-B701-0BA077DB7695}" type="presOf" srcId="{C3073BA0-BC16-4588-992D-54BD0F27300E}" destId="{044BF47B-6BC1-42B3-8064-499009373D05}" srcOrd="0" destOrd="0" presId="urn:microsoft.com/office/officeart/2005/8/layout/cycle6"/>
    <dgm:cxn modelId="{86C1889E-295A-4073-BD6F-F585404467E9}" type="presOf" srcId="{74FC5B3D-7828-4EDB-AA05-DC7B0CECAB06}" destId="{56AF48CC-C16E-4E09-8649-B860B6C3B11D}" srcOrd="0" destOrd="0" presId="urn:microsoft.com/office/officeart/2005/8/layout/cycle6"/>
    <dgm:cxn modelId="{DBB81BA9-0031-4A82-AD72-736840369FDD}" type="presOf" srcId="{A52291C5-8713-4151-84FF-03EDC46B43AD}" destId="{8AD259DF-C247-4577-B41C-11FA67F39E56}" srcOrd="0" destOrd="0" presId="urn:microsoft.com/office/officeart/2005/8/layout/cycle6"/>
    <dgm:cxn modelId="{A14C65AC-30E4-4F67-AC77-CF1F7AF5F92E}" srcId="{10A4A56B-A988-4251-8F86-EE198EC57959}" destId="{C136E51C-5772-48AC-8CCD-318FF5B31433}" srcOrd="1" destOrd="0" parTransId="{ED295EDB-8628-4DEE-B161-33C0396C40B5}" sibTransId="{701F8184-FBCC-4AD9-9B3B-D088EA2EC43F}"/>
    <dgm:cxn modelId="{450D48B3-C6F7-4D44-9A36-15482DBAB995}" srcId="{10A4A56B-A988-4251-8F86-EE198EC57959}" destId="{B495B259-291D-477A-B97F-ABE60B32A1AC}" srcOrd="2" destOrd="0" parTransId="{1E2A4CFD-DC97-467B-B175-6A386B099E51}" sibTransId="{DAFDD43D-F1D2-4178-A099-E8137BA1E649}"/>
    <dgm:cxn modelId="{2C5399B9-0624-4FC9-88D7-1EC8868F5E07}" type="presOf" srcId="{29B96401-395E-4F9A-A024-6EBE8112FE6E}" destId="{3FE33E09-70D6-4CE7-8772-B3EDFC8F518D}" srcOrd="0" destOrd="0" presId="urn:microsoft.com/office/officeart/2005/8/layout/cycle6"/>
    <dgm:cxn modelId="{1EC976C8-AD60-4232-A465-9D291A42D13B}" type="presOf" srcId="{DAFDD43D-F1D2-4178-A099-E8137BA1E649}" destId="{C5F2FCFE-E9C9-4B68-B67C-44A346F7B262}" srcOrd="0" destOrd="0" presId="urn:microsoft.com/office/officeart/2005/8/layout/cycle6"/>
    <dgm:cxn modelId="{24132DE2-DADB-4B0A-BC76-D5510041BAB2}" srcId="{10A4A56B-A988-4251-8F86-EE198EC57959}" destId="{02C6C9E3-4518-404F-AB47-7182B9C8FA4F}" srcOrd="4" destOrd="0" parTransId="{82244506-911E-4774-BAE2-58EF87E5F4F9}" sibTransId="{A52291C5-8713-4151-84FF-03EDC46B43AD}"/>
    <dgm:cxn modelId="{C14F80ED-B088-4298-9DAB-D4EEE094F330}" type="presOf" srcId="{701F8184-FBCC-4AD9-9B3B-D088EA2EC43F}" destId="{6C688C71-C4EF-4543-808F-909E2D48C854}" srcOrd="0" destOrd="0" presId="urn:microsoft.com/office/officeart/2005/8/layout/cycle6"/>
    <dgm:cxn modelId="{EE6BA83E-972E-4906-BA5E-5EC21C340897}" type="presParOf" srcId="{273BDB8B-1716-4954-846A-A1EEF1E047CD}" destId="{F9899965-EEA5-4B1E-8E41-367E13982EA2}" srcOrd="0" destOrd="0" presId="urn:microsoft.com/office/officeart/2005/8/layout/cycle6"/>
    <dgm:cxn modelId="{4A8DCE9C-B6B6-4A2B-8C31-12301B0A456E}" type="presParOf" srcId="{273BDB8B-1716-4954-846A-A1EEF1E047CD}" destId="{712B5E04-206F-4F3E-B9EC-5B8C6C1323E7}" srcOrd="1" destOrd="0" presId="urn:microsoft.com/office/officeart/2005/8/layout/cycle6"/>
    <dgm:cxn modelId="{DA6CBC54-5FCF-44A1-920C-E952C356EE86}" type="presParOf" srcId="{273BDB8B-1716-4954-846A-A1EEF1E047CD}" destId="{3FE33E09-70D6-4CE7-8772-B3EDFC8F518D}" srcOrd="2" destOrd="0" presId="urn:microsoft.com/office/officeart/2005/8/layout/cycle6"/>
    <dgm:cxn modelId="{ACC80634-37E6-40FF-83F8-DE082EE54428}" type="presParOf" srcId="{273BDB8B-1716-4954-846A-A1EEF1E047CD}" destId="{37B9262E-3CF7-4D14-8270-547E8E23A0C4}" srcOrd="3" destOrd="0" presId="urn:microsoft.com/office/officeart/2005/8/layout/cycle6"/>
    <dgm:cxn modelId="{D6211917-F00F-407A-91EC-15CB0FEB660F}" type="presParOf" srcId="{273BDB8B-1716-4954-846A-A1EEF1E047CD}" destId="{55CCB0E0-1E80-48C6-96EC-86A14828BDAE}" srcOrd="4" destOrd="0" presId="urn:microsoft.com/office/officeart/2005/8/layout/cycle6"/>
    <dgm:cxn modelId="{A597E59A-7577-4FA3-8CEE-E4E0B63E9915}" type="presParOf" srcId="{273BDB8B-1716-4954-846A-A1EEF1E047CD}" destId="{6C688C71-C4EF-4543-808F-909E2D48C854}" srcOrd="5" destOrd="0" presId="urn:microsoft.com/office/officeart/2005/8/layout/cycle6"/>
    <dgm:cxn modelId="{04B549D1-239C-4FB1-8399-983200F2442D}" type="presParOf" srcId="{273BDB8B-1716-4954-846A-A1EEF1E047CD}" destId="{B4E2E961-3294-4E1E-8EC1-06594D3C6912}" srcOrd="6" destOrd="0" presId="urn:microsoft.com/office/officeart/2005/8/layout/cycle6"/>
    <dgm:cxn modelId="{0ED85C76-0839-458C-9CDD-900307C24DF9}" type="presParOf" srcId="{273BDB8B-1716-4954-846A-A1EEF1E047CD}" destId="{7FFC3A5C-176E-473E-8180-C2D54EF49811}" srcOrd="7" destOrd="0" presId="urn:microsoft.com/office/officeart/2005/8/layout/cycle6"/>
    <dgm:cxn modelId="{805E4934-2F76-492A-916D-A701EAB29B28}" type="presParOf" srcId="{273BDB8B-1716-4954-846A-A1EEF1E047CD}" destId="{C5F2FCFE-E9C9-4B68-B67C-44A346F7B262}" srcOrd="8" destOrd="0" presId="urn:microsoft.com/office/officeart/2005/8/layout/cycle6"/>
    <dgm:cxn modelId="{2100FBBD-DB3F-4208-8B48-6FE389503CED}" type="presParOf" srcId="{273BDB8B-1716-4954-846A-A1EEF1E047CD}" destId="{044BF47B-6BC1-42B3-8064-499009373D05}" srcOrd="9" destOrd="0" presId="urn:microsoft.com/office/officeart/2005/8/layout/cycle6"/>
    <dgm:cxn modelId="{56F3666A-0E43-4C83-8974-F47A08463DEA}" type="presParOf" srcId="{273BDB8B-1716-4954-846A-A1EEF1E047CD}" destId="{64EC2DEC-FBAA-4836-B369-1965867D40E9}" srcOrd="10" destOrd="0" presId="urn:microsoft.com/office/officeart/2005/8/layout/cycle6"/>
    <dgm:cxn modelId="{5237F830-73C2-410F-AC25-AD4BF98742AE}" type="presParOf" srcId="{273BDB8B-1716-4954-846A-A1EEF1E047CD}" destId="{C0077C56-236B-4987-B51A-65ED858216E7}" srcOrd="11" destOrd="0" presId="urn:microsoft.com/office/officeart/2005/8/layout/cycle6"/>
    <dgm:cxn modelId="{FFA424CC-BCDE-4078-83AB-DD50AB9966AC}" type="presParOf" srcId="{273BDB8B-1716-4954-846A-A1EEF1E047CD}" destId="{6503F4BE-FDC9-4BED-A477-646ED786A1A3}" srcOrd="12" destOrd="0" presId="urn:microsoft.com/office/officeart/2005/8/layout/cycle6"/>
    <dgm:cxn modelId="{AE946470-BC9B-4259-96D7-78ACD99E2207}" type="presParOf" srcId="{273BDB8B-1716-4954-846A-A1EEF1E047CD}" destId="{CC8B1C09-C3E9-4648-A301-57968D74BE19}" srcOrd="13" destOrd="0" presId="urn:microsoft.com/office/officeart/2005/8/layout/cycle6"/>
    <dgm:cxn modelId="{4A9D32AA-019E-47F9-A627-34C9388E8F97}" type="presParOf" srcId="{273BDB8B-1716-4954-846A-A1EEF1E047CD}" destId="{8AD259DF-C247-4577-B41C-11FA67F39E56}" srcOrd="14" destOrd="0" presId="urn:microsoft.com/office/officeart/2005/8/layout/cycle6"/>
    <dgm:cxn modelId="{030EDE71-E619-42FC-A52C-3EF31E9D007C}" type="presParOf" srcId="{273BDB8B-1716-4954-846A-A1EEF1E047CD}" destId="{3BABC5C4-D2D4-4248-8D26-84F9D14C9828}" srcOrd="15" destOrd="0" presId="urn:microsoft.com/office/officeart/2005/8/layout/cycle6"/>
    <dgm:cxn modelId="{ADC49893-CCF9-499C-B0A9-36EB130ACCB3}" type="presParOf" srcId="{273BDB8B-1716-4954-846A-A1EEF1E047CD}" destId="{1B6068DB-52CA-413F-AFBB-4DD1FE05B2A0}" srcOrd="16" destOrd="0" presId="urn:microsoft.com/office/officeart/2005/8/layout/cycle6"/>
    <dgm:cxn modelId="{9B7CAF57-FEF3-4497-BA02-BF71DC0B58FA}" type="presParOf" srcId="{273BDB8B-1716-4954-846A-A1EEF1E047CD}" destId="{56AF48CC-C16E-4E09-8649-B860B6C3B11D}" srcOrd="17"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8CE847-E2BC-4286-BC89-AE71E0089651}">
      <dsp:nvSpPr>
        <dsp:cNvPr id="0" name=""/>
        <dsp:cNvSpPr/>
      </dsp:nvSpPr>
      <dsp:spPr>
        <a:xfrm>
          <a:off x="5718225" y="903153"/>
          <a:ext cx="309878" cy="666238"/>
        </a:xfrm>
        <a:custGeom>
          <a:avLst/>
          <a:gdLst/>
          <a:ahLst/>
          <a:cxnLst/>
          <a:rect l="0" t="0" r="0" b="0"/>
          <a:pathLst>
            <a:path>
              <a:moveTo>
                <a:pt x="0" y="0"/>
              </a:moveTo>
              <a:lnTo>
                <a:pt x="154939" y="0"/>
              </a:lnTo>
              <a:lnTo>
                <a:pt x="154939" y="666238"/>
              </a:lnTo>
              <a:lnTo>
                <a:pt x="309878" y="666238"/>
              </a:lnTo>
            </a:path>
          </a:pathLst>
        </a:custGeom>
        <a:noFill/>
        <a:ln w="25400" cap="flat" cmpd="sng" algn="ctr">
          <a:solidFill>
            <a:schemeClr val="accent4">
              <a:lumMod val="60000"/>
              <a:lumOff val="40000"/>
            </a:schemeClr>
          </a:solidFill>
          <a:prstDash val="solid"/>
        </a:ln>
        <a:effectLst/>
      </dsp:spPr>
      <dsp:style>
        <a:lnRef idx="2">
          <a:scrgbClr r="0" g="0" b="0"/>
        </a:lnRef>
        <a:fillRef idx="0">
          <a:scrgbClr r="0" g="0" b="0"/>
        </a:fillRef>
        <a:effectRef idx="0">
          <a:scrgbClr r="0" g="0" b="0"/>
        </a:effectRef>
        <a:fontRef idx="minor"/>
      </dsp:style>
    </dsp:sp>
    <dsp:sp modelId="{A08410A6-3F14-49BC-86FF-D6EBBAF64071}">
      <dsp:nvSpPr>
        <dsp:cNvPr id="0" name=""/>
        <dsp:cNvSpPr/>
      </dsp:nvSpPr>
      <dsp:spPr>
        <a:xfrm>
          <a:off x="5718225" y="857433"/>
          <a:ext cx="309878" cy="91440"/>
        </a:xfrm>
        <a:custGeom>
          <a:avLst/>
          <a:gdLst/>
          <a:ahLst/>
          <a:cxnLst/>
          <a:rect l="0" t="0" r="0" b="0"/>
          <a:pathLst>
            <a:path>
              <a:moveTo>
                <a:pt x="0" y="45720"/>
              </a:moveTo>
              <a:lnTo>
                <a:pt x="309878" y="45720"/>
              </a:lnTo>
            </a:path>
          </a:pathLst>
        </a:custGeom>
        <a:noFill/>
        <a:ln w="25400" cap="flat" cmpd="sng" algn="ctr">
          <a:solidFill>
            <a:schemeClr val="accent4">
              <a:lumMod val="60000"/>
              <a:lumOff val="40000"/>
            </a:schemeClr>
          </a:solidFill>
          <a:prstDash val="solid"/>
        </a:ln>
        <a:effectLst/>
      </dsp:spPr>
      <dsp:style>
        <a:lnRef idx="2">
          <a:scrgbClr r="0" g="0" b="0"/>
        </a:lnRef>
        <a:fillRef idx="0">
          <a:scrgbClr r="0" g="0" b="0"/>
        </a:fillRef>
        <a:effectRef idx="0">
          <a:scrgbClr r="0" g="0" b="0"/>
        </a:effectRef>
        <a:fontRef idx="minor"/>
      </dsp:style>
    </dsp:sp>
    <dsp:sp modelId="{EAB21C7F-4786-44A9-B106-F7D9CB65D219}">
      <dsp:nvSpPr>
        <dsp:cNvPr id="0" name=""/>
        <dsp:cNvSpPr/>
      </dsp:nvSpPr>
      <dsp:spPr>
        <a:xfrm>
          <a:off x="5718225" y="236914"/>
          <a:ext cx="309878" cy="666238"/>
        </a:xfrm>
        <a:custGeom>
          <a:avLst/>
          <a:gdLst/>
          <a:ahLst/>
          <a:cxnLst/>
          <a:rect l="0" t="0" r="0" b="0"/>
          <a:pathLst>
            <a:path>
              <a:moveTo>
                <a:pt x="0" y="666238"/>
              </a:moveTo>
              <a:lnTo>
                <a:pt x="154939" y="666238"/>
              </a:lnTo>
              <a:lnTo>
                <a:pt x="154939" y="0"/>
              </a:lnTo>
              <a:lnTo>
                <a:pt x="309878" y="0"/>
              </a:lnTo>
            </a:path>
          </a:pathLst>
        </a:custGeom>
        <a:noFill/>
        <a:ln w="25400" cap="flat" cmpd="sng" algn="ctr">
          <a:solidFill>
            <a:schemeClr val="accent4">
              <a:lumMod val="60000"/>
              <a:lumOff val="40000"/>
            </a:schemeClr>
          </a:solidFill>
          <a:prstDash val="solid"/>
        </a:ln>
        <a:effectLst/>
      </dsp:spPr>
      <dsp:style>
        <a:lnRef idx="2">
          <a:scrgbClr r="0" g="0" b="0"/>
        </a:lnRef>
        <a:fillRef idx="0">
          <a:scrgbClr r="0" g="0" b="0"/>
        </a:fillRef>
        <a:effectRef idx="0">
          <a:scrgbClr r="0" g="0" b="0"/>
        </a:effectRef>
        <a:fontRef idx="minor"/>
      </dsp:style>
    </dsp:sp>
    <dsp:sp modelId="{188E505D-0D76-4FB7-9DF8-12017FCBF37A}">
      <dsp:nvSpPr>
        <dsp:cNvPr id="0" name=""/>
        <dsp:cNvSpPr/>
      </dsp:nvSpPr>
      <dsp:spPr>
        <a:xfrm>
          <a:off x="1520674" y="666870"/>
          <a:ext cx="4197551" cy="472564"/>
        </a:xfrm>
        <a:prstGeom prst="rect">
          <a:avLst/>
        </a:prstGeom>
        <a:solidFill>
          <a:schemeClr val="accent1">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Financial Regulations</a:t>
          </a:r>
        </a:p>
      </dsp:txBody>
      <dsp:txXfrm>
        <a:off x="1520674" y="666870"/>
        <a:ext cx="4197551" cy="472564"/>
      </dsp:txXfrm>
    </dsp:sp>
    <dsp:sp modelId="{E44B81B7-6EAD-4EB8-AED6-2A31839DA83E}">
      <dsp:nvSpPr>
        <dsp:cNvPr id="0" name=""/>
        <dsp:cNvSpPr/>
      </dsp:nvSpPr>
      <dsp:spPr>
        <a:xfrm>
          <a:off x="6028104" y="631"/>
          <a:ext cx="2603103" cy="472564"/>
        </a:xfrm>
        <a:prstGeom prst="rect">
          <a:avLst/>
        </a:prstGeom>
        <a:solidFill>
          <a:schemeClr val="accent4">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Financial Administration</a:t>
          </a:r>
        </a:p>
      </dsp:txBody>
      <dsp:txXfrm>
        <a:off x="6028104" y="631"/>
        <a:ext cx="2603103" cy="472564"/>
      </dsp:txXfrm>
    </dsp:sp>
    <dsp:sp modelId="{031E057A-DF19-4C7A-B66B-FA2C57A2CB11}">
      <dsp:nvSpPr>
        <dsp:cNvPr id="0" name=""/>
        <dsp:cNvSpPr/>
      </dsp:nvSpPr>
      <dsp:spPr>
        <a:xfrm>
          <a:off x="6028104" y="666870"/>
          <a:ext cx="2620487" cy="472564"/>
        </a:xfrm>
        <a:prstGeom prst="rect">
          <a:avLst/>
        </a:prstGeom>
        <a:solidFill>
          <a:schemeClr val="accent4">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Management</a:t>
          </a:r>
        </a:p>
      </dsp:txBody>
      <dsp:txXfrm>
        <a:off x="6028104" y="666870"/>
        <a:ext cx="2620487" cy="472564"/>
      </dsp:txXfrm>
    </dsp:sp>
    <dsp:sp modelId="{8C45AD8E-FE8A-4064-8163-282C6D27738F}">
      <dsp:nvSpPr>
        <dsp:cNvPr id="0" name=""/>
        <dsp:cNvSpPr/>
      </dsp:nvSpPr>
      <dsp:spPr>
        <a:xfrm>
          <a:off x="6028104" y="1333109"/>
          <a:ext cx="2646098" cy="472564"/>
        </a:xfrm>
        <a:prstGeom prst="rect">
          <a:avLst/>
        </a:prstGeom>
        <a:solidFill>
          <a:schemeClr val="accent4">
            <a:lumMod val="60000"/>
            <a:lumOff val="4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Activities of ISA</a:t>
          </a:r>
        </a:p>
      </dsp:txBody>
      <dsp:txXfrm>
        <a:off x="6028104" y="1333109"/>
        <a:ext cx="2646098" cy="47256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710257-9B40-438F-A393-3B22C26E08E4}">
      <dsp:nvSpPr>
        <dsp:cNvPr id="0" name=""/>
        <dsp:cNvSpPr/>
      </dsp:nvSpPr>
      <dsp:spPr>
        <a:xfrm>
          <a:off x="2740" y="747516"/>
          <a:ext cx="2672087" cy="10688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b="1" i="1" kern="1200" dirty="0">
              <a:solidFill>
                <a:schemeClr val="tx1"/>
              </a:solidFill>
              <a:latin typeface="Arial" pitchFamily="34" charset="0"/>
              <a:cs typeface="Arial" pitchFamily="34" charset="0"/>
            </a:rPr>
            <a:t>Working hours </a:t>
          </a:r>
          <a:endParaRPr lang="en-US" sz="2000" kern="1200" dirty="0">
            <a:solidFill>
              <a:schemeClr val="tx1"/>
            </a:solidFill>
            <a:latin typeface="Arial" pitchFamily="34" charset="0"/>
            <a:cs typeface="Arial" pitchFamily="34" charset="0"/>
          </a:endParaRPr>
        </a:p>
      </dsp:txBody>
      <dsp:txXfrm>
        <a:off x="2740" y="747516"/>
        <a:ext cx="2672087" cy="1068834"/>
      </dsp:txXfrm>
    </dsp:sp>
    <dsp:sp modelId="{370E55B4-EBA7-4274-911F-D762D793DB8C}">
      <dsp:nvSpPr>
        <dsp:cNvPr id="0" name=""/>
        <dsp:cNvSpPr/>
      </dsp:nvSpPr>
      <dsp:spPr>
        <a:xfrm>
          <a:off x="2740" y="1816350"/>
          <a:ext cx="2672087" cy="2854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IN" sz="2000" i="0" kern="1200" dirty="0">
              <a:latin typeface="Arial" pitchFamily="34" charset="0"/>
              <a:cs typeface="Arial" pitchFamily="34" charset="0"/>
            </a:rPr>
            <a:t>Establish the normal working hours on the basis of the standards used by United Nations common system organizations.</a:t>
          </a:r>
          <a:endParaRPr lang="en-US" sz="2000" i="0" kern="1200" dirty="0">
            <a:latin typeface="Arial" pitchFamily="34" charset="0"/>
            <a:cs typeface="Arial" pitchFamily="34" charset="0"/>
          </a:endParaRPr>
        </a:p>
      </dsp:txBody>
      <dsp:txXfrm>
        <a:off x="2740" y="1816350"/>
        <a:ext cx="2672087" cy="2854800"/>
      </dsp:txXfrm>
    </dsp:sp>
    <dsp:sp modelId="{C96E228F-E16C-4EDE-9BD7-222EC948BCA6}">
      <dsp:nvSpPr>
        <dsp:cNvPr id="0" name=""/>
        <dsp:cNvSpPr/>
      </dsp:nvSpPr>
      <dsp:spPr>
        <a:xfrm>
          <a:off x="3048919" y="747516"/>
          <a:ext cx="2672087" cy="10688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b="1" i="1" kern="1200" dirty="0">
              <a:solidFill>
                <a:schemeClr val="tx1"/>
              </a:solidFill>
              <a:latin typeface="Arial" pitchFamily="34" charset="0"/>
              <a:cs typeface="Arial" pitchFamily="34" charset="0"/>
            </a:rPr>
            <a:t>Official holidays </a:t>
          </a:r>
          <a:endParaRPr lang="en-US" sz="2000" b="1" i="1" kern="1200" dirty="0">
            <a:solidFill>
              <a:schemeClr val="tx1"/>
            </a:solidFill>
            <a:latin typeface="Arial" pitchFamily="34" charset="0"/>
            <a:cs typeface="Arial" pitchFamily="34" charset="0"/>
          </a:endParaRPr>
        </a:p>
      </dsp:txBody>
      <dsp:txXfrm>
        <a:off x="3048919" y="747516"/>
        <a:ext cx="2672087" cy="1068834"/>
      </dsp:txXfrm>
    </dsp:sp>
    <dsp:sp modelId="{64970E3A-2E88-467D-B0FC-25551F5BF116}">
      <dsp:nvSpPr>
        <dsp:cNvPr id="0" name=""/>
        <dsp:cNvSpPr/>
      </dsp:nvSpPr>
      <dsp:spPr>
        <a:xfrm>
          <a:off x="3048919" y="1816350"/>
          <a:ext cx="2672087" cy="2854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IN" sz="2000" i="0" kern="1200" dirty="0">
              <a:latin typeface="Arial" pitchFamily="34" charset="0"/>
              <a:cs typeface="Arial" pitchFamily="34" charset="0"/>
            </a:rPr>
            <a:t>Official holidays shall be ten days in each calendar year.</a:t>
          </a:r>
          <a:endParaRPr lang="en-US" sz="2000" i="0" kern="1200" dirty="0">
            <a:latin typeface="Arial" pitchFamily="34" charset="0"/>
            <a:cs typeface="Arial" pitchFamily="34" charset="0"/>
          </a:endParaRPr>
        </a:p>
      </dsp:txBody>
      <dsp:txXfrm>
        <a:off x="3048919" y="1816350"/>
        <a:ext cx="2672087" cy="2854800"/>
      </dsp:txXfrm>
    </dsp:sp>
    <dsp:sp modelId="{95BC6687-78EA-40F2-A19A-27F644F627A7}">
      <dsp:nvSpPr>
        <dsp:cNvPr id="0" name=""/>
        <dsp:cNvSpPr/>
      </dsp:nvSpPr>
      <dsp:spPr>
        <a:xfrm>
          <a:off x="6095099" y="747516"/>
          <a:ext cx="2672087" cy="10688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b="1" i="1" kern="1200" dirty="0">
              <a:solidFill>
                <a:schemeClr val="tx1"/>
              </a:solidFill>
              <a:latin typeface="Arial" pitchFamily="34" charset="0"/>
              <a:cs typeface="Arial" pitchFamily="34" charset="0"/>
            </a:rPr>
            <a:t>Leave</a:t>
          </a:r>
          <a:r>
            <a:rPr lang="en-IN" sz="4400" b="1" i="1" kern="1200" dirty="0"/>
            <a:t> </a:t>
          </a:r>
          <a:endParaRPr lang="en-US" sz="4400" kern="1200" dirty="0"/>
        </a:p>
      </dsp:txBody>
      <dsp:txXfrm>
        <a:off x="6095099" y="747516"/>
        <a:ext cx="2672087" cy="1068834"/>
      </dsp:txXfrm>
    </dsp:sp>
    <dsp:sp modelId="{24046D00-BADD-4337-A4C2-5ED0E6E01893}">
      <dsp:nvSpPr>
        <dsp:cNvPr id="0" name=""/>
        <dsp:cNvSpPr/>
      </dsp:nvSpPr>
      <dsp:spPr>
        <a:xfrm>
          <a:off x="6095099" y="1816350"/>
          <a:ext cx="2672087" cy="2854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IN" sz="2000" i="0" kern="1200" dirty="0">
              <a:latin typeface="Arial" pitchFamily="34" charset="0"/>
              <a:cs typeface="Arial" pitchFamily="34" charset="0"/>
            </a:rPr>
            <a:t>On the basis of the standards used by United Nations common system organizations at each duty station.</a:t>
          </a:r>
          <a:endParaRPr lang="en-US" sz="2000" i="0" kern="1200" dirty="0">
            <a:latin typeface="Arial" pitchFamily="34" charset="0"/>
            <a:cs typeface="Arial" pitchFamily="34" charset="0"/>
          </a:endParaRPr>
        </a:p>
      </dsp:txBody>
      <dsp:txXfrm>
        <a:off x="6095099" y="1816350"/>
        <a:ext cx="2672087" cy="2854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8F6EE-51DA-4E8C-96EA-36A793D37BDB}">
      <dsp:nvSpPr>
        <dsp:cNvPr id="0" name=""/>
        <dsp:cNvSpPr/>
      </dsp:nvSpPr>
      <dsp:spPr>
        <a:xfrm>
          <a:off x="6882" y="118429"/>
          <a:ext cx="2754384" cy="50356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General Fund </a:t>
          </a:r>
          <a:r>
            <a:rPr lang="en-US" sz="2500" b="0" kern="1200" dirty="0">
              <a:solidFill>
                <a:srgbClr val="0070C0"/>
              </a:solidFill>
              <a:latin typeface="Arial" panose="020B0604020202020204" pitchFamily="34" charset="0"/>
              <a:cs typeface="Arial" panose="020B0604020202020204" pitchFamily="34" charset="0"/>
            </a:rPr>
            <a:t>.</a:t>
          </a:r>
          <a:endParaRPr lang="en-US" sz="2500" kern="1200" dirty="0">
            <a:solidFill>
              <a:srgbClr val="0070C0"/>
            </a:solidFill>
            <a:latin typeface="Arial" panose="020B0604020202020204" pitchFamily="34" charset="0"/>
            <a:cs typeface="Arial" panose="020B0604020202020204" pitchFamily="34" charset="0"/>
          </a:endParaRPr>
        </a:p>
      </dsp:txBody>
      <dsp:txXfrm>
        <a:off x="6882" y="118429"/>
        <a:ext cx="2754384" cy="503561"/>
      </dsp:txXfrm>
    </dsp:sp>
    <dsp:sp modelId="{AAB6D97B-3B04-4B64-9D74-8C8990022697}">
      <dsp:nvSpPr>
        <dsp:cNvPr id="0" name=""/>
        <dsp:cNvSpPr/>
      </dsp:nvSpPr>
      <dsp:spPr>
        <a:xfrm>
          <a:off x="6882" y="621991"/>
          <a:ext cx="2754384" cy="487336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228600" lvl="1" indent="-228600" algn="l" defTabSz="622300">
            <a:lnSpc>
              <a:spcPct val="90000"/>
            </a:lnSpc>
            <a:spcBef>
              <a:spcPct val="0"/>
            </a:spcBef>
            <a:spcAft>
              <a:spcPct val="15000"/>
            </a:spcAft>
            <a:buChar char="•"/>
          </a:pPr>
          <a:r>
            <a:rPr lang="en-US" sz="1400" kern="1200" dirty="0">
              <a:solidFill>
                <a:prstClr val="black">
                  <a:hueOff val="0"/>
                  <a:satOff val="0"/>
                  <a:lumOff val="0"/>
                  <a:alphaOff val="0"/>
                </a:prstClr>
              </a:solidFill>
              <a:latin typeface="Arial" pitchFamily="34" charset="0"/>
              <a:ea typeface="+mn-ea"/>
              <a:cs typeface="Arial" pitchFamily="34" charset="0"/>
            </a:rPr>
            <a:t>General Fund shall be the ISA’s administrative costs and its core activities from</a:t>
          </a:r>
        </a:p>
        <a:p>
          <a:pPr marL="514350" lvl="1" indent="-285750" algn="l" defTabSz="93345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voluntary contributions (not for specific purpose);</a:t>
          </a:r>
        </a:p>
        <a:p>
          <a:pPr marL="514350" lvl="1" indent="-285750" algn="l" defTabSz="93345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revenue earned from the Corpus Fund; and</a:t>
          </a:r>
        </a:p>
        <a:p>
          <a:pPr marL="514350" lvl="1" indent="-285750" algn="l" defTabSz="93345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miscellaneous incomes, except assessed contributions for specific program.</a:t>
          </a:r>
        </a:p>
      </dsp:txBody>
      <dsp:txXfrm>
        <a:off x="6882" y="621991"/>
        <a:ext cx="2754384" cy="4873368"/>
      </dsp:txXfrm>
    </dsp:sp>
    <dsp:sp modelId="{B58CC6C5-9996-4D87-BC51-7F3332894CD9}">
      <dsp:nvSpPr>
        <dsp:cNvPr id="0" name=""/>
        <dsp:cNvSpPr/>
      </dsp:nvSpPr>
      <dsp:spPr>
        <a:xfrm>
          <a:off x="3149938" y="118429"/>
          <a:ext cx="3041006" cy="50356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Trust Fund</a:t>
          </a:r>
        </a:p>
      </dsp:txBody>
      <dsp:txXfrm>
        <a:off x="3149938" y="118429"/>
        <a:ext cx="3041006" cy="503561"/>
      </dsp:txXfrm>
    </dsp:sp>
    <dsp:sp modelId="{8DD45B7B-FD10-4622-8838-23990B6B2646}">
      <dsp:nvSpPr>
        <dsp:cNvPr id="0" name=""/>
        <dsp:cNvSpPr/>
      </dsp:nvSpPr>
      <dsp:spPr>
        <a:xfrm>
          <a:off x="3146881" y="621991"/>
          <a:ext cx="3047120" cy="487336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228600" lvl="1" indent="-228600" algn="l" defTabSz="622300">
            <a:lnSpc>
              <a:spcPct val="90000"/>
            </a:lnSpc>
            <a:spcBef>
              <a:spcPct val="0"/>
            </a:spcBef>
            <a:spcAft>
              <a:spcPct val="15000"/>
            </a:spcAft>
            <a:buChar char="•"/>
          </a:pPr>
          <a:r>
            <a:rPr lang="en-US" sz="1400" kern="1200" dirty="0">
              <a:solidFill>
                <a:prstClr val="black">
                  <a:hueOff val="0"/>
                  <a:satOff val="0"/>
                  <a:lumOff val="0"/>
                  <a:alphaOff val="0"/>
                </a:prstClr>
              </a:solidFill>
              <a:latin typeface="Arial" pitchFamily="34" charset="0"/>
              <a:ea typeface="+mn-ea"/>
              <a:cs typeface="Arial" pitchFamily="34" charset="0"/>
            </a:rPr>
            <a:t>DG shall establish a trust fund at the request of a donor, clearly defining the purpose and limit.</a:t>
          </a:r>
        </a:p>
        <a:p>
          <a:pPr marL="228600" lvl="1" indent="-228600" algn="l" defTabSz="622300">
            <a:lnSpc>
              <a:spcPct val="90000"/>
            </a:lnSpc>
            <a:spcBef>
              <a:spcPct val="0"/>
            </a:spcBef>
            <a:spcAft>
              <a:spcPct val="15000"/>
            </a:spcAft>
            <a:buChar char="•"/>
          </a:pPr>
          <a:r>
            <a:rPr lang="en-US" sz="1400" kern="1200" dirty="0">
              <a:solidFill>
                <a:prstClr val="black">
                  <a:hueOff val="0"/>
                  <a:satOff val="0"/>
                  <a:lumOff val="0"/>
                  <a:alphaOff val="0"/>
                </a:prstClr>
              </a:solidFill>
              <a:latin typeface="Arial" pitchFamily="34" charset="0"/>
              <a:ea typeface="+mn-ea"/>
              <a:cs typeface="Arial" pitchFamily="34" charset="0"/>
            </a:rPr>
            <a:t>The account of trust funds shall be defined and reported to the Assembly.</a:t>
          </a:r>
        </a:p>
        <a:p>
          <a:pPr marL="228600" lvl="1" indent="-228600" algn="l" defTabSz="622300" rtl="0">
            <a:lnSpc>
              <a:spcPct val="90000"/>
            </a:lnSpc>
            <a:spcBef>
              <a:spcPct val="0"/>
            </a:spcBef>
            <a:spcAft>
              <a:spcPct val="15000"/>
            </a:spcAft>
            <a:buChar char="•"/>
          </a:pPr>
          <a:r>
            <a:rPr lang="en-US" sz="1400" kern="1200" dirty="0">
              <a:solidFill>
                <a:prstClr val="black">
                  <a:hueOff val="0"/>
                  <a:satOff val="0"/>
                  <a:lumOff val="0"/>
                  <a:alphaOff val="0"/>
                </a:prstClr>
              </a:solidFill>
              <a:latin typeface="Arial" pitchFamily="34" charset="0"/>
              <a:ea typeface="+mn-ea"/>
              <a:cs typeface="Arial" pitchFamily="34" charset="0"/>
            </a:rPr>
            <a:t>Maintain separate accounts for all dedicated trust funds.</a:t>
          </a:r>
        </a:p>
        <a:p>
          <a:pPr marL="228600" lvl="1" indent="-228600" algn="l" defTabSz="622300" rtl="0">
            <a:lnSpc>
              <a:spcPct val="90000"/>
            </a:lnSpc>
            <a:spcBef>
              <a:spcPct val="0"/>
            </a:spcBef>
            <a:spcAft>
              <a:spcPct val="15000"/>
            </a:spcAft>
            <a:buChar char="•"/>
          </a:pPr>
          <a:r>
            <a:rPr lang="en-IN" sz="1400" kern="1200" dirty="0">
              <a:solidFill>
                <a:prstClr val="black">
                  <a:hueOff val="0"/>
                  <a:satOff val="0"/>
                  <a:lumOff val="0"/>
                  <a:alphaOff val="0"/>
                </a:prstClr>
              </a:solidFill>
              <a:latin typeface="Arial" pitchFamily="34" charset="0"/>
              <a:ea typeface="+mn-ea"/>
              <a:cs typeface="Arial" pitchFamily="34" charset="0"/>
            </a:rPr>
            <a:t>DG shall set minimum threshold of contribution for establishing trust fund.</a:t>
          </a:r>
          <a:endParaRPr lang="en-US" sz="1400" kern="1200" dirty="0">
            <a:solidFill>
              <a:prstClr val="black">
                <a:hueOff val="0"/>
                <a:satOff val="0"/>
                <a:lumOff val="0"/>
                <a:alphaOff val="0"/>
              </a:prstClr>
            </a:solidFill>
            <a:latin typeface="Arial" pitchFamily="34" charset="0"/>
            <a:ea typeface="+mn-ea"/>
            <a:cs typeface="Arial" pitchFamily="34" charset="0"/>
          </a:endParaRPr>
        </a:p>
      </dsp:txBody>
      <dsp:txXfrm>
        <a:off x="3146881" y="621991"/>
        <a:ext cx="3047120" cy="4873368"/>
      </dsp:txXfrm>
    </dsp:sp>
    <dsp:sp modelId="{7C4E7262-2580-4305-8F05-14CAB65FA4F2}">
      <dsp:nvSpPr>
        <dsp:cNvPr id="0" name=""/>
        <dsp:cNvSpPr/>
      </dsp:nvSpPr>
      <dsp:spPr>
        <a:xfrm>
          <a:off x="6579615" y="162440"/>
          <a:ext cx="3082156" cy="50356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Working Capital Fund</a:t>
          </a:r>
        </a:p>
      </dsp:txBody>
      <dsp:txXfrm>
        <a:off x="6579615" y="162440"/>
        <a:ext cx="3082156" cy="503561"/>
      </dsp:txXfrm>
    </dsp:sp>
    <dsp:sp modelId="{2BD03FDB-5F73-4E5E-8660-81F79EF1D715}">
      <dsp:nvSpPr>
        <dsp:cNvPr id="0" name=""/>
        <dsp:cNvSpPr/>
      </dsp:nvSpPr>
      <dsp:spPr>
        <a:xfrm>
          <a:off x="6579932" y="695105"/>
          <a:ext cx="3081523" cy="475624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228600" lvl="1" indent="-228600" algn="l" defTabSz="622300">
            <a:lnSpc>
              <a:spcPct val="90000"/>
            </a:lnSpc>
            <a:spcBef>
              <a:spcPct val="0"/>
            </a:spcBef>
            <a:spcAft>
              <a:spcPct val="15000"/>
            </a:spcAft>
            <a:buChar char="•"/>
          </a:pPr>
          <a:r>
            <a:rPr lang="en-US" sz="1400" kern="1200" dirty="0">
              <a:latin typeface="Arial" pitchFamily="34" charset="0"/>
              <a:cs typeface="Arial" pitchFamily="34" charset="0"/>
            </a:rPr>
            <a:t>Working Capital Fund shall be established to address short term liquidity crisis</a:t>
          </a:r>
        </a:p>
        <a:p>
          <a:pPr marL="228600" lvl="1" indent="-228600" algn="l" defTabSz="622300">
            <a:lnSpc>
              <a:spcPct val="90000"/>
            </a:lnSpc>
            <a:spcBef>
              <a:spcPct val="0"/>
            </a:spcBef>
            <a:spcAft>
              <a:spcPct val="15000"/>
            </a:spcAft>
            <a:buChar char="•"/>
          </a:pPr>
          <a:r>
            <a:rPr lang="en-US" sz="1400" kern="1200" dirty="0">
              <a:latin typeface="Arial" pitchFamily="34" charset="0"/>
              <a:cs typeface="Arial" pitchFamily="34" charset="0"/>
            </a:rPr>
            <a:t>The level of working capital funds shall be determined by the Assembly</a:t>
          </a:r>
        </a:p>
        <a:p>
          <a:pPr marL="228600" lvl="1" indent="-228600" algn="l" defTabSz="622300">
            <a:lnSpc>
              <a:spcPct val="90000"/>
            </a:lnSpc>
            <a:spcBef>
              <a:spcPct val="0"/>
            </a:spcBef>
            <a:spcAft>
              <a:spcPct val="15000"/>
            </a:spcAft>
            <a:buChar char="•"/>
          </a:pPr>
          <a:r>
            <a:rPr lang="en-US" sz="1400" kern="1200" dirty="0">
              <a:latin typeface="Arial" pitchFamily="34" charset="0"/>
              <a:cs typeface="Arial" pitchFamily="34" charset="0"/>
            </a:rPr>
            <a:t>Working Capital Funds shall borrow from</a:t>
          </a:r>
        </a:p>
        <a:p>
          <a:pPr marL="514350" lvl="1" indent="-285750" algn="l" defTabSz="62230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advances from members and loans against committed voluntary contributions or assessed contribution for the </a:t>
          </a:r>
          <a:r>
            <a:rPr lang="en-US" sz="1400" kern="1200" dirty="0" err="1">
              <a:solidFill>
                <a:prstClr val="black">
                  <a:hueOff val="0"/>
                  <a:satOff val="0"/>
                  <a:lumOff val="0"/>
                  <a:alphaOff val="0"/>
                </a:prstClr>
              </a:solidFill>
              <a:latin typeface="Arial" pitchFamily="34" charset="0"/>
              <a:ea typeface="+mn-ea"/>
              <a:cs typeface="Arial" pitchFamily="34" charset="0"/>
            </a:rPr>
            <a:t>programmes</a:t>
          </a:r>
          <a:endParaRPr lang="en-US" sz="1400" kern="1200" dirty="0">
            <a:solidFill>
              <a:prstClr val="black">
                <a:hueOff val="0"/>
                <a:satOff val="0"/>
                <a:lumOff val="0"/>
                <a:alphaOff val="0"/>
              </a:prstClr>
            </a:solidFill>
            <a:latin typeface="Arial" pitchFamily="34" charset="0"/>
            <a:ea typeface="+mn-ea"/>
            <a:cs typeface="Arial" pitchFamily="34" charset="0"/>
          </a:endParaRPr>
        </a:p>
        <a:p>
          <a:pPr marL="514350" lvl="1" indent="-285750" algn="l" defTabSz="622300">
            <a:lnSpc>
              <a:spcPct val="90000"/>
            </a:lnSpc>
            <a:spcBef>
              <a:spcPct val="0"/>
            </a:spcBef>
            <a:spcAft>
              <a:spcPct val="15000"/>
            </a:spcAft>
            <a:buFont typeface="Wingdings" panose="05000000000000000000" pitchFamily="2" charset="2"/>
            <a:buChar char="Ø"/>
          </a:pPr>
          <a:r>
            <a:rPr lang="en-US" sz="1400" kern="1200" dirty="0">
              <a:solidFill>
                <a:prstClr val="black">
                  <a:hueOff val="0"/>
                  <a:satOff val="0"/>
                  <a:lumOff val="0"/>
                  <a:alphaOff val="0"/>
                </a:prstClr>
              </a:solidFill>
              <a:latin typeface="Arial" pitchFamily="34" charset="0"/>
              <a:ea typeface="+mn-ea"/>
              <a:cs typeface="Arial" pitchFamily="34" charset="0"/>
            </a:rPr>
            <a:t>against interest accruing from Corpus Fund from banks</a:t>
          </a:r>
        </a:p>
        <a:p>
          <a:pPr marL="228600" lvl="1" indent="-228600" algn="l" defTabSz="622300">
            <a:lnSpc>
              <a:spcPct val="90000"/>
            </a:lnSpc>
            <a:spcBef>
              <a:spcPct val="0"/>
            </a:spcBef>
            <a:spcAft>
              <a:spcPct val="15000"/>
            </a:spcAft>
            <a:buChar char="•"/>
          </a:pPr>
          <a:r>
            <a:rPr lang="en-US" sz="1400" kern="1200" dirty="0">
              <a:latin typeface="Arial" pitchFamily="34" charset="0"/>
              <a:cs typeface="Arial" pitchFamily="34" charset="0"/>
            </a:rPr>
            <a:t>Funds borrowed from Working Capital Fund shall be reimbursed back to Working Fund</a:t>
          </a:r>
        </a:p>
        <a:p>
          <a:pPr marL="228600" lvl="1" indent="-228600" algn="l" defTabSz="622300">
            <a:lnSpc>
              <a:spcPct val="90000"/>
            </a:lnSpc>
            <a:spcBef>
              <a:spcPct val="0"/>
            </a:spcBef>
            <a:spcAft>
              <a:spcPct val="15000"/>
            </a:spcAft>
            <a:buChar char="•"/>
          </a:pPr>
          <a:r>
            <a:rPr lang="en-US" sz="1400" kern="1200" dirty="0">
              <a:latin typeface="Arial" pitchFamily="34" charset="0"/>
              <a:cs typeface="Arial" pitchFamily="34" charset="0"/>
            </a:rPr>
            <a:t>Advances from Working Capital Funds may be given to finance the activities of the ISA and shall be reimbursed to the Fund as soon as possible.</a:t>
          </a:r>
        </a:p>
      </dsp:txBody>
      <dsp:txXfrm>
        <a:off x="6579932" y="695105"/>
        <a:ext cx="3081523" cy="47562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97EE2-DBCD-44C9-BAF6-34C2047DCDF3}">
      <dsp:nvSpPr>
        <dsp:cNvPr id="0" name=""/>
        <dsp:cNvSpPr/>
      </dsp:nvSpPr>
      <dsp:spPr>
        <a:xfrm>
          <a:off x="4911226" y="847656"/>
          <a:ext cx="3799021" cy="361061"/>
        </a:xfrm>
        <a:custGeom>
          <a:avLst/>
          <a:gdLst/>
          <a:ahLst/>
          <a:cxnLst/>
          <a:rect l="0" t="0" r="0" b="0"/>
          <a:pathLst>
            <a:path>
              <a:moveTo>
                <a:pt x="0" y="0"/>
              </a:moveTo>
              <a:lnTo>
                <a:pt x="0" y="175239"/>
              </a:lnTo>
              <a:lnTo>
                <a:pt x="3799021" y="175239"/>
              </a:lnTo>
              <a:lnTo>
                <a:pt x="3799021" y="3610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236D18-8497-4A54-9888-9588D0A1899A}">
      <dsp:nvSpPr>
        <dsp:cNvPr id="0" name=""/>
        <dsp:cNvSpPr/>
      </dsp:nvSpPr>
      <dsp:spPr>
        <a:xfrm>
          <a:off x="4911226" y="847656"/>
          <a:ext cx="1346379" cy="361061"/>
        </a:xfrm>
        <a:custGeom>
          <a:avLst/>
          <a:gdLst/>
          <a:ahLst/>
          <a:cxnLst/>
          <a:rect l="0" t="0" r="0" b="0"/>
          <a:pathLst>
            <a:path>
              <a:moveTo>
                <a:pt x="0" y="0"/>
              </a:moveTo>
              <a:lnTo>
                <a:pt x="0" y="175239"/>
              </a:lnTo>
              <a:lnTo>
                <a:pt x="1346379" y="175239"/>
              </a:lnTo>
              <a:lnTo>
                <a:pt x="1346379" y="3610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AF0535-FD64-41A9-BBA9-F72DC4276EFA}">
      <dsp:nvSpPr>
        <dsp:cNvPr id="0" name=""/>
        <dsp:cNvSpPr/>
      </dsp:nvSpPr>
      <dsp:spPr>
        <a:xfrm>
          <a:off x="3792204" y="847656"/>
          <a:ext cx="1119021" cy="361061"/>
        </a:xfrm>
        <a:custGeom>
          <a:avLst/>
          <a:gdLst/>
          <a:ahLst/>
          <a:cxnLst/>
          <a:rect l="0" t="0" r="0" b="0"/>
          <a:pathLst>
            <a:path>
              <a:moveTo>
                <a:pt x="1119021" y="0"/>
              </a:moveTo>
              <a:lnTo>
                <a:pt x="1119021" y="175239"/>
              </a:lnTo>
              <a:lnTo>
                <a:pt x="0" y="175239"/>
              </a:lnTo>
              <a:lnTo>
                <a:pt x="0" y="3610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01824C-8817-47A7-908D-B4874C71CE6F}">
      <dsp:nvSpPr>
        <dsp:cNvPr id="0" name=""/>
        <dsp:cNvSpPr/>
      </dsp:nvSpPr>
      <dsp:spPr>
        <a:xfrm>
          <a:off x="1304804" y="847656"/>
          <a:ext cx="3606421" cy="362999"/>
        </a:xfrm>
        <a:custGeom>
          <a:avLst/>
          <a:gdLst/>
          <a:ahLst/>
          <a:cxnLst/>
          <a:rect l="0" t="0" r="0" b="0"/>
          <a:pathLst>
            <a:path>
              <a:moveTo>
                <a:pt x="3606421" y="0"/>
              </a:moveTo>
              <a:lnTo>
                <a:pt x="3606421" y="177177"/>
              </a:lnTo>
              <a:lnTo>
                <a:pt x="0" y="177177"/>
              </a:lnTo>
              <a:lnTo>
                <a:pt x="0" y="3629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51EC78-D45A-4434-BBE4-8A80A14E7727}">
      <dsp:nvSpPr>
        <dsp:cNvPr id="0" name=""/>
        <dsp:cNvSpPr/>
      </dsp:nvSpPr>
      <dsp:spPr>
        <a:xfrm>
          <a:off x="3929340" y="44753"/>
          <a:ext cx="1963770" cy="80290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en-US" sz="2000" kern="1200" dirty="0">
              <a:latin typeface="Arial" pitchFamily="34" charset="0"/>
              <a:cs typeface="Arial" pitchFamily="34" charset="0"/>
            </a:rPr>
            <a:t>Director General</a:t>
          </a:r>
        </a:p>
      </dsp:txBody>
      <dsp:txXfrm>
        <a:off x="3929340" y="44753"/>
        <a:ext cx="1963770" cy="802902"/>
      </dsp:txXfrm>
    </dsp:sp>
    <dsp:sp modelId="{4CE565FA-03EC-4A82-A752-BB61BCF6AB8A}">
      <dsp:nvSpPr>
        <dsp:cNvPr id="0" name=""/>
        <dsp:cNvSpPr/>
      </dsp:nvSpPr>
      <dsp:spPr>
        <a:xfrm>
          <a:off x="219832" y="1210656"/>
          <a:ext cx="2169944" cy="20337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en-US" sz="1800" kern="1200" dirty="0">
              <a:latin typeface="Arial" pitchFamily="34" charset="0"/>
              <a:cs typeface="Arial" pitchFamily="34" charset="0"/>
            </a:rPr>
            <a:t>Establish detailed </a:t>
          </a:r>
          <a:r>
            <a:rPr lang="en-US" sz="1800" kern="1200" dirty="0">
              <a:solidFill>
                <a:prstClr val="white"/>
              </a:solidFill>
              <a:latin typeface="Arial" pitchFamily="34" charset="0"/>
              <a:ea typeface="+mn-ea"/>
              <a:cs typeface="Arial" pitchFamily="34" charset="0"/>
            </a:rPr>
            <a:t>financial and procurement </a:t>
          </a:r>
          <a:r>
            <a:rPr lang="en-US" sz="1800" kern="1200" dirty="0">
              <a:latin typeface="Arial" pitchFamily="34" charset="0"/>
              <a:cs typeface="Arial" pitchFamily="34" charset="0"/>
            </a:rPr>
            <a:t>procedures in order to ensure effective financial administration</a:t>
          </a:r>
        </a:p>
      </dsp:txBody>
      <dsp:txXfrm>
        <a:off x="219832" y="1210656"/>
        <a:ext cx="2169944" cy="2033789"/>
      </dsp:txXfrm>
    </dsp:sp>
    <dsp:sp modelId="{C613390B-6A71-487E-A4B0-09E52F5EF7DA}">
      <dsp:nvSpPr>
        <dsp:cNvPr id="0" name=""/>
        <dsp:cNvSpPr/>
      </dsp:nvSpPr>
      <dsp:spPr>
        <a:xfrm>
          <a:off x="2707231" y="1208718"/>
          <a:ext cx="2169944" cy="17796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en-US" sz="1800" kern="1200" dirty="0">
              <a:latin typeface="Arial" pitchFamily="34" charset="0"/>
              <a:cs typeface="Arial" pitchFamily="34" charset="0"/>
            </a:rPr>
            <a:t>Maintain separate accounts for all dedicated trust funds</a:t>
          </a:r>
        </a:p>
      </dsp:txBody>
      <dsp:txXfrm>
        <a:off x="2707231" y="1208718"/>
        <a:ext cx="2169944" cy="1779673"/>
      </dsp:txXfrm>
    </dsp:sp>
    <dsp:sp modelId="{AACF040C-0053-4F93-8C3B-A9886B281FFE}">
      <dsp:nvSpPr>
        <dsp:cNvPr id="0" name=""/>
        <dsp:cNvSpPr/>
      </dsp:nvSpPr>
      <dsp:spPr>
        <a:xfrm>
          <a:off x="5172633" y="1208718"/>
          <a:ext cx="2169944" cy="145051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en-US" sz="1800" kern="1200" dirty="0">
              <a:latin typeface="Arial" pitchFamily="34" charset="0"/>
              <a:cs typeface="Arial" pitchFamily="34" charset="0"/>
            </a:rPr>
            <a:t>Maintain the accounting records with supporting vouchers</a:t>
          </a:r>
        </a:p>
      </dsp:txBody>
      <dsp:txXfrm>
        <a:off x="5172633" y="1208718"/>
        <a:ext cx="2169944" cy="1450511"/>
      </dsp:txXfrm>
    </dsp:sp>
    <dsp:sp modelId="{BECC218B-4136-4B76-975E-B0CEEE09FD35}">
      <dsp:nvSpPr>
        <dsp:cNvPr id="0" name=""/>
        <dsp:cNvSpPr/>
      </dsp:nvSpPr>
      <dsp:spPr>
        <a:xfrm>
          <a:off x="7625275" y="1208718"/>
          <a:ext cx="2169944" cy="16492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rtl="0">
            <a:lnSpc>
              <a:spcPct val="90000"/>
            </a:lnSpc>
            <a:spcBef>
              <a:spcPct val="0"/>
            </a:spcBef>
            <a:spcAft>
              <a:spcPct val="35000"/>
            </a:spcAft>
            <a:buNone/>
          </a:pPr>
          <a:r>
            <a:rPr lang="en-US" sz="1800" kern="1200" dirty="0">
              <a:latin typeface="Arial" pitchFamily="34" charset="0"/>
              <a:cs typeface="Arial" pitchFamily="34" charset="0"/>
            </a:rPr>
            <a:t>Maintain effective internal financial control to ensure examination &amp; review of all transactions.</a:t>
          </a:r>
        </a:p>
      </dsp:txBody>
      <dsp:txXfrm>
        <a:off x="7625275" y="1208718"/>
        <a:ext cx="2169944" cy="16492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486DCA-24E7-44A0-8878-1067FB7B4E3A}">
      <dsp:nvSpPr>
        <dsp:cNvPr id="0" name=""/>
        <dsp:cNvSpPr/>
      </dsp:nvSpPr>
      <dsp:spPr>
        <a:xfrm>
          <a:off x="4478861" y="1350388"/>
          <a:ext cx="1298721" cy="618073"/>
        </a:xfrm>
        <a:custGeom>
          <a:avLst/>
          <a:gdLst/>
          <a:ahLst/>
          <a:cxnLst/>
          <a:rect l="0" t="0" r="0" b="0"/>
          <a:pathLst>
            <a:path>
              <a:moveTo>
                <a:pt x="0" y="0"/>
              </a:moveTo>
              <a:lnTo>
                <a:pt x="0" y="421199"/>
              </a:lnTo>
              <a:lnTo>
                <a:pt x="1298721" y="421199"/>
              </a:lnTo>
              <a:lnTo>
                <a:pt x="1298721" y="6180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C32044-6984-4D24-8AC0-C9974980D1FD}">
      <dsp:nvSpPr>
        <dsp:cNvPr id="0" name=""/>
        <dsp:cNvSpPr/>
      </dsp:nvSpPr>
      <dsp:spPr>
        <a:xfrm>
          <a:off x="3180139" y="1350388"/>
          <a:ext cx="1298721" cy="618073"/>
        </a:xfrm>
        <a:custGeom>
          <a:avLst/>
          <a:gdLst/>
          <a:ahLst/>
          <a:cxnLst/>
          <a:rect l="0" t="0" r="0" b="0"/>
          <a:pathLst>
            <a:path>
              <a:moveTo>
                <a:pt x="1298721" y="0"/>
              </a:moveTo>
              <a:lnTo>
                <a:pt x="1298721" y="421199"/>
              </a:lnTo>
              <a:lnTo>
                <a:pt x="0" y="421199"/>
              </a:lnTo>
              <a:lnTo>
                <a:pt x="0" y="6180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DD4CAD-3A7B-490B-836C-258C61894920}">
      <dsp:nvSpPr>
        <dsp:cNvPr id="0" name=""/>
        <dsp:cNvSpPr/>
      </dsp:nvSpPr>
      <dsp:spPr>
        <a:xfrm>
          <a:off x="3416270" y="898"/>
          <a:ext cx="2125180" cy="13494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C69F1E-08E1-4C75-8E10-070F74879F4E}">
      <dsp:nvSpPr>
        <dsp:cNvPr id="0" name=""/>
        <dsp:cNvSpPr/>
      </dsp:nvSpPr>
      <dsp:spPr>
        <a:xfrm>
          <a:off x="3652402" y="225223"/>
          <a:ext cx="2125180" cy="13494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Internal Oversight Mechanism consists of</a:t>
          </a:r>
        </a:p>
      </dsp:txBody>
      <dsp:txXfrm>
        <a:off x="3691927" y="264748"/>
        <a:ext cx="2046130" cy="1270439"/>
      </dsp:txXfrm>
    </dsp:sp>
    <dsp:sp modelId="{03AD23C7-0F7A-4CBB-B107-1BD40B1F2B86}">
      <dsp:nvSpPr>
        <dsp:cNvPr id="0" name=""/>
        <dsp:cNvSpPr/>
      </dsp:nvSpPr>
      <dsp:spPr>
        <a:xfrm>
          <a:off x="2117549" y="1968461"/>
          <a:ext cx="2125180" cy="13494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A819BA-7C2E-4B4D-9336-ADFE4C40340A}">
      <dsp:nvSpPr>
        <dsp:cNvPr id="0" name=""/>
        <dsp:cNvSpPr/>
      </dsp:nvSpPr>
      <dsp:spPr>
        <a:xfrm>
          <a:off x="2353680" y="2192786"/>
          <a:ext cx="2125180" cy="13494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Internal Auditor</a:t>
          </a:r>
        </a:p>
      </dsp:txBody>
      <dsp:txXfrm>
        <a:off x="2393205" y="2232311"/>
        <a:ext cx="2046130" cy="1270439"/>
      </dsp:txXfrm>
    </dsp:sp>
    <dsp:sp modelId="{C36EBC8A-8F7A-4A2B-952A-84416B832106}">
      <dsp:nvSpPr>
        <dsp:cNvPr id="0" name=""/>
        <dsp:cNvSpPr/>
      </dsp:nvSpPr>
      <dsp:spPr>
        <a:xfrm>
          <a:off x="4714992" y="1968461"/>
          <a:ext cx="2125180" cy="13494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90D724-D782-49E3-8A89-1CB4E8352530}">
      <dsp:nvSpPr>
        <dsp:cNvPr id="0" name=""/>
        <dsp:cNvSpPr/>
      </dsp:nvSpPr>
      <dsp:spPr>
        <a:xfrm>
          <a:off x="4951123" y="2192786"/>
          <a:ext cx="2125180" cy="13494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panose="020B0604020202020204" pitchFamily="34" charset="0"/>
              <a:cs typeface="Arial" panose="020B0604020202020204" pitchFamily="34" charset="0"/>
            </a:rPr>
            <a:t>External Auditor</a:t>
          </a:r>
        </a:p>
      </dsp:txBody>
      <dsp:txXfrm>
        <a:off x="4990648" y="2232311"/>
        <a:ext cx="2046130" cy="12704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121B3B-D2A2-4EC0-9C33-E3EB63858770}">
      <dsp:nvSpPr>
        <dsp:cNvPr id="0" name=""/>
        <dsp:cNvSpPr/>
      </dsp:nvSpPr>
      <dsp:spPr>
        <a:xfrm>
          <a:off x="0" y="0"/>
          <a:ext cx="3488497" cy="100203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Annual Audited Financial Statements</a:t>
          </a:r>
        </a:p>
      </dsp:txBody>
      <dsp:txXfrm>
        <a:off x="0" y="0"/>
        <a:ext cx="3237990" cy="1002030"/>
      </dsp:txXfrm>
    </dsp:sp>
    <dsp:sp modelId="{F302AB91-5F32-4210-9674-068A2ED996EF}">
      <dsp:nvSpPr>
        <dsp:cNvPr id="0" name=""/>
        <dsp:cNvSpPr/>
      </dsp:nvSpPr>
      <dsp:spPr>
        <a:xfrm>
          <a:off x="2794786" y="0"/>
          <a:ext cx="3488497" cy="100203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Submitted by DG to Assembly</a:t>
          </a:r>
        </a:p>
      </dsp:txBody>
      <dsp:txXfrm>
        <a:off x="3295801" y="0"/>
        <a:ext cx="2486467" cy="1002030"/>
      </dsp:txXfrm>
    </dsp:sp>
    <dsp:sp modelId="{F11C41EF-88FB-4654-A9EA-002C4059396B}">
      <dsp:nvSpPr>
        <dsp:cNvPr id="0" name=""/>
        <dsp:cNvSpPr/>
      </dsp:nvSpPr>
      <dsp:spPr>
        <a:xfrm>
          <a:off x="5585584" y="0"/>
          <a:ext cx="3488497" cy="100203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At least 45 days before the opening of regular session</a:t>
          </a:r>
        </a:p>
      </dsp:txBody>
      <dsp:txXfrm>
        <a:off x="6086599" y="0"/>
        <a:ext cx="2486467" cy="10020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7D307A-BAA4-4931-99CA-F3B246DE407D}">
      <dsp:nvSpPr>
        <dsp:cNvPr id="0" name=""/>
        <dsp:cNvSpPr/>
      </dsp:nvSpPr>
      <dsp:spPr>
        <a:xfrm rot="16200000">
          <a:off x="677333" y="-677333"/>
          <a:ext cx="2709333" cy="4064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i="0" kern="1200" dirty="0">
              <a:solidFill>
                <a:schemeClr val="tx1"/>
              </a:solidFill>
              <a:latin typeface="Arial" pitchFamily="34" charset="0"/>
              <a:cs typeface="Arial" pitchFamily="34" charset="0"/>
            </a:rPr>
            <a:t>The Staff Regulations shall apply to all staff at all levels, including the Director General (DG) of the International Solar Alliance.</a:t>
          </a:r>
          <a:endParaRPr lang="en-US" sz="2000" i="0" kern="1200" dirty="0">
            <a:solidFill>
              <a:schemeClr val="tx1"/>
            </a:solidFill>
            <a:latin typeface="Arial" pitchFamily="34" charset="0"/>
            <a:cs typeface="Arial" pitchFamily="34" charset="0"/>
          </a:endParaRPr>
        </a:p>
      </dsp:txBody>
      <dsp:txXfrm rot="5400000">
        <a:off x="-1" y="1"/>
        <a:ext cx="4064000" cy="2032000"/>
      </dsp:txXfrm>
    </dsp:sp>
    <dsp:sp modelId="{E57F9A80-1900-417B-AA78-9752012D0587}">
      <dsp:nvSpPr>
        <dsp:cNvPr id="0" name=""/>
        <dsp:cNvSpPr/>
      </dsp:nvSpPr>
      <dsp:spPr>
        <a:xfrm>
          <a:off x="4064000" y="0"/>
          <a:ext cx="4064000" cy="2709333"/>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i="0" kern="1200" dirty="0">
              <a:solidFill>
                <a:schemeClr val="tx1"/>
              </a:solidFill>
              <a:latin typeface="Arial" pitchFamily="34" charset="0"/>
              <a:cs typeface="Arial" pitchFamily="34" charset="0"/>
            </a:rPr>
            <a:t>The DG shall ensure that the rights and duties of the staff members are in conformity with the Article V of ISA </a:t>
          </a:r>
          <a:r>
            <a:rPr lang="en-US" sz="2000" i="0" kern="1200" dirty="0">
              <a:solidFill>
                <a:schemeClr val="tx1"/>
              </a:solidFill>
              <a:latin typeface="Arial" pitchFamily="34" charset="0"/>
              <a:cs typeface="Arial" pitchFamily="34" charset="0"/>
            </a:rPr>
            <a:t>Framework</a:t>
          </a:r>
          <a:r>
            <a:rPr lang="en-US" sz="1800" i="0" kern="1200" dirty="0">
              <a:solidFill>
                <a:schemeClr val="tx1"/>
              </a:solidFill>
              <a:latin typeface="Arial" pitchFamily="34" charset="0"/>
              <a:cs typeface="Arial" pitchFamily="34" charset="0"/>
            </a:rPr>
            <a:t> Agreement, the Staff Regulations.</a:t>
          </a:r>
        </a:p>
      </dsp:txBody>
      <dsp:txXfrm>
        <a:off x="4064000" y="0"/>
        <a:ext cx="4064000" cy="2032000"/>
      </dsp:txXfrm>
    </dsp:sp>
    <dsp:sp modelId="{FBF5A238-0276-4E75-AFA8-436B428605F3}">
      <dsp:nvSpPr>
        <dsp:cNvPr id="0" name=""/>
        <dsp:cNvSpPr/>
      </dsp:nvSpPr>
      <dsp:spPr>
        <a:xfrm rot="10800000">
          <a:off x="0" y="2709333"/>
          <a:ext cx="4064000" cy="2709333"/>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i="0" kern="1200" dirty="0">
              <a:solidFill>
                <a:schemeClr val="tx1"/>
              </a:solidFill>
              <a:latin typeface="Arial" pitchFamily="34" charset="0"/>
              <a:cs typeface="Arial" pitchFamily="34" charset="0"/>
            </a:rPr>
            <a:t>Privileges and Immunities  are given to ISA </a:t>
          </a:r>
          <a:r>
            <a:rPr lang="en-US" sz="2000" i="0" kern="1200" dirty="0">
              <a:solidFill>
                <a:schemeClr val="tx1"/>
              </a:solidFill>
              <a:latin typeface="Arial" pitchFamily="34" charset="0"/>
              <a:cs typeface="Arial" pitchFamily="34" charset="0"/>
            </a:rPr>
            <a:t>staff</a:t>
          </a:r>
          <a:r>
            <a:rPr lang="en-US" sz="1800" i="0" kern="1200" dirty="0">
              <a:solidFill>
                <a:schemeClr val="tx1"/>
              </a:solidFill>
              <a:latin typeface="Arial" pitchFamily="34" charset="0"/>
              <a:cs typeface="Arial" pitchFamily="34" charset="0"/>
            </a:rPr>
            <a:t> members, if staff members conferred in the solemn interest of the ISA. </a:t>
          </a:r>
        </a:p>
      </dsp:txBody>
      <dsp:txXfrm rot="10800000">
        <a:off x="0" y="3386666"/>
        <a:ext cx="4064000" cy="2032000"/>
      </dsp:txXfrm>
    </dsp:sp>
    <dsp:sp modelId="{26F462AA-15A2-477D-952C-D8F472969F88}">
      <dsp:nvSpPr>
        <dsp:cNvPr id="0" name=""/>
        <dsp:cNvSpPr/>
      </dsp:nvSpPr>
      <dsp:spPr>
        <a:xfrm rot="5400000">
          <a:off x="4741333" y="2032000"/>
          <a:ext cx="2709333" cy="4064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i="0" kern="1200" dirty="0">
              <a:solidFill>
                <a:schemeClr val="tx1"/>
              </a:solidFill>
              <a:latin typeface="Arial" pitchFamily="34" charset="0"/>
              <a:cs typeface="Arial" pitchFamily="34" charset="0"/>
            </a:rPr>
            <a:t>No staff member shall accept any </a:t>
          </a:r>
          <a:r>
            <a:rPr lang="en-US" sz="1800" i="0" kern="1200" dirty="0" err="1">
              <a:solidFill>
                <a:schemeClr val="tx1"/>
              </a:solidFill>
              <a:latin typeface="Arial" pitchFamily="34" charset="0"/>
              <a:cs typeface="Arial" pitchFamily="34" charset="0"/>
            </a:rPr>
            <a:t>honour</a:t>
          </a:r>
          <a:r>
            <a:rPr lang="en-US" sz="1800" i="0" kern="1200" dirty="0">
              <a:solidFill>
                <a:schemeClr val="tx1"/>
              </a:solidFill>
              <a:latin typeface="Arial" pitchFamily="34" charset="0"/>
              <a:cs typeface="Arial" pitchFamily="34" charset="0"/>
            </a:rPr>
            <a:t>, decoration, remuneration, </a:t>
          </a:r>
          <a:r>
            <a:rPr lang="en-US" sz="1800" i="0" kern="1200" dirty="0" err="1">
              <a:solidFill>
                <a:schemeClr val="tx1"/>
              </a:solidFill>
              <a:latin typeface="Arial" pitchFamily="34" charset="0"/>
              <a:cs typeface="Arial" pitchFamily="34" charset="0"/>
            </a:rPr>
            <a:t>favour</a:t>
          </a:r>
          <a:r>
            <a:rPr lang="en-US" sz="1800" i="0" kern="1200" dirty="0">
              <a:solidFill>
                <a:schemeClr val="tx1"/>
              </a:solidFill>
              <a:latin typeface="Arial" pitchFamily="34" charset="0"/>
              <a:cs typeface="Arial" pitchFamily="34" charset="0"/>
            </a:rPr>
            <a:t> or gift of any monetary value from any source external to the ISA unless authorized to so by the DG.</a:t>
          </a:r>
        </a:p>
      </dsp:txBody>
      <dsp:txXfrm rot="-5400000">
        <a:off x="4063999" y="3386666"/>
        <a:ext cx="4064000" cy="2032000"/>
      </dsp:txXfrm>
    </dsp:sp>
    <dsp:sp modelId="{11205B57-7247-4E7D-A7E9-3AB59AB31F85}">
      <dsp:nvSpPr>
        <dsp:cNvPr id="0" name=""/>
        <dsp:cNvSpPr/>
      </dsp:nvSpPr>
      <dsp:spPr>
        <a:xfrm>
          <a:off x="2844799" y="2032000"/>
          <a:ext cx="2438400" cy="1354666"/>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solidFill>
              <a:effectLst>
                <a:outerShdw blurRad="38100" dist="38100" dir="2700000" algn="tl">
                  <a:srgbClr val="000000">
                    <a:alpha val="43137"/>
                  </a:srgbClr>
                </a:outerShdw>
              </a:effectLst>
              <a:latin typeface="Arial" pitchFamily="34" charset="0"/>
              <a:cs typeface="Arial" pitchFamily="34" charset="0"/>
            </a:rPr>
            <a:t>Duties, Obligations and Privileges</a:t>
          </a:r>
          <a:endParaRPr lang="en-US" sz="1800" kern="1200" dirty="0">
            <a:solidFill>
              <a:schemeClr val="tx1"/>
            </a:solidFill>
            <a:latin typeface="Arial" pitchFamily="34" charset="0"/>
            <a:cs typeface="Arial" pitchFamily="34" charset="0"/>
          </a:endParaRPr>
        </a:p>
      </dsp:txBody>
      <dsp:txXfrm>
        <a:off x="2910928" y="2098129"/>
        <a:ext cx="2306142" cy="12224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214358-B6E0-4747-BF77-8D6386E64E55}">
      <dsp:nvSpPr>
        <dsp:cNvPr id="0" name=""/>
        <dsp:cNvSpPr/>
      </dsp:nvSpPr>
      <dsp:spPr>
        <a:xfrm>
          <a:off x="3687159" y="661"/>
          <a:ext cx="5789145" cy="257968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IN" sz="1600" i="0" kern="1200" dirty="0">
              <a:latin typeface="Arial" pitchFamily="34" charset="0"/>
              <a:cs typeface="Arial" pitchFamily="34" charset="0"/>
            </a:rPr>
            <a:t>As provided in Article V (3), of the Framework Agreement, the Director-General shall be responsible to the Assembly for the appointment of staff.</a:t>
          </a:r>
          <a:endParaRPr lang="en-US" sz="1600" i="0" kern="1200" dirty="0">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en-IN" sz="1600" i="0" kern="1200" dirty="0">
              <a:latin typeface="Arial" pitchFamily="34" charset="0"/>
              <a:cs typeface="Arial" pitchFamily="34" charset="0"/>
            </a:rPr>
            <a:t>The initial period shall normally not exceed three years. </a:t>
          </a:r>
        </a:p>
      </dsp:txBody>
      <dsp:txXfrm>
        <a:off x="3687159" y="323122"/>
        <a:ext cx="4821762" cy="1934765"/>
      </dsp:txXfrm>
    </dsp:sp>
    <dsp:sp modelId="{2EBEE19A-C9BD-4717-9401-4146F08C7C8B}">
      <dsp:nvSpPr>
        <dsp:cNvPr id="0" name=""/>
        <dsp:cNvSpPr/>
      </dsp:nvSpPr>
      <dsp:spPr>
        <a:xfrm>
          <a:off x="204" y="661"/>
          <a:ext cx="3686954" cy="257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b="1" u="sng" kern="1200" dirty="0">
              <a:solidFill>
                <a:schemeClr val="tx1"/>
              </a:solidFill>
              <a:latin typeface="Arial" pitchFamily="34" charset="0"/>
              <a:cs typeface="Arial" pitchFamily="34" charset="0"/>
            </a:rPr>
            <a:t>Staff (Fixed Term)</a:t>
          </a:r>
          <a:endParaRPr lang="en-US" sz="2400" kern="1200" dirty="0">
            <a:solidFill>
              <a:schemeClr val="tx1"/>
            </a:solidFill>
          </a:endParaRPr>
        </a:p>
      </dsp:txBody>
      <dsp:txXfrm>
        <a:off x="126134" y="126591"/>
        <a:ext cx="3435094" cy="2327827"/>
      </dsp:txXfrm>
    </dsp:sp>
    <dsp:sp modelId="{C3F73035-27BC-47A6-B693-84257110E355}">
      <dsp:nvSpPr>
        <dsp:cNvPr id="0" name=""/>
        <dsp:cNvSpPr/>
      </dsp:nvSpPr>
      <dsp:spPr>
        <a:xfrm>
          <a:off x="3790603" y="2838317"/>
          <a:ext cx="5685905" cy="257968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IN" sz="1600" i="0" kern="1200" dirty="0">
              <a:latin typeface="Arial" pitchFamily="34" charset="0"/>
              <a:cs typeface="Arial" pitchFamily="34" charset="0"/>
            </a:rPr>
            <a:t>Consultants, project staff, Interns and Volunteers to support in various programme areas. Any other requirement of personnel in the Secretariat the Director General could use his discretionary powers.</a:t>
          </a:r>
          <a:endParaRPr lang="en-US" sz="1600" i="0" kern="1200" dirty="0">
            <a:latin typeface="Arial" pitchFamily="34" charset="0"/>
            <a:cs typeface="Arial" pitchFamily="34" charset="0"/>
          </a:endParaRPr>
        </a:p>
      </dsp:txBody>
      <dsp:txXfrm>
        <a:off x="3790603" y="3160778"/>
        <a:ext cx="4718522" cy="1934765"/>
      </dsp:txXfrm>
    </dsp:sp>
    <dsp:sp modelId="{9407F427-C07B-4BD9-BBF6-FF9E3C819C99}">
      <dsp:nvSpPr>
        <dsp:cNvPr id="0" name=""/>
        <dsp:cNvSpPr/>
      </dsp:nvSpPr>
      <dsp:spPr>
        <a:xfrm>
          <a:off x="0" y="2838317"/>
          <a:ext cx="3790603" cy="257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b="1" u="sng" kern="1200" dirty="0">
              <a:solidFill>
                <a:schemeClr val="tx1"/>
              </a:solidFill>
              <a:latin typeface="Arial" pitchFamily="34" charset="0"/>
              <a:cs typeface="Arial" pitchFamily="34" charset="0"/>
            </a:rPr>
            <a:t>Other Staff</a:t>
          </a:r>
          <a:endParaRPr lang="en-US" sz="2400" b="1" u="sng" kern="1200" dirty="0">
            <a:solidFill>
              <a:schemeClr val="tx1"/>
            </a:solidFill>
            <a:latin typeface="Arial" pitchFamily="34" charset="0"/>
            <a:cs typeface="Arial" pitchFamily="34" charset="0"/>
          </a:endParaRPr>
        </a:p>
      </dsp:txBody>
      <dsp:txXfrm>
        <a:off x="125930" y="2964247"/>
        <a:ext cx="3538743" cy="232782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899965-EEA5-4B1E-8E41-367E13982EA2}">
      <dsp:nvSpPr>
        <dsp:cNvPr id="0" name=""/>
        <dsp:cNvSpPr/>
      </dsp:nvSpPr>
      <dsp:spPr>
        <a:xfrm>
          <a:off x="4357541" y="1998"/>
          <a:ext cx="1694652" cy="11015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Arial" pitchFamily="34" charset="0"/>
              <a:cs typeface="Arial" pitchFamily="34" charset="0"/>
            </a:rPr>
            <a:t>Competition</a:t>
          </a:r>
          <a:endParaRPr lang="en-US" sz="1900" kern="1200" dirty="0"/>
        </a:p>
      </dsp:txBody>
      <dsp:txXfrm>
        <a:off x="4411313" y="55770"/>
        <a:ext cx="1587108" cy="993980"/>
      </dsp:txXfrm>
    </dsp:sp>
    <dsp:sp modelId="{3FE33E09-70D6-4CE7-8772-B3EDFC8F518D}">
      <dsp:nvSpPr>
        <dsp:cNvPr id="0" name=""/>
        <dsp:cNvSpPr/>
      </dsp:nvSpPr>
      <dsp:spPr>
        <a:xfrm>
          <a:off x="2609781" y="552760"/>
          <a:ext cx="5190172" cy="5190172"/>
        </a:xfrm>
        <a:custGeom>
          <a:avLst/>
          <a:gdLst/>
          <a:ahLst/>
          <a:cxnLst/>
          <a:rect l="0" t="0" r="0" b="0"/>
          <a:pathLst>
            <a:path>
              <a:moveTo>
                <a:pt x="3453242" y="145996"/>
              </a:moveTo>
              <a:arcTo wR="2595086" hR="2595086" stAng="17358621" swAng="1501179"/>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7B9262E-3CF7-4D14-8270-547E8E23A0C4}">
      <dsp:nvSpPr>
        <dsp:cNvPr id="0" name=""/>
        <dsp:cNvSpPr/>
      </dsp:nvSpPr>
      <dsp:spPr>
        <a:xfrm>
          <a:off x="6604952" y="1299541"/>
          <a:ext cx="1694652" cy="11015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Arial" pitchFamily="34" charset="0"/>
              <a:cs typeface="Arial" pitchFamily="34" charset="0"/>
            </a:rPr>
            <a:t>Objectivity</a:t>
          </a:r>
          <a:endParaRPr lang="en-US" sz="1900" kern="1200" dirty="0"/>
        </a:p>
      </dsp:txBody>
      <dsp:txXfrm>
        <a:off x="6658724" y="1353313"/>
        <a:ext cx="1587108" cy="993980"/>
      </dsp:txXfrm>
    </dsp:sp>
    <dsp:sp modelId="{6C688C71-C4EF-4543-808F-909E2D48C854}">
      <dsp:nvSpPr>
        <dsp:cNvPr id="0" name=""/>
        <dsp:cNvSpPr/>
      </dsp:nvSpPr>
      <dsp:spPr>
        <a:xfrm>
          <a:off x="2609781" y="552760"/>
          <a:ext cx="5190172" cy="5190172"/>
        </a:xfrm>
        <a:custGeom>
          <a:avLst/>
          <a:gdLst/>
          <a:ahLst/>
          <a:cxnLst/>
          <a:rect l="0" t="0" r="0" b="0"/>
          <a:pathLst>
            <a:path>
              <a:moveTo>
                <a:pt x="5084658" y="1862621"/>
              </a:moveTo>
              <a:arcTo wR="2595086" hR="2595086" stAng="20616325" swAng="1967350"/>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4E2E961-3294-4E1E-8EC1-06594D3C6912}">
      <dsp:nvSpPr>
        <dsp:cNvPr id="0" name=""/>
        <dsp:cNvSpPr/>
      </dsp:nvSpPr>
      <dsp:spPr>
        <a:xfrm>
          <a:off x="6318768" y="3894628"/>
          <a:ext cx="2267021" cy="11015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Arial" pitchFamily="34" charset="0"/>
              <a:cs typeface="Arial" pitchFamily="34" charset="0"/>
            </a:rPr>
            <a:t>Transparency</a:t>
          </a:r>
          <a:endParaRPr lang="en-US" sz="1900" kern="1200" dirty="0"/>
        </a:p>
      </dsp:txBody>
      <dsp:txXfrm>
        <a:off x="6372540" y="3948400"/>
        <a:ext cx="2159477" cy="993980"/>
      </dsp:txXfrm>
    </dsp:sp>
    <dsp:sp modelId="{C5F2FCFE-E9C9-4B68-B67C-44A346F7B262}">
      <dsp:nvSpPr>
        <dsp:cNvPr id="0" name=""/>
        <dsp:cNvSpPr/>
      </dsp:nvSpPr>
      <dsp:spPr>
        <a:xfrm>
          <a:off x="3046551" y="206365"/>
          <a:ext cx="5190172" cy="5190172"/>
        </a:xfrm>
        <a:custGeom>
          <a:avLst/>
          <a:gdLst/>
          <a:ahLst/>
          <a:cxnLst/>
          <a:rect l="0" t="0" r="0" b="0"/>
          <a:pathLst>
            <a:path>
              <a:moveTo>
                <a:pt x="3971102" y="4795325"/>
              </a:moveTo>
              <a:arcTo wR="2595086" hR="2595086" stAng="3478704" swAng="1361337"/>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44BF47B-6BC1-42B3-8064-499009373D05}">
      <dsp:nvSpPr>
        <dsp:cNvPr id="0" name=""/>
        <dsp:cNvSpPr/>
      </dsp:nvSpPr>
      <dsp:spPr>
        <a:xfrm>
          <a:off x="4357541" y="4969564"/>
          <a:ext cx="1694652" cy="11015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Arial" pitchFamily="34" charset="0"/>
              <a:cs typeface="Arial" pitchFamily="34" charset="0"/>
            </a:rPr>
            <a:t>Diversity</a:t>
          </a:r>
          <a:r>
            <a:rPr lang="en-US" sz="1900" kern="1200" dirty="0">
              <a:solidFill>
                <a:schemeClr val="tx1"/>
              </a:solidFill>
              <a:latin typeface="Arial" pitchFamily="34" charset="0"/>
              <a:cs typeface="Arial" pitchFamily="34" charset="0"/>
            </a:rPr>
            <a:t> </a:t>
          </a:r>
          <a:endParaRPr lang="en-US" sz="1900" kern="1200" dirty="0"/>
        </a:p>
      </dsp:txBody>
      <dsp:txXfrm>
        <a:off x="4411313" y="5023336"/>
        <a:ext cx="1587108" cy="993980"/>
      </dsp:txXfrm>
    </dsp:sp>
    <dsp:sp modelId="{C0077C56-236B-4987-B51A-65ED858216E7}">
      <dsp:nvSpPr>
        <dsp:cNvPr id="0" name=""/>
        <dsp:cNvSpPr/>
      </dsp:nvSpPr>
      <dsp:spPr>
        <a:xfrm>
          <a:off x="2173011" y="206365"/>
          <a:ext cx="5190172" cy="5190172"/>
        </a:xfrm>
        <a:custGeom>
          <a:avLst/>
          <a:gdLst/>
          <a:ahLst/>
          <a:cxnLst/>
          <a:rect l="0" t="0" r="0" b="0"/>
          <a:pathLst>
            <a:path>
              <a:moveTo>
                <a:pt x="2174251" y="5155823"/>
              </a:moveTo>
              <a:arcTo wR="2595086" hR="2595086" stAng="5959959" swAng="1361337"/>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503F4BE-FDC9-4BED-A477-646ED786A1A3}">
      <dsp:nvSpPr>
        <dsp:cNvPr id="0" name=""/>
        <dsp:cNvSpPr/>
      </dsp:nvSpPr>
      <dsp:spPr>
        <a:xfrm>
          <a:off x="1772513" y="3894628"/>
          <a:ext cx="2369886" cy="11015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Arial" pitchFamily="34" charset="0"/>
              <a:cs typeface="Arial" pitchFamily="34" charset="0"/>
            </a:rPr>
            <a:t>Non-Discrimination</a:t>
          </a:r>
          <a:endParaRPr lang="en-US" sz="1900" kern="1200" dirty="0"/>
        </a:p>
      </dsp:txBody>
      <dsp:txXfrm>
        <a:off x="1826285" y="3948400"/>
        <a:ext cx="2262342" cy="993980"/>
      </dsp:txXfrm>
    </dsp:sp>
    <dsp:sp modelId="{8AD259DF-C247-4577-B41C-11FA67F39E56}">
      <dsp:nvSpPr>
        <dsp:cNvPr id="0" name=""/>
        <dsp:cNvSpPr/>
      </dsp:nvSpPr>
      <dsp:spPr>
        <a:xfrm>
          <a:off x="2609781" y="552760"/>
          <a:ext cx="5190172" cy="5190172"/>
        </a:xfrm>
        <a:custGeom>
          <a:avLst/>
          <a:gdLst/>
          <a:ahLst/>
          <a:cxnLst/>
          <a:rect l="0" t="0" r="0" b="0"/>
          <a:pathLst>
            <a:path>
              <a:moveTo>
                <a:pt x="105514" y="3327551"/>
              </a:moveTo>
              <a:arcTo wR="2595086" hR="2595086" stAng="9816325" swAng="1967350"/>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BABC5C4-D2D4-4248-8D26-84F9D14C9828}">
      <dsp:nvSpPr>
        <dsp:cNvPr id="0" name=""/>
        <dsp:cNvSpPr/>
      </dsp:nvSpPr>
      <dsp:spPr>
        <a:xfrm>
          <a:off x="1682400" y="1299541"/>
          <a:ext cx="2550113" cy="11015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tx1"/>
              </a:solidFill>
              <a:latin typeface="Arial" pitchFamily="34" charset="0"/>
              <a:cs typeface="Arial" pitchFamily="34" charset="0"/>
            </a:rPr>
            <a:t>Accountability</a:t>
          </a:r>
          <a:endParaRPr lang="en-IN" sz="1900" kern="1200" dirty="0">
            <a:solidFill>
              <a:schemeClr val="tx1"/>
            </a:solidFill>
            <a:latin typeface="Arial" pitchFamily="34" charset="0"/>
            <a:cs typeface="Arial" pitchFamily="34" charset="0"/>
          </a:endParaRPr>
        </a:p>
      </dsp:txBody>
      <dsp:txXfrm>
        <a:off x="1736172" y="1353313"/>
        <a:ext cx="2442569" cy="993980"/>
      </dsp:txXfrm>
    </dsp:sp>
    <dsp:sp modelId="{56AF48CC-C16E-4E09-8649-B860B6C3B11D}">
      <dsp:nvSpPr>
        <dsp:cNvPr id="0" name=""/>
        <dsp:cNvSpPr/>
      </dsp:nvSpPr>
      <dsp:spPr>
        <a:xfrm>
          <a:off x="2609781" y="552760"/>
          <a:ext cx="5190172" cy="5190172"/>
        </a:xfrm>
        <a:custGeom>
          <a:avLst/>
          <a:gdLst/>
          <a:ahLst/>
          <a:cxnLst/>
          <a:rect l="0" t="0" r="0" b="0"/>
          <a:pathLst>
            <a:path>
              <a:moveTo>
                <a:pt x="781666" y="738750"/>
              </a:moveTo>
              <a:arcTo wR="2595086" hR="2595086" stAng="13540201" swAng="1501179"/>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35B718-296B-4CE8-A29C-6BC67BD20CE3}" type="datetimeFigureOut">
              <a:rPr lang="en-US" smtClean="0"/>
              <a:pPr/>
              <a:t>10/3/2018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46052A-E30D-4993-8CB0-7ADF2EA838F6}" type="slidenum">
              <a:rPr lang="en-US" smtClean="0"/>
              <a:pPr/>
              <a:t>‹#›</a:t>
            </a:fld>
            <a:endParaRPr lang="en-US"/>
          </a:p>
        </p:txBody>
      </p:sp>
    </p:spTree>
    <p:extLst>
      <p:ext uri="{BB962C8B-B14F-4D97-AF65-F5344CB8AC3E}">
        <p14:creationId xmlns:p14="http://schemas.microsoft.com/office/powerpoint/2010/main" val="2537307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46052A-E30D-4993-8CB0-7ADF2EA838F6}" type="slidenum">
              <a:rPr lang="en-US" smtClean="0"/>
              <a:pPr/>
              <a:t>4</a:t>
            </a:fld>
            <a:endParaRPr lang="en-US" dirty="0"/>
          </a:p>
        </p:txBody>
      </p:sp>
    </p:spTree>
    <p:extLst>
      <p:ext uri="{BB962C8B-B14F-4D97-AF65-F5344CB8AC3E}">
        <p14:creationId xmlns:p14="http://schemas.microsoft.com/office/powerpoint/2010/main" val="3198257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46052A-E30D-4993-8CB0-7ADF2EA838F6}" type="slidenum">
              <a:rPr lang="en-US" smtClean="0"/>
              <a:pPr/>
              <a:t>5</a:t>
            </a:fld>
            <a:endParaRPr lang="en-US" dirty="0"/>
          </a:p>
        </p:txBody>
      </p:sp>
    </p:spTree>
    <p:extLst>
      <p:ext uri="{BB962C8B-B14F-4D97-AF65-F5344CB8AC3E}">
        <p14:creationId xmlns:p14="http://schemas.microsoft.com/office/powerpoint/2010/main" val="3198257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46052A-E30D-4993-8CB0-7ADF2EA838F6}" type="slidenum">
              <a:rPr lang="en-US" smtClean="0"/>
              <a:pPr/>
              <a:t>7</a:t>
            </a:fld>
            <a:endParaRPr lang="en-US" dirty="0"/>
          </a:p>
        </p:txBody>
      </p:sp>
    </p:spTree>
    <p:extLst>
      <p:ext uri="{BB962C8B-B14F-4D97-AF65-F5344CB8AC3E}">
        <p14:creationId xmlns:p14="http://schemas.microsoft.com/office/powerpoint/2010/main" val="3198257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46052A-E30D-4993-8CB0-7ADF2EA838F6}" type="slidenum">
              <a:rPr lang="en-US" smtClean="0"/>
              <a:pPr/>
              <a:t>8</a:t>
            </a:fld>
            <a:endParaRPr lang="en-US"/>
          </a:p>
        </p:txBody>
      </p:sp>
    </p:spTree>
    <p:extLst>
      <p:ext uri="{BB962C8B-B14F-4D97-AF65-F5344CB8AC3E}">
        <p14:creationId xmlns:p14="http://schemas.microsoft.com/office/powerpoint/2010/main" val="3198257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46052A-E30D-4993-8CB0-7ADF2EA838F6}" type="slidenum">
              <a:rPr lang="en-US" smtClean="0"/>
              <a:pPr/>
              <a:t>9</a:t>
            </a:fld>
            <a:endParaRPr lang="en-US" dirty="0"/>
          </a:p>
        </p:txBody>
      </p:sp>
    </p:spTree>
    <p:extLst>
      <p:ext uri="{BB962C8B-B14F-4D97-AF65-F5344CB8AC3E}">
        <p14:creationId xmlns:p14="http://schemas.microsoft.com/office/powerpoint/2010/main" val="3198257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46052A-E30D-4993-8CB0-7ADF2EA838F6}" type="slidenum">
              <a:rPr lang="en-US" smtClean="0"/>
              <a:pPr/>
              <a:t>10</a:t>
            </a:fld>
            <a:endParaRPr lang="en-US"/>
          </a:p>
        </p:txBody>
      </p:sp>
    </p:spTree>
    <p:extLst>
      <p:ext uri="{BB962C8B-B14F-4D97-AF65-F5344CB8AC3E}">
        <p14:creationId xmlns:p14="http://schemas.microsoft.com/office/powerpoint/2010/main" val="3198257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46052A-E30D-4993-8CB0-7ADF2EA838F6}" type="slidenum">
              <a:rPr lang="en-US" smtClean="0"/>
              <a:pPr/>
              <a:t>11</a:t>
            </a:fld>
            <a:endParaRPr lang="en-US"/>
          </a:p>
        </p:txBody>
      </p:sp>
    </p:spTree>
    <p:extLst>
      <p:ext uri="{BB962C8B-B14F-4D97-AF65-F5344CB8AC3E}">
        <p14:creationId xmlns:p14="http://schemas.microsoft.com/office/powerpoint/2010/main" val="31982574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F1280-D40C-4829-B0EC-9255194CAB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2923AEF-BB3D-453D-9079-A48704CB5029}"/>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3702604-148D-4B34-8BDE-A3C3FDA67490}"/>
              </a:ext>
            </a:extLst>
          </p:cNvPr>
          <p:cNvSpPr>
            <a:spLocks noGrp="1"/>
          </p:cNvSpPr>
          <p:nvPr>
            <p:ph type="dt" sz="half" idx="10"/>
          </p:nvPr>
        </p:nvSpPr>
        <p:spPr/>
        <p:txBody>
          <a:bodyPr/>
          <a:lstStyle/>
          <a:p>
            <a:fld id="{FF135A9D-501F-47E8-B1C6-6951778006A2}" type="datetime1">
              <a:rPr lang="en-US" smtClean="0"/>
              <a:pPr/>
              <a:t>10/3/2018</a:t>
            </a:fld>
            <a:endParaRPr lang="en-US"/>
          </a:p>
        </p:txBody>
      </p:sp>
      <p:sp>
        <p:nvSpPr>
          <p:cNvPr id="5" name="Footer Placeholder 4">
            <a:extLst>
              <a:ext uri="{FF2B5EF4-FFF2-40B4-BE49-F238E27FC236}">
                <a16:creationId xmlns:a16="http://schemas.microsoft.com/office/drawing/2014/main" id="{5FA3D72A-993A-4076-83C4-52DC0D407D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DB0499-4095-46CF-8E98-40C78B6969C6}"/>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8" name="Picture 7">
            <a:extLst>
              <a:ext uri="{FF2B5EF4-FFF2-40B4-BE49-F238E27FC236}">
                <a16:creationId xmlns:a16="http://schemas.microsoft.com/office/drawing/2014/main" id="{2FFCBDD6-8E91-564F-86C7-5DC4AEFC6B1B}"/>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9" name="Oval 8">
            <a:extLst>
              <a:ext uri="{FF2B5EF4-FFF2-40B4-BE49-F238E27FC236}">
                <a16:creationId xmlns:a16="http://schemas.microsoft.com/office/drawing/2014/main" id="{EB578790-B8E7-4C58-B031-EABCCFB10A4F}"/>
              </a:ext>
            </a:extLst>
          </p:cNvPr>
          <p:cNvSpPr/>
          <p:nvPr userDrawn="1"/>
        </p:nvSpPr>
        <p:spPr>
          <a:xfrm>
            <a:off x="1099185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158424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D7EC4-49BE-4A3C-90C9-9C2D8FF320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21D0AE-6098-4ADC-A628-9F6A8B396E1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5EBA2D-9593-4E16-A17F-2A2CC0713634}"/>
              </a:ext>
            </a:extLst>
          </p:cNvPr>
          <p:cNvSpPr>
            <a:spLocks noGrp="1"/>
          </p:cNvSpPr>
          <p:nvPr>
            <p:ph type="dt" sz="half" idx="10"/>
          </p:nvPr>
        </p:nvSpPr>
        <p:spPr/>
        <p:txBody>
          <a:bodyPr/>
          <a:lstStyle/>
          <a:p>
            <a:fld id="{10A7C9FE-CF87-4705-B883-7778FC2487A5}" type="datetime1">
              <a:rPr lang="en-US" smtClean="0"/>
              <a:pPr/>
              <a:t>10/3/2018</a:t>
            </a:fld>
            <a:endParaRPr lang="en-US"/>
          </a:p>
        </p:txBody>
      </p:sp>
      <p:sp>
        <p:nvSpPr>
          <p:cNvPr id="5" name="Footer Placeholder 4">
            <a:extLst>
              <a:ext uri="{FF2B5EF4-FFF2-40B4-BE49-F238E27FC236}">
                <a16:creationId xmlns:a16="http://schemas.microsoft.com/office/drawing/2014/main" id="{414D221D-F964-40AE-8240-9A3FBF72A7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8048CE-CD17-4072-BAE8-309629C90446}"/>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7" name="Picture 6">
            <a:extLst>
              <a:ext uri="{FF2B5EF4-FFF2-40B4-BE49-F238E27FC236}">
                <a16:creationId xmlns:a16="http://schemas.microsoft.com/office/drawing/2014/main" id="{48AECEFC-66C7-DE40-8DF8-735D0557625B}"/>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8" name="Oval 7">
            <a:extLst>
              <a:ext uri="{FF2B5EF4-FFF2-40B4-BE49-F238E27FC236}">
                <a16:creationId xmlns:a16="http://schemas.microsoft.com/office/drawing/2014/main" id="{349D3903-9B2D-4936-8286-83039710A341}"/>
              </a:ext>
            </a:extLst>
          </p:cNvPr>
          <p:cNvSpPr/>
          <p:nvPr userDrawn="1"/>
        </p:nvSpPr>
        <p:spPr>
          <a:xfrm>
            <a:off x="1097280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2967013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EBB885-55E1-4BC2-A843-A8B37E20815E}"/>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04E1A62-0AA0-4C5C-8769-E13E4F567840}"/>
              </a:ext>
            </a:extLst>
          </p:cNvPr>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1CDCAC-B66A-480A-B945-6FD10F765B20}"/>
              </a:ext>
            </a:extLst>
          </p:cNvPr>
          <p:cNvSpPr>
            <a:spLocks noGrp="1"/>
          </p:cNvSpPr>
          <p:nvPr>
            <p:ph type="dt" sz="half" idx="10"/>
          </p:nvPr>
        </p:nvSpPr>
        <p:spPr/>
        <p:txBody>
          <a:bodyPr/>
          <a:lstStyle/>
          <a:p>
            <a:fld id="{CBB43443-B1CA-42BE-853F-0D71784EEE49}" type="datetime1">
              <a:rPr lang="en-US" smtClean="0"/>
              <a:pPr/>
              <a:t>10/3/2018</a:t>
            </a:fld>
            <a:endParaRPr lang="en-US"/>
          </a:p>
        </p:txBody>
      </p:sp>
      <p:sp>
        <p:nvSpPr>
          <p:cNvPr id="5" name="Footer Placeholder 4">
            <a:extLst>
              <a:ext uri="{FF2B5EF4-FFF2-40B4-BE49-F238E27FC236}">
                <a16:creationId xmlns:a16="http://schemas.microsoft.com/office/drawing/2014/main" id="{781CBFDA-6535-4E86-B465-FDF4F30088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2A033D-BCA5-4EB4-BCDF-A7F7C84DE5FE}"/>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7" name="Picture 6">
            <a:extLst>
              <a:ext uri="{FF2B5EF4-FFF2-40B4-BE49-F238E27FC236}">
                <a16:creationId xmlns:a16="http://schemas.microsoft.com/office/drawing/2014/main" id="{594F3E30-9B20-ED44-BC45-7DA91C48D462}"/>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8" name="Oval 7">
            <a:extLst>
              <a:ext uri="{FF2B5EF4-FFF2-40B4-BE49-F238E27FC236}">
                <a16:creationId xmlns:a16="http://schemas.microsoft.com/office/drawing/2014/main" id="{C133B959-3289-4DE1-B107-39890E1A9A46}"/>
              </a:ext>
            </a:extLst>
          </p:cNvPr>
          <p:cNvSpPr/>
          <p:nvPr userDrawn="1"/>
        </p:nvSpPr>
        <p:spPr>
          <a:xfrm>
            <a:off x="1097280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3434231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C3769E2-04E5-46F3-9DA8-7FAF17321490}" type="datetime1">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7036811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57A1C2-3E99-483E-9351-1AA008A2DA94}" type="datetime1">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538663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EEF62A-F208-4FE7-A885-46D0FD02905E}" type="datetime1">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36166342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B33293C-0EA3-4595-B60F-7F41C6883B23}" type="datetime1">
              <a:rPr lang="en-US" smtClean="0"/>
              <a:pPr/>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3093117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B650257-ACD4-4E31-A6E3-805905C2F548}" type="datetime1">
              <a:rPr lang="en-US" smtClean="0"/>
              <a:pPr/>
              <a:t>10/3/2018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13037156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75D3416-A377-4A7B-AFAB-BC472EE0F201}" type="datetime1">
              <a:rPr lang="en-US" smtClean="0"/>
              <a:pPr/>
              <a:t>10/3/2018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1962843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FDCDB6-6E92-4A33-9DB3-B13CA109B46E}" type="datetime1">
              <a:rPr lang="en-US" smtClean="0"/>
              <a:pPr/>
              <a:t>10/3/2018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42566014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F7B229-2B5E-43EE-AB8A-1496DAA55FF0}" type="datetime1">
              <a:rPr lang="en-US" smtClean="0"/>
              <a:pPr/>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858333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E9297-3969-4E71-B8F7-F1558EAA8E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E0F453-9593-465D-8AA9-E3892F4F7A7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10AF19-B875-48FC-A04E-0A77030E3302}"/>
              </a:ext>
            </a:extLst>
          </p:cNvPr>
          <p:cNvSpPr>
            <a:spLocks noGrp="1"/>
          </p:cNvSpPr>
          <p:nvPr>
            <p:ph type="dt" sz="half" idx="10"/>
          </p:nvPr>
        </p:nvSpPr>
        <p:spPr/>
        <p:txBody>
          <a:bodyPr/>
          <a:lstStyle/>
          <a:p>
            <a:fld id="{0D015628-8890-4BDA-89D2-CA29B798C715}" type="datetime1">
              <a:rPr lang="en-US" smtClean="0"/>
              <a:pPr/>
              <a:t>10/3/2018</a:t>
            </a:fld>
            <a:endParaRPr lang="en-US"/>
          </a:p>
        </p:txBody>
      </p:sp>
      <p:sp>
        <p:nvSpPr>
          <p:cNvPr id="5" name="Footer Placeholder 4">
            <a:extLst>
              <a:ext uri="{FF2B5EF4-FFF2-40B4-BE49-F238E27FC236}">
                <a16:creationId xmlns:a16="http://schemas.microsoft.com/office/drawing/2014/main" id="{EAEC4C17-6624-4A70-9179-4094B9ADCC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36A00-367D-401F-90AE-DFFBB5ECDDC0}"/>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7" name="Picture 6">
            <a:extLst>
              <a:ext uri="{FF2B5EF4-FFF2-40B4-BE49-F238E27FC236}">
                <a16:creationId xmlns:a16="http://schemas.microsoft.com/office/drawing/2014/main" id="{AAD93212-A890-3E44-8B73-29F69E8D0986}"/>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8" name="Oval 7">
            <a:extLst>
              <a:ext uri="{FF2B5EF4-FFF2-40B4-BE49-F238E27FC236}">
                <a16:creationId xmlns:a16="http://schemas.microsoft.com/office/drawing/2014/main" id="{C0A60F43-37CA-48BE-A998-4F11036DDA84}"/>
              </a:ext>
            </a:extLst>
          </p:cNvPr>
          <p:cNvSpPr/>
          <p:nvPr userDrawn="1"/>
        </p:nvSpPr>
        <p:spPr>
          <a:xfrm>
            <a:off x="1099185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40510178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972B6C-63F6-4E43-B09F-06AD6DD611F3}" type="datetime1">
              <a:rPr lang="en-US" smtClean="0"/>
              <a:pPr/>
              <a:t>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277481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72B4BD-A0AF-4695-9A0B-00A5D2AF7F16}" type="datetime1">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4882068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179385-421D-4350-A8C4-FBD872D57316}" type="datetime1">
              <a:rPr lang="en-US" smtClean="0"/>
              <a:pPr/>
              <a:t>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A5689-CC82-43E9-9650-4611684D07B6}" type="slidenum">
              <a:rPr lang="en-US" smtClean="0"/>
              <a:pPr/>
              <a:t>‹#›</a:t>
            </a:fld>
            <a:endParaRPr lang="en-US"/>
          </a:p>
        </p:txBody>
      </p:sp>
    </p:spTree>
    <p:extLst>
      <p:ext uri="{BB962C8B-B14F-4D97-AF65-F5344CB8AC3E}">
        <p14:creationId xmlns:p14="http://schemas.microsoft.com/office/powerpoint/2010/main" val="1363383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56D89-16FC-483F-9818-B8996FA8700C}"/>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018AD3-D181-472C-A929-20FEBBC16724}"/>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2FCF69C-B534-4DD2-9E4F-1DED3215AE49}"/>
              </a:ext>
            </a:extLst>
          </p:cNvPr>
          <p:cNvSpPr>
            <a:spLocks noGrp="1"/>
          </p:cNvSpPr>
          <p:nvPr>
            <p:ph type="dt" sz="half" idx="10"/>
          </p:nvPr>
        </p:nvSpPr>
        <p:spPr/>
        <p:txBody>
          <a:bodyPr/>
          <a:lstStyle/>
          <a:p>
            <a:fld id="{CD4CB20F-FC9C-4400-8F2B-FF505569B999}" type="datetime1">
              <a:rPr lang="en-US" smtClean="0"/>
              <a:pPr/>
              <a:t>10/3/2018</a:t>
            </a:fld>
            <a:endParaRPr lang="en-US"/>
          </a:p>
        </p:txBody>
      </p:sp>
      <p:sp>
        <p:nvSpPr>
          <p:cNvPr id="5" name="Footer Placeholder 4">
            <a:extLst>
              <a:ext uri="{FF2B5EF4-FFF2-40B4-BE49-F238E27FC236}">
                <a16:creationId xmlns:a16="http://schemas.microsoft.com/office/drawing/2014/main" id="{775452BF-D844-4417-9DF3-0640C3DD43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F27F07-29E6-4376-89B5-BA8BFEFEE2A3}"/>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7" name="Picture 6">
            <a:extLst>
              <a:ext uri="{FF2B5EF4-FFF2-40B4-BE49-F238E27FC236}">
                <a16:creationId xmlns:a16="http://schemas.microsoft.com/office/drawing/2014/main" id="{548668BD-D86D-F840-84A8-DEB847ABAEA1}"/>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8" name="Oval 7">
            <a:extLst>
              <a:ext uri="{FF2B5EF4-FFF2-40B4-BE49-F238E27FC236}">
                <a16:creationId xmlns:a16="http://schemas.microsoft.com/office/drawing/2014/main" id="{AE87DE01-93A8-44E4-A346-1544D80426BA}"/>
              </a:ext>
            </a:extLst>
          </p:cNvPr>
          <p:cNvSpPr/>
          <p:nvPr userDrawn="1"/>
        </p:nvSpPr>
        <p:spPr>
          <a:xfrm>
            <a:off x="1099185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2060045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77A50-F6AD-4A3A-8385-24984CEC15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E4201E-B615-44C3-B956-E01E65903C7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4EF060-9393-458C-AF3B-5EFBFB78653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83658B-F6A8-479F-9E98-FB56191D66B5}"/>
              </a:ext>
            </a:extLst>
          </p:cNvPr>
          <p:cNvSpPr>
            <a:spLocks noGrp="1"/>
          </p:cNvSpPr>
          <p:nvPr>
            <p:ph type="dt" sz="half" idx="10"/>
          </p:nvPr>
        </p:nvSpPr>
        <p:spPr/>
        <p:txBody>
          <a:bodyPr/>
          <a:lstStyle/>
          <a:p>
            <a:fld id="{0E5D606A-B22D-4DC6-8727-867248A9EDF8}" type="datetime1">
              <a:rPr lang="en-US" smtClean="0"/>
              <a:pPr/>
              <a:t>10/3/2018</a:t>
            </a:fld>
            <a:endParaRPr lang="en-US"/>
          </a:p>
        </p:txBody>
      </p:sp>
      <p:sp>
        <p:nvSpPr>
          <p:cNvPr id="6" name="Footer Placeholder 5">
            <a:extLst>
              <a:ext uri="{FF2B5EF4-FFF2-40B4-BE49-F238E27FC236}">
                <a16:creationId xmlns:a16="http://schemas.microsoft.com/office/drawing/2014/main" id="{BEE93B9C-4F4D-4103-845B-759B9060AA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AC80FD-A825-4EB4-BCC5-30FD9A0A505C}"/>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8" name="Picture 7">
            <a:extLst>
              <a:ext uri="{FF2B5EF4-FFF2-40B4-BE49-F238E27FC236}">
                <a16:creationId xmlns:a16="http://schemas.microsoft.com/office/drawing/2014/main" id="{A76B9F89-55DD-FB4E-9506-ABEB6C3D65D4}"/>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9" name="Oval 8">
            <a:extLst>
              <a:ext uri="{FF2B5EF4-FFF2-40B4-BE49-F238E27FC236}">
                <a16:creationId xmlns:a16="http://schemas.microsoft.com/office/drawing/2014/main" id="{5424861B-B8C0-4F96-B2ED-BF1F27B57ACD}"/>
              </a:ext>
            </a:extLst>
          </p:cNvPr>
          <p:cNvSpPr/>
          <p:nvPr userDrawn="1"/>
        </p:nvSpPr>
        <p:spPr>
          <a:xfrm>
            <a:off x="1099185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458416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F6AE6-6FE6-407F-934A-3DA3254C84D5}"/>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09D4B3-24E0-4C3C-8CE1-5CF367CB6ACE}"/>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50021D0-70C5-435B-8AE1-9E45E79927E6}"/>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9BE668E-AEF2-4CEB-A3E9-2AE20AEC4D42}"/>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19027D7-F131-41EF-BF81-4A9EAA6B19DF}"/>
              </a:ext>
            </a:extLst>
          </p:cNvPr>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8C36650-8563-4E4E-9C72-52DC6779AA1F}"/>
              </a:ext>
            </a:extLst>
          </p:cNvPr>
          <p:cNvSpPr>
            <a:spLocks noGrp="1"/>
          </p:cNvSpPr>
          <p:nvPr>
            <p:ph type="dt" sz="half" idx="10"/>
          </p:nvPr>
        </p:nvSpPr>
        <p:spPr/>
        <p:txBody>
          <a:bodyPr/>
          <a:lstStyle/>
          <a:p>
            <a:fld id="{85442AD9-487A-4190-B5A0-2B5FEE329BE1}" type="datetime1">
              <a:rPr lang="en-US" smtClean="0"/>
              <a:pPr/>
              <a:t>10/3/2018</a:t>
            </a:fld>
            <a:endParaRPr lang="en-US"/>
          </a:p>
        </p:txBody>
      </p:sp>
      <p:sp>
        <p:nvSpPr>
          <p:cNvPr id="8" name="Footer Placeholder 7">
            <a:extLst>
              <a:ext uri="{FF2B5EF4-FFF2-40B4-BE49-F238E27FC236}">
                <a16:creationId xmlns:a16="http://schemas.microsoft.com/office/drawing/2014/main" id="{48AC2792-17AB-4846-AB36-12768581439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F1FFB41-58A5-4E68-9975-A68A60EA2742}"/>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10" name="Picture 9">
            <a:extLst>
              <a:ext uri="{FF2B5EF4-FFF2-40B4-BE49-F238E27FC236}">
                <a16:creationId xmlns:a16="http://schemas.microsoft.com/office/drawing/2014/main" id="{2A2D6E02-B711-8541-9FE1-84F499E32A19}"/>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Tree>
    <p:extLst>
      <p:ext uri="{BB962C8B-B14F-4D97-AF65-F5344CB8AC3E}">
        <p14:creationId xmlns:p14="http://schemas.microsoft.com/office/powerpoint/2010/main" val="3365434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EDA58-DB42-45CD-B507-A3BF254A339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F94903-E747-48B8-9C55-AB75820849A2}"/>
              </a:ext>
            </a:extLst>
          </p:cNvPr>
          <p:cNvSpPr>
            <a:spLocks noGrp="1"/>
          </p:cNvSpPr>
          <p:nvPr>
            <p:ph type="dt" sz="half" idx="10"/>
          </p:nvPr>
        </p:nvSpPr>
        <p:spPr/>
        <p:txBody>
          <a:bodyPr/>
          <a:lstStyle/>
          <a:p>
            <a:fld id="{AB3096D5-BE7E-4263-AA23-FF381B007415}" type="datetime1">
              <a:rPr lang="en-US" smtClean="0"/>
              <a:pPr/>
              <a:t>10/3/2018</a:t>
            </a:fld>
            <a:endParaRPr lang="en-US"/>
          </a:p>
        </p:txBody>
      </p:sp>
      <p:sp>
        <p:nvSpPr>
          <p:cNvPr id="4" name="Footer Placeholder 3">
            <a:extLst>
              <a:ext uri="{FF2B5EF4-FFF2-40B4-BE49-F238E27FC236}">
                <a16:creationId xmlns:a16="http://schemas.microsoft.com/office/drawing/2014/main" id="{3335B4C0-84F8-4D52-9346-1532C7F4CD3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AEF823-981D-43BA-96A6-024D61D167FB}"/>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6" name="Picture 5">
            <a:extLst>
              <a:ext uri="{FF2B5EF4-FFF2-40B4-BE49-F238E27FC236}">
                <a16:creationId xmlns:a16="http://schemas.microsoft.com/office/drawing/2014/main" id="{0D0D66A8-C4BB-B24F-AE17-EAB573D8666E}"/>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7" name="Oval 6">
            <a:extLst>
              <a:ext uri="{FF2B5EF4-FFF2-40B4-BE49-F238E27FC236}">
                <a16:creationId xmlns:a16="http://schemas.microsoft.com/office/drawing/2014/main" id="{8706F783-C331-40CD-9D88-7A6FE7E86C29}"/>
              </a:ext>
            </a:extLst>
          </p:cNvPr>
          <p:cNvSpPr/>
          <p:nvPr userDrawn="1"/>
        </p:nvSpPr>
        <p:spPr>
          <a:xfrm>
            <a:off x="1099185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2819729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D4C52B-2E8C-43CE-B997-2D5352AA2DF0}"/>
              </a:ext>
            </a:extLst>
          </p:cNvPr>
          <p:cNvSpPr>
            <a:spLocks noGrp="1"/>
          </p:cNvSpPr>
          <p:nvPr>
            <p:ph type="dt" sz="half" idx="10"/>
          </p:nvPr>
        </p:nvSpPr>
        <p:spPr/>
        <p:txBody>
          <a:bodyPr/>
          <a:lstStyle/>
          <a:p>
            <a:fld id="{71C40B16-0734-4EDC-84FE-876B58A280D9}" type="datetime1">
              <a:rPr lang="en-US" smtClean="0"/>
              <a:pPr/>
              <a:t>10/3/2018</a:t>
            </a:fld>
            <a:endParaRPr lang="en-US"/>
          </a:p>
        </p:txBody>
      </p:sp>
      <p:sp>
        <p:nvSpPr>
          <p:cNvPr id="3" name="Footer Placeholder 2">
            <a:extLst>
              <a:ext uri="{FF2B5EF4-FFF2-40B4-BE49-F238E27FC236}">
                <a16:creationId xmlns:a16="http://schemas.microsoft.com/office/drawing/2014/main" id="{B3C6B73E-FE84-4555-96C8-FE82317DF5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559AEF-0012-4236-A10E-B5A32FDF2FA9}"/>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8" name="Picture 7">
            <a:extLst>
              <a:ext uri="{FF2B5EF4-FFF2-40B4-BE49-F238E27FC236}">
                <a16:creationId xmlns:a16="http://schemas.microsoft.com/office/drawing/2014/main" id="{0E4FFBBC-175C-934B-9E29-6972EE48BBE2}"/>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5" name="Oval 4">
            <a:extLst>
              <a:ext uri="{FF2B5EF4-FFF2-40B4-BE49-F238E27FC236}">
                <a16:creationId xmlns:a16="http://schemas.microsoft.com/office/drawing/2014/main" id="{D5276CA8-5E95-46F8-992C-EC8A3FDB1434}"/>
              </a:ext>
            </a:extLst>
          </p:cNvPr>
          <p:cNvSpPr/>
          <p:nvPr userDrawn="1"/>
        </p:nvSpPr>
        <p:spPr>
          <a:xfrm>
            <a:off x="1099185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867924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5FC30-3517-4036-B076-7E29244CD4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961496C-D162-49FB-A064-E99B0DADAF65}"/>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BABFC99-7AFD-47E2-BD52-DF09E80346FD}"/>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BA0F004-CE38-48E6-A459-5CAB501E4313}"/>
              </a:ext>
            </a:extLst>
          </p:cNvPr>
          <p:cNvSpPr>
            <a:spLocks noGrp="1"/>
          </p:cNvSpPr>
          <p:nvPr>
            <p:ph type="dt" sz="half" idx="10"/>
          </p:nvPr>
        </p:nvSpPr>
        <p:spPr/>
        <p:txBody>
          <a:bodyPr/>
          <a:lstStyle/>
          <a:p>
            <a:fld id="{648A5FE8-7009-4652-B1F4-9D1AAE7C2E48}" type="datetime1">
              <a:rPr lang="en-US" smtClean="0"/>
              <a:pPr/>
              <a:t>10/3/2018</a:t>
            </a:fld>
            <a:endParaRPr lang="en-US"/>
          </a:p>
        </p:txBody>
      </p:sp>
      <p:sp>
        <p:nvSpPr>
          <p:cNvPr id="6" name="Footer Placeholder 5">
            <a:extLst>
              <a:ext uri="{FF2B5EF4-FFF2-40B4-BE49-F238E27FC236}">
                <a16:creationId xmlns:a16="http://schemas.microsoft.com/office/drawing/2014/main" id="{C3F2FDB2-058C-49DB-AA3B-9540E95159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F6752F-4368-47CA-8D61-D55D0135B448}"/>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10" name="Picture 9">
            <a:extLst>
              <a:ext uri="{FF2B5EF4-FFF2-40B4-BE49-F238E27FC236}">
                <a16:creationId xmlns:a16="http://schemas.microsoft.com/office/drawing/2014/main" id="{ADF5AAC8-E15E-364D-93DC-3F98557C2CCD}"/>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9" name="Oval 8">
            <a:extLst>
              <a:ext uri="{FF2B5EF4-FFF2-40B4-BE49-F238E27FC236}">
                <a16:creationId xmlns:a16="http://schemas.microsoft.com/office/drawing/2014/main" id="{654A76B6-3EC0-4B32-95FD-BFEB56F15B3B}"/>
              </a:ext>
            </a:extLst>
          </p:cNvPr>
          <p:cNvSpPr/>
          <p:nvPr userDrawn="1"/>
        </p:nvSpPr>
        <p:spPr>
          <a:xfrm>
            <a:off x="1097280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608216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70F80-51D7-43C7-8E9D-8FCED8C0B8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9400F0-053C-46F4-91C4-3D1C1BDA11E4}"/>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B65B4F03-AC1F-4E92-8E6E-30C505DB50F3}"/>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370C1CE-E04D-4B0F-AD63-F09D71A27407}"/>
              </a:ext>
            </a:extLst>
          </p:cNvPr>
          <p:cNvSpPr>
            <a:spLocks noGrp="1"/>
          </p:cNvSpPr>
          <p:nvPr>
            <p:ph type="dt" sz="half" idx="10"/>
          </p:nvPr>
        </p:nvSpPr>
        <p:spPr/>
        <p:txBody>
          <a:bodyPr/>
          <a:lstStyle/>
          <a:p>
            <a:fld id="{2985615D-F805-423F-8CC5-2CB10BDF1107}" type="datetime1">
              <a:rPr lang="en-US" smtClean="0"/>
              <a:pPr/>
              <a:t>10/3/2018</a:t>
            </a:fld>
            <a:endParaRPr lang="en-US"/>
          </a:p>
        </p:txBody>
      </p:sp>
      <p:sp>
        <p:nvSpPr>
          <p:cNvPr id="6" name="Footer Placeholder 5">
            <a:extLst>
              <a:ext uri="{FF2B5EF4-FFF2-40B4-BE49-F238E27FC236}">
                <a16:creationId xmlns:a16="http://schemas.microsoft.com/office/drawing/2014/main" id="{F62C3579-98FA-4655-A0A4-8A5B098C18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A97BCE-F503-4216-8B6B-43B6D4524086}"/>
              </a:ext>
            </a:extLst>
          </p:cNvPr>
          <p:cNvSpPr>
            <a:spLocks noGrp="1"/>
          </p:cNvSpPr>
          <p:nvPr>
            <p:ph type="sldNum" sz="quarter" idx="12"/>
          </p:nvPr>
        </p:nvSpPr>
        <p:spPr/>
        <p:txBody>
          <a:bodyPr/>
          <a:lstStyle/>
          <a:p>
            <a:fld id="{F3C4BC75-6B1A-4C98-BB25-F21127A9CEE9}" type="slidenum">
              <a:rPr lang="en-US" smtClean="0"/>
              <a:pPr/>
              <a:t>‹#›</a:t>
            </a:fld>
            <a:endParaRPr lang="en-US"/>
          </a:p>
        </p:txBody>
      </p:sp>
      <p:pic>
        <p:nvPicPr>
          <p:cNvPr id="8" name="Picture 7">
            <a:extLst>
              <a:ext uri="{FF2B5EF4-FFF2-40B4-BE49-F238E27FC236}">
                <a16:creationId xmlns:a16="http://schemas.microsoft.com/office/drawing/2014/main" id="{5D58A9EF-10CA-914C-9229-2977B19F7AA5}"/>
              </a:ext>
            </a:extLst>
          </p:cNvPr>
          <p:cNvPicPr>
            <a:picLocks noChangeAspect="1"/>
          </p:cNvPicPr>
          <p:nvPr userDrawn="1"/>
        </p:nvPicPr>
        <p:blipFill>
          <a:blip r:embed="rId2" cstate="print"/>
          <a:stretch>
            <a:fillRect/>
          </a:stretch>
        </p:blipFill>
        <p:spPr>
          <a:xfrm>
            <a:off x="9521952" y="128241"/>
            <a:ext cx="2443867" cy="883148"/>
          </a:xfrm>
          <a:prstGeom prst="rect">
            <a:avLst/>
          </a:prstGeom>
        </p:spPr>
      </p:pic>
      <p:sp>
        <p:nvSpPr>
          <p:cNvPr id="9" name="Oval 8">
            <a:extLst>
              <a:ext uri="{FF2B5EF4-FFF2-40B4-BE49-F238E27FC236}">
                <a16:creationId xmlns:a16="http://schemas.microsoft.com/office/drawing/2014/main" id="{39C3102E-055D-4B6B-96AF-6C6F8A0CF038}"/>
              </a:ext>
            </a:extLst>
          </p:cNvPr>
          <p:cNvSpPr/>
          <p:nvPr userDrawn="1"/>
        </p:nvSpPr>
        <p:spPr>
          <a:xfrm>
            <a:off x="1097280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135665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E3BA54-E9FF-4E26-B082-711C255BC397}"/>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1FA68C-6218-46B9-A60A-BF1B8A5860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943B28-6E39-49C3-BE47-5B86260FB53F}"/>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EE7232-F0E8-4668-8AA0-47B3F5BBB6D4}" type="datetime1">
              <a:rPr lang="en-US" smtClean="0"/>
              <a:pPr/>
              <a:t>10/3/2018</a:t>
            </a:fld>
            <a:endParaRPr lang="en-US"/>
          </a:p>
        </p:txBody>
      </p:sp>
      <p:sp>
        <p:nvSpPr>
          <p:cNvPr id="5" name="Footer Placeholder 4">
            <a:extLst>
              <a:ext uri="{FF2B5EF4-FFF2-40B4-BE49-F238E27FC236}">
                <a16:creationId xmlns:a16="http://schemas.microsoft.com/office/drawing/2014/main" id="{58599F57-7234-4BBE-A737-7F652A5A2EE6}"/>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8C4E0B-5633-4354-9942-D0382EB66849}"/>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C4BC75-6B1A-4C98-BB25-F21127A9CEE9}" type="slidenum">
              <a:rPr lang="en-US" smtClean="0"/>
              <a:pPr/>
              <a:t>‹#›</a:t>
            </a:fld>
            <a:endParaRPr lang="en-US"/>
          </a:p>
        </p:txBody>
      </p:sp>
      <p:pic>
        <p:nvPicPr>
          <p:cNvPr id="7" name="Picture 6">
            <a:extLst>
              <a:ext uri="{FF2B5EF4-FFF2-40B4-BE49-F238E27FC236}">
                <a16:creationId xmlns:a16="http://schemas.microsoft.com/office/drawing/2014/main" id="{03B225DC-5BBE-6541-9B22-CDA015C7DBAF}"/>
              </a:ext>
            </a:extLst>
          </p:cNvPr>
          <p:cNvPicPr>
            <a:picLocks noChangeAspect="1"/>
          </p:cNvPicPr>
          <p:nvPr userDrawn="1"/>
        </p:nvPicPr>
        <p:blipFill>
          <a:blip r:embed="rId13" cstate="print"/>
          <a:stretch>
            <a:fillRect/>
          </a:stretch>
        </p:blipFill>
        <p:spPr>
          <a:xfrm>
            <a:off x="9521952" y="128241"/>
            <a:ext cx="2443867" cy="883148"/>
          </a:xfrm>
          <a:prstGeom prst="rect">
            <a:avLst/>
          </a:prstGeom>
        </p:spPr>
      </p:pic>
      <p:sp>
        <p:nvSpPr>
          <p:cNvPr id="8" name="Oval 7">
            <a:extLst>
              <a:ext uri="{FF2B5EF4-FFF2-40B4-BE49-F238E27FC236}">
                <a16:creationId xmlns:a16="http://schemas.microsoft.com/office/drawing/2014/main" id="{8D550F55-FDCA-47C1-8492-F44F750F4F69}"/>
              </a:ext>
            </a:extLst>
          </p:cNvPr>
          <p:cNvSpPr/>
          <p:nvPr userDrawn="1"/>
        </p:nvSpPr>
        <p:spPr>
          <a:xfrm>
            <a:off x="10991850" y="6400801"/>
            <a:ext cx="466725" cy="276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Tree>
    <p:extLst>
      <p:ext uri="{BB962C8B-B14F-4D97-AF65-F5344CB8AC3E}">
        <p14:creationId xmlns:p14="http://schemas.microsoft.com/office/powerpoint/2010/main" val="459320548"/>
      </p:ext>
    </p:extLst>
  </p:cSld>
  <p:clrMap bg1="lt1" tx1="dk1" bg2="lt2" tx2="dk2" accent1="accent1" accent2="accent2" accent3="accent3" accent4="accent4" accent5="accent5" accent6="accent6" hlink="hlink" folHlink="folHlink"/>
  <p:sldLayoutIdLst>
    <p:sldLayoutId id="2147484480" r:id="rId1"/>
    <p:sldLayoutId id="2147484481" r:id="rId2"/>
    <p:sldLayoutId id="2147484482" r:id="rId3"/>
    <p:sldLayoutId id="2147484483" r:id="rId4"/>
    <p:sldLayoutId id="2147484484" r:id="rId5"/>
    <p:sldLayoutId id="2147484485" r:id="rId6"/>
    <p:sldLayoutId id="2147484486" r:id="rId7"/>
    <p:sldLayoutId id="2147484487" r:id="rId8"/>
    <p:sldLayoutId id="2147484488" r:id="rId9"/>
    <p:sldLayoutId id="2147484489" r:id="rId10"/>
    <p:sldLayoutId id="2147484490" r:id="rId1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1CCA2-CB60-47A4-9369-2B4F2D9F03FB}" type="datetime1">
              <a:rPr lang="en-US" smtClean="0"/>
              <a:pPr/>
              <a:t>10/3/2018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9A5689-CC82-43E9-9650-4611684D07B6}" type="slidenum">
              <a:rPr lang="en-US" smtClean="0"/>
              <a:pPr/>
              <a:t>‹#›</a:t>
            </a:fld>
            <a:endParaRPr lang="en-US"/>
          </a:p>
        </p:txBody>
      </p:sp>
    </p:spTree>
    <p:extLst>
      <p:ext uri="{BB962C8B-B14F-4D97-AF65-F5344CB8AC3E}">
        <p14:creationId xmlns:p14="http://schemas.microsoft.com/office/powerpoint/2010/main" val="3008696271"/>
      </p:ext>
    </p:extLst>
  </p:cSld>
  <p:clrMap bg1="lt1" tx1="dk1" bg2="lt2" tx2="dk2" accent1="accent1" accent2="accent2" accent3="accent3" accent4="accent4" accent5="accent5" accent6="accent6" hlink="hlink" folHlink="folHlink"/>
  <p:sldLayoutIdLst>
    <p:sldLayoutId id="2147484492" r:id="rId1"/>
    <p:sldLayoutId id="2147484493" r:id="rId2"/>
    <p:sldLayoutId id="2147484494" r:id="rId3"/>
    <p:sldLayoutId id="2147484495" r:id="rId4"/>
    <p:sldLayoutId id="2147484496" r:id="rId5"/>
    <p:sldLayoutId id="2147484497" r:id="rId6"/>
    <p:sldLayoutId id="2147484498" r:id="rId7"/>
    <p:sldLayoutId id="2147484499" r:id="rId8"/>
    <p:sldLayoutId id="2147484500" r:id="rId9"/>
    <p:sldLayoutId id="2147484501" r:id="rId10"/>
    <p:sldLayoutId id="214748450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EF4E260-B79D-41D8-90EB-C84807CD7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135" y="476778"/>
            <a:ext cx="7212450" cy="592065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25" name="Straight Connector 24">
            <a:extLst>
              <a:ext uri="{FF2B5EF4-FFF2-40B4-BE49-F238E27FC236}">
                <a16:creationId xmlns:a16="http://schemas.microsoft.com/office/drawing/2014/main" id="{0686AD50-C6DC-4D98-A467-9AC1F3C2D8D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30880" y="4424906"/>
            <a:ext cx="365760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241208F6-8B1C-4098-9388-150BC8E447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452" y="476778"/>
            <a:ext cx="3864383" cy="5920653"/>
          </a:xfrm>
          <a:prstGeom prst="rect">
            <a:avLst/>
          </a:prstGeom>
          <a:solidFill>
            <a:srgbClr val="A6A6A6">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ctrTitle"/>
          </p:nvPr>
        </p:nvSpPr>
        <p:spPr>
          <a:xfrm>
            <a:off x="7752229" y="1839398"/>
            <a:ext cx="3961636" cy="3038947"/>
          </a:xfrm>
        </p:spPr>
        <p:txBody>
          <a:bodyPr>
            <a:normAutofit fontScale="90000"/>
          </a:bodyPr>
          <a:lstStyle/>
          <a:p>
            <a:br>
              <a:rPr kumimoji="1" lang="en-US" sz="4400" b="1" dirty="0">
                <a:ln w="11430"/>
                <a:solidFill>
                  <a:srgbClr val="0070C0"/>
                </a:solidFill>
                <a:cs typeface="Arial" pitchFamily="34" charset="0"/>
              </a:rPr>
            </a:br>
            <a:r>
              <a:rPr lang="en-US" altLang="en-US" sz="4400" dirty="0">
                <a:solidFill>
                  <a:srgbClr val="0070C0"/>
                </a:solidFill>
                <a:latin typeface="Arial" panose="020B0604020202020204" pitchFamily="34" charset="0"/>
                <a:cs typeface="Arial" panose="020B0604020202020204" pitchFamily="34" charset="0"/>
              </a:rPr>
              <a:t>Financial and Staff Regulations</a:t>
            </a:r>
            <a:br>
              <a:rPr kumimoji="1" lang="en-US" sz="4400" b="1" dirty="0">
                <a:ln w="11430"/>
                <a:solidFill>
                  <a:srgbClr val="0070C0"/>
                </a:solidFill>
                <a:cs typeface="Arial" pitchFamily="34" charset="0"/>
              </a:rPr>
            </a:br>
            <a:br>
              <a:rPr kumimoji="1" lang="en-US" sz="4400" b="1" dirty="0">
                <a:ln w="11430"/>
                <a:solidFill>
                  <a:srgbClr val="0070C0"/>
                </a:solidFill>
                <a:cs typeface="Arial" pitchFamily="34" charset="0"/>
              </a:rPr>
            </a:br>
            <a:r>
              <a:rPr kumimoji="1" lang="en-US" sz="3600" b="1" dirty="0">
                <a:ln w="11430"/>
                <a:cs typeface="Arial" pitchFamily="34" charset="0"/>
              </a:rPr>
              <a:t>First Assembly of the ISA</a:t>
            </a:r>
            <a:endParaRPr lang="en-US" sz="3600" dirty="0"/>
          </a:p>
        </p:txBody>
      </p:sp>
      <p:pic>
        <p:nvPicPr>
          <p:cNvPr id="4" name="Picture 3">
            <a:extLst>
              <a:ext uri="{FF2B5EF4-FFF2-40B4-BE49-F238E27FC236}">
                <a16:creationId xmlns:a16="http://schemas.microsoft.com/office/drawing/2014/main" id="{0452DED7-9C65-4D60-8801-5DCCEE5ABD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62669" y="2123416"/>
            <a:ext cx="5681472" cy="2627376"/>
          </a:xfrm>
          <a:prstGeom prst="rect">
            <a:avLst/>
          </a:prstGeom>
        </p:spPr>
      </p:pic>
      <p:pic>
        <p:nvPicPr>
          <p:cNvPr id="8" name="Picture 8" descr="http://www.isolaralliance.com/img/logo.jpg">
            <a:extLst>
              <a:ext uri="{FF2B5EF4-FFF2-40B4-BE49-F238E27FC236}">
                <a16:creationId xmlns:a16="http://schemas.microsoft.com/office/drawing/2014/main" id="{5146D1E6-9257-4833-A3AB-06EA1D0D087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52577"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9A5689-CC82-43E9-9650-4611684D07B6}"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10" name="Picture 9" descr="BACK">
            <a:extLst>
              <a:ext uri="{FF2B5EF4-FFF2-40B4-BE49-F238E27FC236}">
                <a16:creationId xmlns:a16="http://schemas.microsoft.com/office/drawing/2014/main" id="{99F47A0B-F284-466D-ACF1-4BBACB1E4DF1}"/>
              </a:ext>
            </a:extLst>
          </p:cNvPr>
          <p:cNvPicPr preferRelativeResize="0">
            <a:picLocks noChangeArrowheads="1"/>
          </p:cNvPicPr>
          <p:nvPr/>
        </p:nvPicPr>
        <p:blipFill>
          <a:blip r:embed="rId4">
            <a:extLst>
              <a:ext uri="{28A0092B-C50C-407E-A947-70E740481C1C}">
                <a14:useLocalDpi xmlns:a14="http://schemas.microsoft.com/office/drawing/2010/main" val="0"/>
              </a:ext>
            </a:extLst>
          </a:blip>
          <a:srcRect l="21780" t="86542" r="45551" b="6245"/>
          <a:stretch>
            <a:fillRect/>
          </a:stretch>
        </p:blipFill>
        <p:spPr bwMode="auto">
          <a:xfrm>
            <a:off x="10169848" y="5922683"/>
            <a:ext cx="1943100" cy="68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5171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89C8D89-F05C-4E7F-8A84-72B4984FC2B2}"/>
              </a:ext>
            </a:extLst>
          </p:cNvPr>
          <p:cNvSpPr txBox="1"/>
          <p:nvPr/>
        </p:nvSpPr>
        <p:spPr>
          <a:xfrm>
            <a:off x="8077199" y="1359504"/>
            <a:ext cx="3333751" cy="369460"/>
          </a:xfrm>
          <a:prstGeom prst="rect">
            <a:avLst/>
          </a:prstGeom>
          <a:noFill/>
        </p:spPr>
        <p:txBody>
          <a:bodyPr wrap="square" rtlCol="0">
            <a:spAutoFit/>
          </a:bodyPr>
          <a:lstStyle/>
          <a:p>
            <a:pPr algn="ctr"/>
            <a:r>
              <a:rPr lang="en-US" sz="1801" dirty="0">
                <a:latin typeface="Arial" panose="020B0604020202020204" pitchFamily="34" charset="0"/>
                <a:cs typeface="Arial" panose="020B0604020202020204" pitchFamily="34" charset="0"/>
              </a:rPr>
              <a:t>.</a:t>
            </a:r>
          </a:p>
        </p:txBody>
      </p:sp>
      <p:sp>
        <p:nvSpPr>
          <p:cNvPr id="6" name="Rectangle 5"/>
          <p:cNvSpPr/>
          <p:nvPr/>
        </p:nvSpPr>
        <p:spPr>
          <a:xfrm>
            <a:off x="404733" y="989351"/>
            <a:ext cx="5321509" cy="1200842"/>
          </a:xfrm>
          <a:prstGeom prst="rect">
            <a:avLst/>
          </a:prstGeom>
        </p:spPr>
        <p:txBody>
          <a:bodyPr wrap="square">
            <a:spAutoFit/>
          </a:bodyPr>
          <a:lstStyle/>
          <a:p>
            <a:pPr>
              <a:buFont typeface="Arial" pitchFamily="34" charset="0"/>
              <a:buChar char="•"/>
            </a:pPr>
            <a:endParaRPr lang="en-US" sz="1801" dirty="0">
              <a:solidFill>
                <a:schemeClr val="bg1">
                  <a:lumMod val="50000"/>
                </a:schemeClr>
              </a:solidFill>
              <a:latin typeface="Arial" panose="020B0604020202020204" pitchFamily="34" charset="0"/>
              <a:cs typeface="Arial" panose="020B0604020202020204" pitchFamily="34" charset="0"/>
            </a:endParaRPr>
          </a:p>
          <a:p>
            <a:pPr>
              <a:buFont typeface="Arial" pitchFamily="34" charset="0"/>
              <a:buChar char="•"/>
            </a:pPr>
            <a:endParaRPr lang="en-US" sz="1801" dirty="0">
              <a:solidFill>
                <a:schemeClr val="bg1">
                  <a:lumMod val="50000"/>
                </a:schemeClr>
              </a:solidFill>
              <a:latin typeface="Arial" panose="020B0604020202020204" pitchFamily="34" charset="0"/>
              <a:cs typeface="Arial" panose="020B0604020202020204" pitchFamily="34" charset="0"/>
            </a:endParaRPr>
          </a:p>
          <a:p>
            <a:pPr>
              <a:buFont typeface="Arial" pitchFamily="34" charset="0"/>
              <a:buChar char="•"/>
            </a:pPr>
            <a:endParaRPr lang="en-US" sz="1801" dirty="0">
              <a:solidFill>
                <a:schemeClr val="bg1">
                  <a:lumMod val="50000"/>
                </a:schemeClr>
              </a:solidFill>
              <a:latin typeface="Arial" panose="020B0604020202020204" pitchFamily="34" charset="0"/>
              <a:cs typeface="Arial" panose="020B0604020202020204" pitchFamily="34" charset="0"/>
            </a:endParaRPr>
          </a:p>
          <a:p>
            <a:pPr>
              <a:buFont typeface="Arial" pitchFamily="34" charset="0"/>
              <a:buChar char="•"/>
            </a:pPr>
            <a:endParaRPr lang="en-US" sz="1801" dirty="0">
              <a:solidFill>
                <a:schemeClr val="bg1">
                  <a:lumMod val="50000"/>
                </a:schemeClr>
              </a:solidFill>
              <a:latin typeface="Arial" panose="020B0604020202020204" pitchFamily="34" charset="0"/>
              <a:cs typeface="Arial" panose="020B0604020202020204" pitchFamily="34" charset="0"/>
            </a:endParaRPr>
          </a:p>
        </p:txBody>
      </p:sp>
      <p:sp>
        <p:nvSpPr>
          <p:cNvPr id="7" name="Rectangle 6"/>
          <p:cNvSpPr/>
          <p:nvPr/>
        </p:nvSpPr>
        <p:spPr>
          <a:xfrm>
            <a:off x="254833" y="1558450"/>
            <a:ext cx="5756223" cy="646587"/>
          </a:xfrm>
          <a:prstGeom prst="rect">
            <a:avLst/>
          </a:prstGeom>
        </p:spPr>
        <p:txBody>
          <a:bodyPr wrap="square">
            <a:spAutoFit/>
          </a:bodyPr>
          <a:lstStyle/>
          <a:p>
            <a:endParaRPr lang="en-US" sz="1801" dirty="0">
              <a:solidFill>
                <a:schemeClr val="bg1">
                  <a:lumMod val="50000"/>
                </a:schemeClr>
              </a:solidFill>
              <a:latin typeface="Arial" panose="020B0604020202020204" pitchFamily="34" charset="0"/>
              <a:cs typeface="Arial" panose="020B0604020202020204" pitchFamily="34" charset="0"/>
            </a:endParaRPr>
          </a:p>
          <a:p>
            <a:pPr>
              <a:buFont typeface="Wingdings" pitchFamily="2" charset="2"/>
              <a:buChar char="ü"/>
            </a:pPr>
            <a:endParaRPr lang="en-US" sz="1801" dirty="0">
              <a:solidFill>
                <a:schemeClr val="bg1">
                  <a:lumMod val="50000"/>
                </a:schemeClr>
              </a:solidFill>
              <a:latin typeface="Arial" panose="020B0604020202020204" pitchFamily="34" charset="0"/>
              <a:cs typeface="Arial" panose="020B0604020202020204" pitchFamily="34" charset="0"/>
            </a:endParaRPr>
          </a:p>
        </p:txBody>
      </p:sp>
      <p:sp>
        <p:nvSpPr>
          <p:cNvPr id="11" name="TextBox 10"/>
          <p:cNvSpPr txBox="1"/>
          <p:nvPr/>
        </p:nvSpPr>
        <p:spPr>
          <a:xfrm>
            <a:off x="2026587" y="1321008"/>
            <a:ext cx="9962214" cy="2031325"/>
          </a:xfrm>
          <a:prstGeom prst="rect">
            <a:avLst/>
          </a:prstGeom>
          <a:noFill/>
        </p:spPr>
        <p:txBody>
          <a:bodyPr wrap="square" rtlCol="0">
            <a:spAutoFit/>
          </a:bodyPr>
          <a:lstStyle/>
          <a:p>
            <a:pPr marL="285750" indent="-285750">
              <a:buFont typeface="Wingdings" panose="05000000000000000000" pitchFamily="2" charset="2"/>
              <a:buChar char="q"/>
            </a:pPr>
            <a:r>
              <a:rPr lang="en-US" dirty="0">
                <a:latin typeface="Arial" panose="020B0604020202020204" pitchFamily="34" charset="0"/>
                <a:cs typeface="Arial" panose="020B0604020202020204" pitchFamily="34" charset="0"/>
              </a:rPr>
              <a:t>Internal Oversight Mechanism responsible for:</a:t>
            </a:r>
          </a:p>
          <a:p>
            <a:pPr marL="594360" lvl="0" indent="-320040">
              <a:buFont typeface="Wingdings" panose="05000000000000000000" pitchFamily="2" charset="2"/>
              <a:buChar char="Ø"/>
            </a:pPr>
            <a:r>
              <a:rPr lang="en-US" dirty="0">
                <a:latin typeface="Arial" panose="020B0604020202020204" pitchFamily="34" charset="0"/>
                <a:cs typeface="Arial" panose="020B0604020202020204" pitchFamily="34" charset="0"/>
              </a:rPr>
              <a:t>Providing assurance that programs &amp; plans are delivered effectively, that strategic management information is reliable &amp; timely</a:t>
            </a:r>
          </a:p>
          <a:p>
            <a:pPr marL="594360" indent="-320040">
              <a:buFont typeface="Wingdings" panose="05000000000000000000" pitchFamily="2" charset="2"/>
              <a:buChar char="Ø"/>
            </a:pPr>
            <a:r>
              <a:rPr lang="en-US" dirty="0">
                <a:latin typeface="Arial" panose="020B0604020202020204" pitchFamily="34" charset="0"/>
                <a:cs typeface="Arial" panose="020B0604020202020204" pitchFamily="34" charset="0"/>
              </a:rPr>
              <a:t>Identifying major risks for the ISA and to propose remedial action to minimize such risks.</a:t>
            </a:r>
          </a:p>
          <a:p>
            <a:pPr marL="457200" lvl="0" indent="-228600"/>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graphicFrame>
        <p:nvGraphicFramePr>
          <p:cNvPr id="12" name="Diagram 11"/>
          <p:cNvGraphicFramePr/>
          <p:nvPr>
            <p:extLst>
              <p:ext uri="{D42A27DB-BD31-4B8C-83A1-F6EECF244321}">
                <p14:modId xmlns:p14="http://schemas.microsoft.com/office/powerpoint/2010/main" val="1025431337"/>
              </p:ext>
            </p:extLst>
          </p:nvPr>
        </p:nvGraphicFramePr>
        <p:xfrm>
          <a:off x="2274246" y="2712152"/>
          <a:ext cx="9193854" cy="35431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Slide Number Placeholder 12"/>
          <p:cNvSpPr>
            <a:spLocks noGrp="1"/>
          </p:cNvSpPr>
          <p:nvPr>
            <p:ph type="sldNum" sz="quarter" idx="12"/>
          </p:nvPr>
        </p:nvSpPr>
        <p:spPr/>
        <p:txBody>
          <a:bodyPr/>
          <a:lstStyle/>
          <a:p>
            <a:fld id="{F3C4BC75-6B1A-4C98-BB25-F21127A9CEE9}" type="slidenum">
              <a:rPr lang="en-US" b="1">
                <a:solidFill>
                  <a:schemeClr val="bg1"/>
                </a:solidFill>
              </a:rPr>
              <a:pPr/>
              <a:t>10</a:t>
            </a:fld>
            <a:endParaRPr lang="en-US" b="1" dirty="0">
              <a:solidFill>
                <a:schemeClr val="bg1"/>
              </a:solidFill>
            </a:endParaRPr>
          </a:p>
        </p:txBody>
      </p:sp>
      <p:sp>
        <p:nvSpPr>
          <p:cNvPr id="10" name="TextBox 9">
            <a:extLst>
              <a:ext uri="{FF2B5EF4-FFF2-40B4-BE49-F238E27FC236}">
                <a16:creationId xmlns:a16="http://schemas.microsoft.com/office/drawing/2014/main" id="{5473109D-BE8E-43A1-BA31-327F14FA76A2}"/>
              </a:ext>
            </a:extLst>
          </p:cNvPr>
          <p:cNvSpPr txBox="1"/>
          <p:nvPr/>
        </p:nvSpPr>
        <p:spPr>
          <a:xfrm>
            <a:off x="0" y="0"/>
            <a:ext cx="2011680" cy="6858000"/>
          </a:xfrm>
          <a:prstGeom prst="rect">
            <a:avLst/>
          </a:prstGeom>
          <a:solidFill>
            <a:srgbClr val="0070C0"/>
          </a:solidFill>
        </p:spPr>
        <p:txBody>
          <a:bodyPr wrap="square" rtlCol="0">
            <a:spAutoFit/>
          </a:bodyPr>
          <a:lstStyle/>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pPr>
              <a:defRPr/>
            </a:pPr>
            <a:endParaRPr lang="en-US" sz="2800" b="1" dirty="0">
              <a:solidFill>
                <a:schemeClr val="bg1"/>
              </a:solidFill>
              <a:latin typeface="Arial" panose="020B0604020202020204" pitchFamily="34" charset="0"/>
              <a:cs typeface="Arial" panose="020B0604020202020204" pitchFamily="34" charset="0"/>
            </a:endParaRPr>
          </a:p>
          <a:p>
            <a:pPr>
              <a:defRPr/>
            </a:pPr>
            <a:endParaRPr lang="en-US" sz="2800" b="1" dirty="0">
              <a:solidFill>
                <a:schemeClr val="bg1"/>
              </a:solidFill>
              <a:latin typeface="Arial" panose="020B0604020202020204" pitchFamily="34" charset="0"/>
              <a:cs typeface="Arial" panose="020B0604020202020204" pitchFamily="34" charset="0"/>
            </a:endParaRPr>
          </a:p>
          <a:p>
            <a:pPr algn="ctr">
              <a:defRPr/>
            </a:pPr>
            <a:endParaRPr lang="en-US" sz="2000" b="1" dirty="0">
              <a:solidFill>
                <a:schemeClr val="bg1"/>
              </a:solidFill>
              <a:latin typeface="Arial" panose="020B0604020202020204" pitchFamily="34" charset="0"/>
              <a:cs typeface="Arial" panose="020B0604020202020204" pitchFamily="34" charset="0"/>
            </a:endParaRPr>
          </a:p>
          <a:p>
            <a:pPr algn="ctr">
              <a:defRPr/>
            </a:pPr>
            <a:endParaRPr lang="en-US" sz="2000" b="1" dirty="0">
              <a:solidFill>
                <a:schemeClr val="bg1"/>
              </a:solidFill>
              <a:latin typeface="Arial" panose="020B0604020202020204" pitchFamily="34" charset="0"/>
              <a:cs typeface="Arial" panose="020B0604020202020204" pitchFamily="34" charset="0"/>
            </a:endParaRPr>
          </a:p>
          <a:p>
            <a:pPr algn="ctr">
              <a:defRPr/>
            </a:pPr>
            <a:endParaRPr lang="en-US" sz="2000" b="1" dirty="0">
              <a:solidFill>
                <a:schemeClr val="bg1"/>
              </a:solidFill>
              <a:latin typeface="Arial" panose="020B0604020202020204" pitchFamily="34" charset="0"/>
              <a:cs typeface="Arial" panose="020B0604020202020204" pitchFamily="34" charset="0"/>
            </a:endParaRPr>
          </a:p>
          <a:p>
            <a:pPr algn="ctr">
              <a:defRPr/>
            </a:pPr>
            <a:endParaRPr lang="en-US" sz="2000" b="1" dirty="0">
              <a:solidFill>
                <a:schemeClr val="bg1"/>
              </a:solidFill>
              <a:latin typeface="Arial" panose="020B0604020202020204" pitchFamily="34" charset="0"/>
              <a:cs typeface="Arial" panose="020B0604020202020204" pitchFamily="34" charset="0"/>
            </a:endParaRPr>
          </a:p>
          <a:p>
            <a:pPr algn="ctr">
              <a:defRPr/>
            </a:pPr>
            <a:r>
              <a:rPr lang="en-US" sz="2000" b="1" dirty="0">
                <a:solidFill>
                  <a:schemeClr val="bg1"/>
                </a:solidFill>
                <a:latin typeface="Arial" panose="020B0604020202020204" pitchFamily="34" charset="0"/>
                <a:cs typeface="Arial" panose="020B0604020202020204" pitchFamily="34" charset="0"/>
              </a:rPr>
              <a:t>Internal Oversight</a:t>
            </a:r>
            <a:endParaRPr lang="en-US" altLang="en-US" sz="2000" b="1" dirty="0">
              <a:solidFill>
                <a:schemeClr val="bg1"/>
              </a:solidFill>
              <a:latin typeface="Arial" panose="020B0604020202020204" pitchFamily="34" charset="0"/>
              <a:cs typeface="Arial" panose="020B0604020202020204" pitchFamily="34" charset="0"/>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sp>
        <p:nvSpPr>
          <p:cNvPr id="14" name="TextBox 13">
            <a:extLst>
              <a:ext uri="{FF2B5EF4-FFF2-40B4-BE49-F238E27FC236}">
                <a16:creationId xmlns:a16="http://schemas.microsoft.com/office/drawing/2014/main" id="{FA03B133-702D-49F4-A8FA-ECB1BD5F1651}"/>
              </a:ext>
            </a:extLst>
          </p:cNvPr>
          <p:cNvSpPr txBox="1"/>
          <p:nvPr/>
        </p:nvSpPr>
        <p:spPr>
          <a:xfrm>
            <a:off x="2003818" y="2326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10)</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1600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9804566-555B-417B-9AE7-124AF02F65AE}"/>
              </a:ext>
            </a:extLst>
          </p:cNvPr>
          <p:cNvSpPr txBox="1">
            <a:spLocks noChangeArrowheads="1"/>
          </p:cNvSpPr>
          <p:nvPr/>
        </p:nvSpPr>
        <p:spPr>
          <a:xfrm>
            <a:off x="305225" y="357127"/>
            <a:ext cx="9013371" cy="400052"/>
          </a:xfrm>
          <a:prstGeom prst="rect">
            <a:avLst/>
          </a:prstGeom>
        </p:spPr>
        <p:txBody>
          <a:bodyPr anchor="ct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endParaRPr lang="en-US" altLang="en-US" sz="2800" b="1" dirty="0">
              <a:solidFill>
                <a:schemeClr val="accent5">
                  <a:lumMod val="75000"/>
                </a:schemeClr>
              </a:solidFill>
              <a:latin typeface="Arial" panose="020B0604020202020204" pitchFamily="34" charset="0"/>
              <a:cs typeface="Arial" panose="020B0604020202020204" pitchFamily="34" charset="0"/>
            </a:endParaRPr>
          </a:p>
        </p:txBody>
      </p:sp>
      <p:sp>
        <p:nvSpPr>
          <p:cNvPr id="6" name="Rectangle 5"/>
          <p:cNvSpPr/>
          <p:nvPr/>
        </p:nvSpPr>
        <p:spPr>
          <a:xfrm>
            <a:off x="479684" y="1394085"/>
            <a:ext cx="5321509" cy="1200842"/>
          </a:xfrm>
          <a:prstGeom prst="rect">
            <a:avLst/>
          </a:prstGeom>
        </p:spPr>
        <p:txBody>
          <a:bodyPr wrap="square">
            <a:spAutoFit/>
          </a:bodyPr>
          <a:lstStyle/>
          <a:p>
            <a:pPr>
              <a:buFont typeface="Arial" pitchFamily="34" charset="0"/>
              <a:buChar char="•"/>
            </a:pPr>
            <a:endParaRPr lang="en-US" sz="1801" dirty="0">
              <a:solidFill>
                <a:schemeClr val="bg1">
                  <a:lumMod val="50000"/>
                </a:schemeClr>
              </a:solidFill>
              <a:latin typeface="Arial" panose="020B0604020202020204" pitchFamily="34" charset="0"/>
              <a:cs typeface="Arial" panose="020B0604020202020204" pitchFamily="34" charset="0"/>
            </a:endParaRPr>
          </a:p>
          <a:p>
            <a:pPr>
              <a:buFont typeface="Arial" pitchFamily="34" charset="0"/>
              <a:buChar char="•"/>
            </a:pPr>
            <a:endParaRPr lang="en-US" sz="1801" dirty="0">
              <a:solidFill>
                <a:schemeClr val="bg1">
                  <a:lumMod val="50000"/>
                </a:schemeClr>
              </a:solidFill>
              <a:latin typeface="Arial" panose="020B0604020202020204" pitchFamily="34" charset="0"/>
              <a:cs typeface="Arial" panose="020B0604020202020204" pitchFamily="34" charset="0"/>
            </a:endParaRPr>
          </a:p>
          <a:p>
            <a:pPr>
              <a:buFont typeface="Arial" pitchFamily="34" charset="0"/>
              <a:buChar char="•"/>
            </a:pPr>
            <a:endParaRPr lang="en-US" sz="1801" dirty="0">
              <a:solidFill>
                <a:schemeClr val="bg1">
                  <a:lumMod val="50000"/>
                </a:schemeClr>
              </a:solidFill>
              <a:latin typeface="Arial" panose="020B0604020202020204" pitchFamily="34" charset="0"/>
              <a:cs typeface="Arial" panose="020B0604020202020204" pitchFamily="34" charset="0"/>
            </a:endParaRPr>
          </a:p>
          <a:p>
            <a:pPr>
              <a:buFont typeface="Arial" pitchFamily="34" charset="0"/>
              <a:buChar char="•"/>
            </a:pPr>
            <a:endParaRPr lang="en-US" sz="1801" dirty="0">
              <a:solidFill>
                <a:schemeClr val="bg1">
                  <a:lumMod val="50000"/>
                </a:schemeClr>
              </a:solidFill>
              <a:latin typeface="Arial" panose="020B0604020202020204" pitchFamily="34" charset="0"/>
              <a:cs typeface="Arial" panose="020B0604020202020204" pitchFamily="34" charset="0"/>
            </a:endParaRPr>
          </a:p>
        </p:txBody>
      </p:sp>
      <p:sp>
        <p:nvSpPr>
          <p:cNvPr id="7" name="Rectangle 6"/>
          <p:cNvSpPr/>
          <p:nvPr/>
        </p:nvSpPr>
        <p:spPr>
          <a:xfrm>
            <a:off x="254833" y="1558450"/>
            <a:ext cx="5756223" cy="646587"/>
          </a:xfrm>
          <a:prstGeom prst="rect">
            <a:avLst/>
          </a:prstGeom>
        </p:spPr>
        <p:txBody>
          <a:bodyPr wrap="square">
            <a:spAutoFit/>
          </a:bodyPr>
          <a:lstStyle/>
          <a:p>
            <a:endParaRPr lang="en-US" sz="1801" dirty="0">
              <a:solidFill>
                <a:schemeClr val="bg1">
                  <a:lumMod val="50000"/>
                </a:schemeClr>
              </a:solidFill>
              <a:latin typeface="Arial" panose="020B0604020202020204" pitchFamily="34" charset="0"/>
              <a:cs typeface="Arial" panose="020B0604020202020204" pitchFamily="34" charset="0"/>
            </a:endParaRPr>
          </a:p>
          <a:p>
            <a:pPr>
              <a:buFont typeface="Wingdings" pitchFamily="2" charset="2"/>
              <a:buChar char="ü"/>
            </a:pPr>
            <a:endParaRPr lang="en-US" sz="1801" dirty="0">
              <a:solidFill>
                <a:schemeClr val="bg1">
                  <a:lumMod val="50000"/>
                </a:schemeClr>
              </a:solidFill>
              <a:latin typeface="Arial" panose="020B0604020202020204" pitchFamily="34" charset="0"/>
              <a:cs typeface="Arial" panose="020B0604020202020204" pitchFamily="34" charset="0"/>
            </a:endParaRPr>
          </a:p>
        </p:txBody>
      </p:sp>
      <p:sp>
        <p:nvSpPr>
          <p:cNvPr id="9" name="Rectangle 8"/>
          <p:cNvSpPr/>
          <p:nvPr/>
        </p:nvSpPr>
        <p:spPr>
          <a:xfrm>
            <a:off x="2538965" y="1663604"/>
            <a:ext cx="9670804" cy="723531"/>
          </a:xfrm>
          <a:prstGeom prst="rect">
            <a:avLst/>
          </a:prstGeom>
        </p:spPr>
        <p:txBody>
          <a:bodyPr wrap="square">
            <a:spAutoFit/>
          </a:bodyPr>
          <a:lstStyle/>
          <a:p>
            <a:pPr marL="233363" lvl="0" indent="-233363">
              <a:spcAft>
                <a:spcPts val="600"/>
              </a:spcAft>
            </a:pPr>
            <a:endParaRPr lang="en-US" sz="1801" dirty="0">
              <a:solidFill>
                <a:schemeClr val="accent2"/>
              </a:solidFill>
              <a:latin typeface="Arial" panose="020B0604020202020204" pitchFamily="34" charset="0"/>
              <a:cs typeface="Arial" panose="020B0604020202020204" pitchFamily="34" charset="0"/>
            </a:endParaRPr>
          </a:p>
          <a:p>
            <a:pPr marL="233363" lvl="0" indent="-233363">
              <a:spcAft>
                <a:spcPts val="600"/>
              </a:spcAft>
              <a:buFont typeface="Arial" pitchFamily="34" charset="0"/>
              <a:buChar char="•"/>
            </a:pPr>
            <a:endParaRPr lang="en-US" sz="1801" dirty="0">
              <a:solidFill>
                <a:schemeClr val="accent2"/>
              </a:solidFill>
              <a:latin typeface="Arial" panose="020B0604020202020204" pitchFamily="34" charset="0"/>
              <a:cs typeface="Arial" panose="020B0604020202020204" pitchFamily="34" charset="0"/>
            </a:endParaRPr>
          </a:p>
        </p:txBody>
      </p:sp>
      <p:graphicFrame>
        <p:nvGraphicFramePr>
          <p:cNvPr id="11" name="Diagram 10"/>
          <p:cNvGraphicFramePr/>
          <p:nvPr>
            <p:extLst>
              <p:ext uri="{D42A27DB-BD31-4B8C-83A1-F6EECF244321}">
                <p14:modId xmlns:p14="http://schemas.microsoft.com/office/powerpoint/2010/main" val="1264127397"/>
              </p:ext>
            </p:extLst>
          </p:nvPr>
        </p:nvGraphicFramePr>
        <p:xfrm>
          <a:off x="2516764" y="1410654"/>
          <a:ext cx="9078071" cy="10020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1"/>
          <p:cNvSpPr>
            <a:spLocks noGrp="1"/>
          </p:cNvSpPr>
          <p:nvPr>
            <p:ph type="sldNum" sz="quarter" idx="12"/>
          </p:nvPr>
        </p:nvSpPr>
        <p:spPr>
          <a:xfrm>
            <a:off x="8658225" y="6356352"/>
            <a:ext cx="2743200" cy="365125"/>
          </a:xfrm>
        </p:spPr>
        <p:txBody>
          <a:bodyPr/>
          <a:lstStyle/>
          <a:p>
            <a:fld id="{F3C4BC75-6B1A-4C98-BB25-F21127A9CEE9}" type="slidenum">
              <a:rPr lang="en-US" b="1">
                <a:solidFill>
                  <a:schemeClr val="bg1"/>
                </a:solidFill>
              </a:rPr>
              <a:pPr/>
              <a:t>11</a:t>
            </a:fld>
            <a:endParaRPr lang="en-US" b="1" dirty="0">
              <a:solidFill>
                <a:schemeClr val="bg1"/>
              </a:solidFill>
            </a:endParaRPr>
          </a:p>
        </p:txBody>
      </p:sp>
      <p:sp>
        <p:nvSpPr>
          <p:cNvPr id="13" name="Rectangle 12">
            <a:extLst>
              <a:ext uri="{FF2B5EF4-FFF2-40B4-BE49-F238E27FC236}">
                <a16:creationId xmlns:a16="http://schemas.microsoft.com/office/drawing/2014/main" id="{CBC5DB88-D03D-4B6B-9242-EB113E983786}"/>
              </a:ext>
            </a:extLst>
          </p:cNvPr>
          <p:cNvSpPr/>
          <p:nvPr/>
        </p:nvSpPr>
        <p:spPr>
          <a:xfrm>
            <a:off x="1951708" y="4120966"/>
            <a:ext cx="9670804" cy="1754326"/>
          </a:xfrm>
          <a:prstGeom prst="rect">
            <a:avLst/>
          </a:prstGeom>
        </p:spPr>
        <p:txBody>
          <a:bodyPr wrap="square">
            <a:spAutoFit/>
          </a:bodyPr>
          <a:lstStyle/>
          <a:p>
            <a:pPr marL="233363" lvl="0" indent="-233363"/>
            <a:r>
              <a:rPr lang="en-US" b="1" i="1" dirty="0"/>
              <a:t> </a:t>
            </a:r>
            <a:r>
              <a:rPr lang="en-US" b="1" i="1" dirty="0">
                <a:latin typeface="Arial" panose="020B0604020202020204" pitchFamily="34" charset="0"/>
                <a:cs typeface="Arial" panose="020B0604020202020204" pitchFamily="34" charset="0"/>
              </a:rPr>
              <a:t>ISA Framework Agreement v/s Financial Regulations v/s Financial Procedures</a:t>
            </a:r>
          </a:p>
          <a:p>
            <a:pPr marL="342900" indent="-342900">
              <a:buFont typeface="Wingdings" panose="05000000000000000000" pitchFamily="2" charset="2"/>
              <a:buChar char="q"/>
            </a:pPr>
            <a:r>
              <a:rPr lang="en-US" dirty="0">
                <a:latin typeface="Arial" panose="020B0604020202020204" pitchFamily="34" charset="0"/>
                <a:cs typeface="Arial" panose="020B0604020202020204" pitchFamily="34" charset="0"/>
              </a:rPr>
              <a:t>Conflict between any provision of Regulations and the ISA Framework Agreement		             ISA Framework Agreement shall prevail</a:t>
            </a:r>
          </a:p>
          <a:p>
            <a:pPr marL="285750" indent="-285750">
              <a:buFont typeface="Wingdings" panose="05000000000000000000" pitchFamily="2" charset="2"/>
              <a:buChar char="q"/>
            </a:pPr>
            <a:r>
              <a:rPr lang="en-US" dirty="0">
                <a:latin typeface="Arial" panose="020B0604020202020204" pitchFamily="34" charset="0"/>
                <a:cs typeface="Arial" panose="020B0604020202020204" pitchFamily="34" charset="0"/>
              </a:rPr>
              <a:t> Conflict between Regulations and Financial Procedures	              Regulations shall</a:t>
            </a:r>
          </a:p>
          <a:p>
            <a:r>
              <a:rPr lang="en-US" dirty="0">
                <a:latin typeface="Arial" panose="020B0604020202020204" pitchFamily="34" charset="0"/>
                <a:cs typeface="Arial" panose="020B0604020202020204" pitchFamily="34" charset="0"/>
              </a:rPr>
              <a:t>      prevail</a:t>
            </a:r>
          </a:p>
          <a:p>
            <a:pPr lvl="0"/>
            <a:endParaRPr lang="en-US" dirty="0"/>
          </a:p>
        </p:txBody>
      </p:sp>
      <p:sp>
        <p:nvSpPr>
          <p:cNvPr id="15" name="TextBox 14">
            <a:extLst>
              <a:ext uri="{FF2B5EF4-FFF2-40B4-BE49-F238E27FC236}">
                <a16:creationId xmlns:a16="http://schemas.microsoft.com/office/drawing/2014/main" id="{5473109D-BE8E-43A1-BA31-327F14FA76A2}"/>
              </a:ext>
            </a:extLst>
          </p:cNvPr>
          <p:cNvSpPr txBox="1"/>
          <p:nvPr/>
        </p:nvSpPr>
        <p:spPr>
          <a:xfrm>
            <a:off x="0" y="-1"/>
            <a:ext cx="2011680" cy="6858000"/>
          </a:xfrm>
          <a:prstGeom prst="rect">
            <a:avLst/>
          </a:prstGeom>
          <a:solidFill>
            <a:srgbClr val="0070C0"/>
          </a:solidFill>
        </p:spPr>
        <p:txBody>
          <a:bodyPr wrap="square" rtlCol="0">
            <a:spAutoFit/>
          </a:bodyPr>
          <a:lstStyle/>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endParaRPr lang="en-US" sz="1400" b="1" dirty="0">
              <a:solidFill>
                <a:schemeClr val="bg1"/>
              </a:solidFill>
              <a:effectLst>
                <a:outerShdw blurRad="38100" dist="38100" dir="2700000" algn="tl">
                  <a:srgbClr val="000000">
                    <a:alpha val="43137"/>
                  </a:srgbClr>
                </a:outerShdw>
              </a:effectLst>
            </a:endParaRPr>
          </a:p>
          <a:p>
            <a:pPr>
              <a:defRPr/>
            </a:pPr>
            <a:endParaRPr lang="en-US" sz="2800" b="1" dirty="0">
              <a:solidFill>
                <a:schemeClr val="bg1"/>
              </a:solidFill>
              <a:latin typeface="Arial" panose="020B0604020202020204" pitchFamily="34" charset="0"/>
              <a:cs typeface="Arial" panose="020B0604020202020204" pitchFamily="34" charset="0"/>
            </a:endParaRPr>
          </a:p>
          <a:p>
            <a:pPr>
              <a:defRPr/>
            </a:pPr>
            <a:endParaRPr lang="en-US" sz="2800" b="1" dirty="0">
              <a:solidFill>
                <a:schemeClr val="bg1"/>
              </a:solidFill>
              <a:latin typeface="Arial" panose="020B0604020202020204" pitchFamily="34" charset="0"/>
              <a:cs typeface="Arial" panose="020B0604020202020204" pitchFamily="34" charset="0"/>
            </a:endParaRPr>
          </a:p>
          <a:p>
            <a:pPr algn="ctr" defTabSz="457200">
              <a:spcBef>
                <a:spcPct val="0"/>
              </a:spcBef>
              <a:defRPr/>
            </a:pPr>
            <a:endParaRPr lang="en-US" sz="2000" b="1" dirty="0">
              <a:solidFill>
                <a:schemeClr val="bg1"/>
              </a:solidFill>
              <a:latin typeface="Arial" panose="020B0604020202020204" pitchFamily="34" charset="0"/>
              <a:cs typeface="Arial" panose="020B0604020202020204" pitchFamily="34" charset="0"/>
            </a:endParaRPr>
          </a:p>
          <a:p>
            <a:pPr algn="ctr" defTabSz="457200">
              <a:spcBef>
                <a:spcPct val="0"/>
              </a:spcBef>
              <a:defRPr/>
            </a:pPr>
            <a:endParaRPr lang="en-US" sz="2000" b="1" dirty="0">
              <a:solidFill>
                <a:schemeClr val="bg1"/>
              </a:solidFill>
              <a:latin typeface="Arial" panose="020B0604020202020204" pitchFamily="34" charset="0"/>
              <a:cs typeface="Arial" panose="020B0604020202020204" pitchFamily="34" charset="0"/>
            </a:endParaRPr>
          </a:p>
          <a:p>
            <a:pPr algn="ctr" defTabSz="457200">
              <a:spcBef>
                <a:spcPct val="0"/>
              </a:spcBef>
              <a:defRPr/>
            </a:pPr>
            <a:r>
              <a:rPr lang="en-US" sz="2000" b="1" dirty="0">
                <a:solidFill>
                  <a:schemeClr val="bg1"/>
                </a:solidFill>
                <a:latin typeface="Arial" panose="020B0604020202020204" pitchFamily="34" charset="0"/>
                <a:cs typeface="Arial" panose="020B0604020202020204" pitchFamily="34" charset="0"/>
              </a:rPr>
              <a:t>Financial Statements and Accounts &amp; General Provisions</a:t>
            </a:r>
            <a:endParaRPr lang="en-US" sz="20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sp>
        <p:nvSpPr>
          <p:cNvPr id="16" name="TextBox 15">
            <a:extLst>
              <a:ext uri="{FF2B5EF4-FFF2-40B4-BE49-F238E27FC236}">
                <a16:creationId xmlns:a16="http://schemas.microsoft.com/office/drawing/2014/main" id="{863C532D-BBB1-43A7-A297-41E25D7E04C6}"/>
              </a:ext>
            </a:extLst>
          </p:cNvPr>
          <p:cNvSpPr txBox="1"/>
          <p:nvPr/>
        </p:nvSpPr>
        <p:spPr>
          <a:xfrm>
            <a:off x="2003818" y="2326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11 and 12)</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0D988E50-B71C-46CD-ADA9-441EDDB807FB}"/>
              </a:ext>
            </a:extLst>
          </p:cNvPr>
          <p:cNvSpPr/>
          <p:nvPr/>
        </p:nvSpPr>
        <p:spPr>
          <a:xfrm>
            <a:off x="2011680" y="2746517"/>
            <a:ext cx="9670804" cy="923586"/>
          </a:xfrm>
          <a:prstGeom prst="rect">
            <a:avLst/>
          </a:prstGeom>
        </p:spPr>
        <p:txBody>
          <a:bodyPr wrap="square">
            <a:spAutoFit/>
          </a:bodyPr>
          <a:lstStyle/>
          <a:p>
            <a:pPr marL="233363" lvl="0" indent="-233363"/>
            <a:r>
              <a:rPr lang="en-US" b="1" i="1" dirty="0">
                <a:latin typeface="Arial" panose="020B0604020202020204" pitchFamily="34" charset="0"/>
                <a:cs typeface="Arial" panose="020B0604020202020204" pitchFamily="34" charset="0"/>
              </a:rPr>
              <a:t>Currency of accounting records</a:t>
            </a:r>
          </a:p>
          <a:p>
            <a:pPr marL="342900" lvl="0" indent="-342900">
              <a:spcAft>
                <a:spcPts val="600"/>
              </a:spcAft>
              <a:buFont typeface="Wingdings" panose="05000000000000000000" pitchFamily="2" charset="2"/>
              <a:buChar char="q"/>
            </a:pPr>
            <a:r>
              <a:rPr lang="en-US" sz="1801" dirty="0">
                <a:latin typeface="Arial" panose="020B0604020202020204" pitchFamily="34" charset="0"/>
                <a:cs typeface="Arial" panose="020B0604020202020204" pitchFamily="34" charset="0"/>
              </a:rPr>
              <a:t>At ISA, 	        accounts maintained in such currency or currencies as the DG may deem necessary. </a:t>
            </a:r>
          </a:p>
        </p:txBody>
      </p:sp>
      <p:sp>
        <p:nvSpPr>
          <p:cNvPr id="19" name="Right Arrow 1">
            <a:extLst>
              <a:ext uri="{FF2B5EF4-FFF2-40B4-BE49-F238E27FC236}">
                <a16:creationId xmlns:a16="http://schemas.microsoft.com/office/drawing/2014/main" id="{886D20C7-6AC3-4CC5-A4E5-1ADD91635CAF}"/>
              </a:ext>
            </a:extLst>
          </p:cNvPr>
          <p:cNvSpPr/>
          <p:nvPr/>
        </p:nvSpPr>
        <p:spPr>
          <a:xfrm>
            <a:off x="3207858" y="3180580"/>
            <a:ext cx="1143000"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1">
            <a:extLst>
              <a:ext uri="{FF2B5EF4-FFF2-40B4-BE49-F238E27FC236}">
                <a16:creationId xmlns:a16="http://schemas.microsoft.com/office/drawing/2014/main" id="{05E9BAA2-2421-4A48-B569-80893E5C1720}"/>
              </a:ext>
            </a:extLst>
          </p:cNvPr>
          <p:cNvSpPr/>
          <p:nvPr/>
        </p:nvSpPr>
        <p:spPr>
          <a:xfrm>
            <a:off x="2567778" y="4816347"/>
            <a:ext cx="1143000"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1">
            <a:extLst>
              <a:ext uri="{FF2B5EF4-FFF2-40B4-BE49-F238E27FC236}">
                <a16:creationId xmlns:a16="http://schemas.microsoft.com/office/drawing/2014/main" id="{F5D2FD6E-5461-4811-A4C4-5BEAC7866E39}"/>
              </a:ext>
            </a:extLst>
          </p:cNvPr>
          <p:cNvSpPr/>
          <p:nvPr/>
        </p:nvSpPr>
        <p:spPr>
          <a:xfrm>
            <a:off x="8106530" y="5102956"/>
            <a:ext cx="1143000"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1600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1991" y="243684"/>
            <a:ext cx="2357309" cy="745390"/>
          </a:xfrm>
          <a:prstGeom prst="rect">
            <a:avLst/>
          </a:prstGeom>
        </p:spPr>
      </p:pic>
      <p:sp>
        <p:nvSpPr>
          <p:cNvPr id="8" name="TextBox 7">
            <a:extLst>
              <a:ext uri="{FF2B5EF4-FFF2-40B4-BE49-F238E27FC236}">
                <a16:creationId xmlns:a16="http://schemas.microsoft.com/office/drawing/2014/main" id="{809662F2-C688-430D-95C9-0083CC4860D8}"/>
              </a:ext>
            </a:extLst>
          </p:cNvPr>
          <p:cNvSpPr txBox="1"/>
          <p:nvPr/>
        </p:nvSpPr>
        <p:spPr>
          <a:xfrm>
            <a:off x="1891146" y="2992582"/>
            <a:ext cx="8610600" cy="769441"/>
          </a:xfrm>
          <a:prstGeom prst="rect">
            <a:avLst/>
          </a:prstGeom>
          <a:solidFill>
            <a:srgbClr val="0070C0"/>
          </a:solidFill>
        </p:spPr>
        <p:txBody>
          <a:bodyPr wrap="square" rtlCol="0">
            <a:spAutoFit/>
          </a:bodyPr>
          <a:lstStyle/>
          <a:p>
            <a:pPr algn="ctr"/>
            <a:r>
              <a:rPr lang="en-US" sz="4400" b="1" dirty="0">
                <a:solidFill>
                  <a:schemeClr val="bg1"/>
                </a:solidFill>
              </a:rPr>
              <a:t>Staff Regulations</a:t>
            </a:r>
          </a:p>
        </p:txBody>
      </p:sp>
    </p:spTree>
    <p:extLst>
      <p:ext uri="{BB962C8B-B14F-4D97-AF65-F5344CB8AC3E}">
        <p14:creationId xmlns:p14="http://schemas.microsoft.com/office/powerpoint/2010/main" val="3678228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85309" y="243685"/>
            <a:ext cx="2357309" cy="745390"/>
          </a:xfrm>
          <a:prstGeom prst="rect">
            <a:avLst/>
          </a:prstGeom>
        </p:spPr>
      </p:pic>
      <p:sp>
        <p:nvSpPr>
          <p:cNvPr id="5" name="TextBox 4">
            <a:extLst>
              <a:ext uri="{FF2B5EF4-FFF2-40B4-BE49-F238E27FC236}">
                <a16:creationId xmlns:a16="http://schemas.microsoft.com/office/drawing/2014/main" id="{5473109D-BE8E-43A1-BA31-327F14FA76A2}"/>
              </a:ext>
            </a:extLst>
          </p:cNvPr>
          <p:cNvSpPr txBox="1"/>
          <p:nvPr/>
        </p:nvSpPr>
        <p:spPr>
          <a:xfrm>
            <a:off x="0" y="-42656"/>
            <a:ext cx="2126019" cy="6986528"/>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r>
              <a:rPr lang="en-US" sz="2800" b="1" dirty="0">
                <a:solidFill>
                  <a:schemeClr val="bg1"/>
                </a:solidFill>
                <a:effectLst>
                  <a:outerShdw blurRad="38100" dist="38100" dir="2700000" algn="tl">
                    <a:srgbClr val="000000">
                      <a:alpha val="43137"/>
                    </a:srgbClr>
                  </a:outerShdw>
                </a:effectLst>
              </a:rPr>
              <a:t>Duties, Obligations and Privileges</a:t>
            </a: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graphicFrame>
        <p:nvGraphicFramePr>
          <p:cNvPr id="6" name="Diagram 5"/>
          <p:cNvGraphicFramePr/>
          <p:nvPr>
            <p:extLst/>
          </p:nvPr>
        </p:nvGraphicFramePr>
        <p:xfrm>
          <a:off x="3080327" y="113453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7137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91C7962-92CA-44A9-835D-B3C3FCF4F48F}" type="slidenum">
              <a:rPr lang="en-IN" smtClean="0"/>
              <a:pPr/>
              <a:t>14</a:t>
            </a:fld>
            <a:endParaRPr lang="en-IN"/>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40727" y="217699"/>
            <a:ext cx="2357309" cy="745390"/>
          </a:xfrm>
          <a:prstGeom prst="rect">
            <a:avLst/>
          </a:prstGeom>
        </p:spPr>
      </p:pic>
      <p:sp>
        <p:nvSpPr>
          <p:cNvPr id="7" name="TextBox 6">
            <a:extLst>
              <a:ext uri="{FF2B5EF4-FFF2-40B4-BE49-F238E27FC236}">
                <a16:creationId xmlns:a16="http://schemas.microsoft.com/office/drawing/2014/main" id="{5473109D-BE8E-43A1-BA31-327F14FA76A2}"/>
              </a:ext>
            </a:extLst>
          </p:cNvPr>
          <p:cNvSpPr txBox="1"/>
          <p:nvPr/>
        </p:nvSpPr>
        <p:spPr>
          <a:xfrm>
            <a:off x="0" y="-42656"/>
            <a:ext cx="2357309" cy="6986528"/>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r>
              <a:rPr lang="en-IN" sz="2800" b="1" dirty="0">
                <a:solidFill>
                  <a:schemeClr val="bg1"/>
                </a:solidFill>
                <a:effectLst>
                  <a:outerShdw blurRad="38100" dist="38100" dir="2700000" algn="tl">
                    <a:srgbClr val="000000">
                      <a:alpha val="43137"/>
                    </a:srgbClr>
                  </a:outerShdw>
                </a:effectLst>
              </a:rPr>
              <a:t>Appointments</a:t>
            </a:r>
          </a:p>
          <a:p>
            <a:endParaRPr lang="en-IN" sz="2800" b="1" dirty="0">
              <a:solidFill>
                <a:schemeClr val="bg1"/>
              </a:solidFill>
              <a:effectLst>
                <a:outerShdw blurRad="38100" dist="38100" dir="2700000" algn="tl">
                  <a:srgbClr val="000000">
                    <a:alpha val="43137"/>
                  </a:srgbClr>
                </a:outerShdw>
              </a:effectLst>
            </a:endParaRPr>
          </a:p>
          <a:p>
            <a:endParaRPr lang="en-IN" sz="2800" b="1" i="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graphicFrame>
        <p:nvGraphicFramePr>
          <p:cNvPr id="8" name="Diagram 7"/>
          <p:cNvGraphicFramePr/>
          <p:nvPr/>
        </p:nvGraphicFramePr>
        <p:xfrm>
          <a:off x="2479964" y="942109"/>
          <a:ext cx="9476509"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87648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448599" y="2664487"/>
            <a:ext cx="3422802" cy="1357321"/>
          </a:xfrm>
        </p:spPr>
        <p:txBody>
          <a:bodyPr>
            <a:normAutofit fontScale="92500" lnSpcReduction="20000"/>
          </a:bodyPr>
          <a:lstStyle/>
          <a:p>
            <a:pPr algn="just"/>
            <a:endParaRPr lang="en-US" sz="1900" dirty="0">
              <a:solidFill>
                <a:schemeClr val="tx1"/>
              </a:solidFill>
              <a:latin typeface="Arial" pitchFamily="34" charset="0"/>
              <a:cs typeface="Arial" pitchFamily="34" charset="0"/>
            </a:endParaRPr>
          </a:p>
          <a:p>
            <a:pPr algn="just"/>
            <a:r>
              <a:rPr lang="en-US" sz="2000" dirty="0">
                <a:solidFill>
                  <a:schemeClr val="tx1"/>
                </a:solidFill>
                <a:latin typeface="Arial" pitchFamily="34" charset="0"/>
                <a:cs typeface="Arial" pitchFamily="34" charset="0"/>
              </a:rPr>
              <a:t>The recruitment and selection of staff members at ISA will be guided by the following six principles</a:t>
            </a:r>
            <a:r>
              <a:rPr lang="en-US" sz="1900" i="1" dirty="0">
                <a:solidFill>
                  <a:schemeClr val="tx1"/>
                </a:solidFill>
                <a:latin typeface="Arial" pitchFamily="34" charset="0"/>
                <a:cs typeface="Arial" pitchFamily="34" charset="0"/>
              </a:rPr>
              <a:t>:</a:t>
            </a:r>
            <a:endParaRPr lang="en-IN" sz="1600" dirty="0">
              <a:solidFill>
                <a:schemeClr val="tx1"/>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891C7962-92CA-44A9-835D-B3C3FCF4F48F}" type="slidenum">
              <a:rPr lang="en-IN" smtClean="0"/>
              <a:pPr/>
              <a:t>15</a:t>
            </a:fld>
            <a:endParaRPr lang="en-IN"/>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09663" y="3180"/>
            <a:ext cx="2357309" cy="745390"/>
          </a:xfrm>
          <a:prstGeom prst="rect">
            <a:avLst/>
          </a:prstGeom>
        </p:spPr>
      </p:pic>
      <p:sp>
        <p:nvSpPr>
          <p:cNvPr id="6" name="TextBox 5">
            <a:extLst>
              <a:ext uri="{FF2B5EF4-FFF2-40B4-BE49-F238E27FC236}">
                <a16:creationId xmlns:a16="http://schemas.microsoft.com/office/drawing/2014/main" id="{5473109D-BE8E-43A1-BA31-327F14FA76A2}"/>
              </a:ext>
            </a:extLst>
          </p:cNvPr>
          <p:cNvSpPr txBox="1"/>
          <p:nvPr/>
        </p:nvSpPr>
        <p:spPr>
          <a:xfrm>
            <a:off x="0" y="-42656"/>
            <a:ext cx="2126019" cy="6986528"/>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r>
              <a:rPr lang="en-IN" sz="2800" b="1" dirty="0">
                <a:solidFill>
                  <a:schemeClr val="bg1"/>
                </a:solidFill>
                <a:effectLst>
                  <a:outerShdw blurRad="38100" dist="38100" dir="2700000" algn="tl">
                    <a:srgbClr val="000000">
                      <a:alpha val="43137"/>
                    </a:srgbClr>
                  </a:outerShdw>
                </a:effectLst>
              </a:rPr>
              <a:t>Guiding Principles</a:t>
            </a:r>
          </a:p>
          <a:p>
            <a:endParaRPr lang="en-IN"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graphicFrame>
        <p:nvGraphicFramePr>
          <p:cNvPr id="7" name="Diagram 6"/>
          <p:cNvGraphicFramePr/>
          <p:nvPr>
            <p:extLst/>
          </p:nvPr>
        </p:nvGraphicFramePr>
        <p:xfrm>
          <a:off x="594607" y="309383"/>
          <a:ext cx="10268190" cy="6295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007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B0A1E3-9DD9-4CF2-911D-3D084E5A0BB4}"/>
              </a:ext>
            </a:extLst>
          </p:cNvPr>
          <p:cNvSpPr>
            <a:spLocks noGrp="1"/>
          </p:cNvSpPr>
          <p:nvPr>
            <p:ph idx="1"/>
          </p:nvPr>
        </p:nvSpPr>
        <p:spPr>
          <a:xfrm>
            <a:off x="2521527" y="1073924"/>
            <a:ext cx="9337568" cy="4911635"/>
          </a:xfrm>
        </p:spPr>
        <p:txBody>
          <a:bodyPr>
            <a:normAutofit/>
          </a:bodyPr>
          <a:lstStyle/>
          <a:p>
            <a:pPr algn="just">
              <a:buFont typeface="Wingdings" panose="05000000000000000000" pitchFamily="2" charset="2"/>
              <a:buChar char="q"/>
            </a:pPr>
            <a:r>
              <a:rPr lang="en-IN" sz="2100" b="1" dirty="0">
                <a:latin typeface="Arial" pitchFamily="34" charset="0"/>
                <a:cs typeface="Arial" pitchFamily="34" charset="0"/>
              </a:rPr>
              <a:t>Salary</a:t>
            </a:r>
          </a:p>
          <a:p>
            <a:pPr marL="0" indent="0" algn="just">
              <a:buNone/>
            </a:pPr>
            <a:r>
              <a:rPr lang="en-IN" sz="2100" dirty="0">
                <a:latin typeface="Arial" pitchFamily="34" charset="0"/>
                <a:cs typeface="Arial" pitchFamily="34" charset="0"/>
              </a:rPr>
              <a:t>Salaries of staff members shall be fixed by the Director-General in conformity with the United Nations common system standards. </a:t>
            </a:r>
          </a:p>
          <a:p>
            <a:pPr algn="just">
              <a:buFont typeface="Wingdings" panose="05000000000000000000" pitchFamily="2" charset="2"/>
              <a:buChar char="q"/>
            </a:pPr>
            <a:endParaRPr lang="en-IN" sz="2100" dirty="0">
              <a:latin typeface="Arial" pitchFamily="34" charset="0"/>
              <a:cs typeface="Arial" pitchFamily="34" charset="0"/>
            </a:endParaRPr>
          </a:p>
          <a:p>
            <a:pPr algn="just">
              <a:buFont typeface="Wingdings" panose="05000000000000000000" pitchFamily="2" charset="2"/>
              <a:buChar char="q"/>
            </a:pPr>
            <a:r>
              <a:rPr lang="en-IN" sz="2100" b="1" dirty="0">
                <a:latin typeface="Arial" pitchFamily="34" charset="0"/>
                <a:cs typeface="Arial" pitchFamily="34" charset="0"/>
              </a:rPr>
              <a:t>Allowances and benefits </a:t>
            </a:r>
          </a:p>
          <a:p>
            <a:pPr marL="0" indent="0" algn="just">
              <a:buNone/>
            </a:pPr>
            <a:r>
              <a:rPr lang="en-IN" sz="2100" dirty="0">
                <a:latin typeface="Arial" pitchFamily="34" charset="0"/>
                <a:cs typeface="Arial" pitchFamily="34" charset="0"/>
              </a:rPr>
              <a:t>Staff members shall be granted allowances and benefits in accordance with the United Nations common system standards. The Director-General shall specify such allowances and benefits in the Staff Rules.</a:t>
            </a:r>
          </a:p>
          <a:p>
            <a:pPr algn="just">
              <a:buFont typeface="Wingdings" panose="05000000000000000000" pitchFamily="2" charset="2"/>
              <a:buChar char="q"/>
            </a:pPr>
            <a:endParaRPr lang="en-IN" sz="2100" dirty="0">
              <a:latin typeface="Arial" pitchFamily="34" charset="0"/>
              <a:cs typeface="Arial" pitchFamily="34" charset="0"/>
            </a:endParaRPr>
          </a:p>
          <a:p>
            <a:pPr algn="just">
              <a:buFont typeface="Wingdings" panose="05000000000000000000" pitchFamily="2" charset="2"/>
              <a:buChar char="q"/>
            </a:pPr>
            <a:r>
              <a:rPr lang="en-US" sz="2100" b="1" dirty="0">
                <a:latin typeface="Arial" pitchFamily="34" charset="0"/>
                <a:cs typeface="Arial" pitchFamily="34" charset="0"/>
              </a:rPr>
              <a:t>Repatriation Grant</a:t>
            </a:r>
          </a:p>
          <a:p>
            <a:pPr marL="0" indent="0" algn="just">
              <a:buNone/>
            </a:pPr>
            <a:r>
              <a:rPr lang="en-US" sz="2100" dirty="0">
                <a:latin typeface="Arial" pitchFamily="34" charset="0"/>
                <a:cs typeface="Arial" pitchFamily="34" charset="0"/>
              </a:rPr>
              <a:t>Staff member shall be paid repatriation grant in accordance UN common system standard at per Staff Regulation under the terms and conditions specified by the Director General under the staff rule.</a:t>
            </a:r>
          </a:p>
          <a:p>
            <a:pPr algn="just">
              <a:buFont typeface="Wingdings" panose="05000000000000000000" pitchFamily="2" charset="2"/>
              <a:buChar char="q"/>
            </a:pPr>
            <a:endParaRPr lang="en-IN" dirty="0"/>
          </a:p>
          <a:p>
            <a:pPr marL="0" indent="0" algn="just">
              <a:buNone/>
            </a:pPr>
            <a:endParaRPr lang="en-IN" dirty="0"/>
          </a:p>
          <a:p>
            <a:pPr algn="just"/>
            <a:endParaRPr lang="en-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46574" y="215975"/>
            <a:ext cx="2357309" cy="745390"/>
          </a:xfrm>
          <a:prstGeom prst="rect">
            <a:avLst/>
          </a:prstGeom>
        </p:spPr>
      </p:pic>
      <p:sp>
        <p:nvSpPr>
          <p:cNvPr id="5" name="TextBox 4">
            <a:extLst>
              <a:ext uri="{FF2B5EF4-FFF2-40B4-BE49-F238E27FC236}">
                <a16:creationId xmlns:a16="http://schemas.microsoft.com/office/drawing/2014/main" id="{5473109D-BE8E-43A1-BA31-327F14FA76A2}"/>
              </a:ext>
            </a:extLst>
          </p:cNvPr>
          <p:cNvSpPr txBox="1"/>
          <p:nvPr/>
        </p:nvSpPr>
        <p:spPr>
          <a:xfrm>
            <a:off x="0" y="-42656"/>
            <a:ext cx="2126019" cy="6986528"/>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r>
              <a:rPr lang="en-IN" sz="2800" b="1" dirty="0">
                <a:solidFill>
                  <a:schemeClr val="bg1"/>
                </a:solidFill>
                <a:effectLst>
                  <a:outerShdw blurRad="38100" dist="38100" dir="2700000" algn="tl">
                    <a:srgbClr val="000000">
                      <a:alpha val="43137"/>
                    </a:srgbClr>
                  </a:outerShdw>
                </a:effectLst>
              </a:rPr>
              <a:t>Salaries, allowances and leave</a:t>
            </a: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62417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18468" y="200135"/>
            <a:ext cx="2357309" cy="745390"/>
          </a:xfrm>
          <a:prstGeom prst="rect">
            <a:avLst/>
          </a:prstGeom>
        </p:spPr>
      </p:pic>
      <p:sp>
        <p:nvSpPr>
          <p:cNvPr id="5" name="TextBox 4">
            <a:extLst>
              <a:ext uri="{FF2B5EF4-FFF2-40B4-BE49-F238E27FC236}">
                <a16:creationId xmlns:a16="http://schemas.microsoft.com/office/drawing/2014/main" id="{5473109D-BE8E-43A1-BA31-327F14FA76A2}"/>
              </a:ext>
            </a:extLst>
          </p:cNvPr>
          <p:cNvSpPr txBox="1"/>
          <p:nvPr/>
        </p:nvSpPr>
        <p:spPr>
          <a:xfrm>
            <a:off x="0" y="-42656"/>
            <a:ext cx="2126019" cy="6986528"/>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r>
              <a:rPr lang="en-US" sz="2800" b="1" dirty="0">
                <a:solidFill>
                  <a:schemeClr val="bg1"/>
                </a:solidFill>
                <a:effectLst>
                  <a:outerShdw blurRad="38100" dist="38100" dir="2700000" algn="tl">
                    <a:srgbClr val="000000">
                      <a:alpha val="43137"/>
                    </a:srgbClr>
                  </a:outerShdw>
                </a:effectLst>
              </a:rPr>
              <a:t>Attendance and Leave</a:t>
            </a: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graphicFrame>
        <p:nvGraphicFramePr>
          <p:cNvPr id="7" name="Diagram 6"/>
          <p:cNvGraphicFramePr/>
          <p:nvPr>
            <p:extLst/>
          </p:nvPr>
        </p:nvGraphicFramePr>
        <p:xfrm>
          <a:off x="2653927" y="572830"/>
          <a:ext cx="876992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0628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011DBD-EA5A-47FC-82F4-72E354266D07}"/>
              </a:ext>
            </a:extLst>
          </p:cNvPr>
          <p:cNvSpPr>
            <a:spLocks noGrp="1"/>
          </p:cNvSpPr>
          <p:nvPr>
            <p:ph idx="1"/>
          </p:nvPr>
        </p:nvSpPr>
        <p:spPr>
          <a:xfrm>
            <a:off x="2327563" y="1783673"/>
            <a:ext cx="9237419" cy="4991595"/>
          </a:xfrm>
        </p:spPr>
        <p:txBody>
          <a:bodyPr>
            <a:normAutofit/>
          </a:bodyPr>
          <a:lstStyle/>
          <a:p>
            <a:pPr lvl="0" algn="just"/>
            <a:endParaRPr lang="en-IN" sz="2400" dirty="0">
              <a:latin typeface="Arial" pitchFamily="34" charset="0"/>
              <a:cs typeface="Arial" pitchFamily="34" charset="0"/>
            </a:endParaRPr>
          </a:p>
          <a:p>
            <a:pPr lvl="0" algn="just"/>
            <a:endParaRPr lang="en-IN" sz="2400" dirty="0">
              <a:latin typeface="Arial" pitchFamily="34" charset="0"/>
              <a:cs typeface="Arial" pitchFamily="34" charset="0"/>
            </a:endParaRPr>
          </a:p>
          <a:p>
            <a:pPr lvl="0" algn="just"/>
            <a:endParaRPr lang="en-IN" sz="2400" dirty="0">
              <a:latin typeface="Arial" pitchFamily="34" charset="0"/>
              <a:cs typeface="Arial" pitchFamily="34" charset="0"/>
            </a:endParaRPr>
          </a:p>
          <a:p>
            <a:pPr lvl="0" algn="just"/>
            <a:endParaRPr lang="en-IN" sz="2400" dirty="0">
              <a:latin typeface="Arial" pitchFamily="34" charset="0"/>
              <a:cs typeface="Arial" pitchFamily="34" charset="0"/>
            </a:endParaRPr>
          </a:p>
          <a:p>
            <a:pPr lvl="0" algn="just"/>
            <a:endParaRPr lang="en-IN" sz="2400" dirty="0">
              <a:latin typeface="Arial" pitchFamily="34" charset="0"/>
              <a:cs typeface="Arial" pitchFamily="34" charset="0"/>
            </a:endParaRPr>
          </a:p>
          <a:p>
            <a:pPr lvl="0" algn="just"/>
            <a:endParaRPr lang="en-IN" sz="2400" dirty="0">
              <a:latin typeface="Arial" pitchFamily="34" charset="0"/>
              <a:cs typeface="Arial" pitchFamily="34" charset="0"/>
            </a:endParaRPr>
          </a:p>
          <a:p>
            <a:pPr lvl="0" algn="just"/>
            <a:endParaRPr lang="en-IN" sz="2400" dirty="0">
              <a:latin typeface="Arial" pitchFamily="34" charset="0"/>
              <a:cs typeface="Arial" pitchFamily="34" charset="0"/>
            </a:endParaRPr>
          </a:p>
          <a:p>
            <a:pPr lvl="0" algn="just">
              <a:buNone/>
            </a:pPr>
            <a:r>
              <a:rPr lang="en-IN" sz="2400" dirty="0">
                <a:latin typeface="Arial" pitchFamily="34" charset="0"/>
                <a:cs typeface="Arial" pitchFamily="34" charset="0"/>
              </a:rPr>
              <a:t> </a:t>
            </a:r>
          </a:p>
          <a:p>
            <a:pPr lvl="0" algn="just"/>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1200" y="252392"/>
            <a:ext cx="2357309" cy="745390"/>
          </a:xfrm>
          <a:prstGeom prst="rect">
            <a:avLst/>
          </a:prstGeom>
        </p:spPr>
      </p:pic>
      <p:sp>
        <p:nvSpPr>
          <p:cNvPr id="5" name="TextBox 4">
            <a:extLst>
              <a:ext uri="{FF2B5EF4-FFF2-40B4-BE49-F238E27FC236}">
                <a16:creationId xmlns:a16="http://schemas.microsoft.com/office/drawing/2014/main" id="{5473109D-BE8E-43A1-BA31-327F14FA76A2}"/>
              </a:ext>
            </a:extLst>
          </p:cNvPr>
          <p:cNvSpPr txBox="1"/>
          <p:nvPr/>
        </p:nvSpPr>
        <p:spPr>
          <a:xfrm>
            <a:off x="0" y="-42656"/>
            <a:ext cx="2438400" cy="6924973"/>
          </a:xfrm>
          <a:prstGeom prst="rect">
            <a:avLst/>
          </a:prstGeom>
          <a:solidFill>
            <a:srgbClr val="0070C0"/>
          </a:solidFill>
        </p:spPr>
        <p:txBody>
          <a:bodyPr wrap="square" rtlCol="0">
            <a:spAutoFit/>
          </a:bodyPr>
          <a:lstStyle/>
          <a:p>
            <a:endParaRPr lang="en-US" sz="2800" b="1" dirty="0">
              <a:effectLst>
                <a:outerShdw blurRad="38100" dist="38100" dir="2700000" algn="tl">
                  <a:srgbClr val="000000">
                    <a:alpha val="43137"/>
                  </a:srgbClr>
                </a:outerShdw>
              </a:effectLst>
            </a:endParaRPr>
          </a:p>
          <a:p>
            <a:endParaRPr lang="en-US" sz="2800" b="1" dirty="0">
              <a:effectLst>
                <a:outerShdw blurRad="38100" dist="38100" dir="2700000" algn="tl">
                  <a:srgbClr val="000000">
                    <a:alpha val="43137"/>
                  </a:srgbClr>
                </a:outerShdw>
              </a:effectLst>
            </a:endParaRPr>
          </a:p>
          <a:p>
            <a:endParaRPr lang="en-US" sz="2800" b="1" dirty="0">
              <a:effectLst>
                <a:outerShdw blurRad="38100" dist="38100" dir="2700000" algn="tl">
                  <a:srgbClr val="000000">
                    <a:alpha val="43137"/>
                  </a:srgbClr>
                </a:outerShdw>
              </a:effectLst>
            </a:endParaRPr>
          </a:p>
          <a:p>
            <a:endParaRPr lang="en-US" sz="2800" b="1" dirty="0">
              <a:effectLst>
                <a:outerShdw blurRad="38100" dist="38100" dir="2700000" algn="tl">
                  <a:srgbClr val="000000">
                    <a:alpha val="43137"/>
                  </a:srgbClr>
                </a:outerShdw>
              </a:effectLst>
            </a:endParaRPr>
          </a:p>
          <a:p>
            <a:endParaRPr lang="en-US" sz="2800" b="1" dirty="0">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r>
              <a:rPr lang="en-IN" sz="2800" b="1" dirty="0">
                <a:solidFill>
                  <a:schemeClr val="bg1"/>
                </a:solidFill>
                <a:effectLst>
                  <a:outerShdw blurRad="38100" dist="38100" dir="2700000" algn="tl">
                    <a:srgbClr val="000000">
                      <a:alpha val="43137"/>
                    </a:srgbClr>
                  </a:outerShdw>
                </a:effectLst>
              </a:rPr>
              <a:t>Social Security &amp; Staff Representative Body</a:t>
            </a: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sp>
        <p:nvSpPr>
          <p:cNvPr id="7" name="Rounded Rectangle 6"/>
          <p:cNvSpPr/>
          <p:nvPr/>
        </p:nvSpPr>
        <p:spPr>
          <a:xfrm>
            <a:off x="2646219" y="1253889"/>
            <a:ext cx="4267200" cy="40316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n-IN" sz="2000" b="1" dirty="0">
                <a:solidFill>
                  <a:schemeClr val="tx1"/>
                </a:solidFill>
                <a:latin typeface="Arial" pitchFamily="34" charset="0"/>
                <a:cs typeface="Arial" pitchFamily="34" charset="0"/>
              </a:rPr>
              <a:t>Pensionable remuneration </a:t>
            </a:r>
            <a:r>
              <a:rPr lang="en-IN" sz="2000" dirty="0">
                <a:solidFill>
                  <a:schemeClr val="tx1"/>
                </a:solidFill>
                <a:latin typeface="Arial" pitchFamily="34" charset="0"/>
                <a:cs typeface="Arial" pitchFamily="34" charset="0"/>
              </a:rPr>
              <a:t>- Amount set by grade and category of staff for pension purposes in the United Nations common system on the basis of which contributions by ISA given to an Individual staff member to get their own pension scheme. </a:t>
            </a:r>
            <a:endParaRPr lang="en-US" sz="2000" dirty="0">
              <a:solidFill>
                <a:schemeClr val="tx1"/>
              </a:solidFill>
              <a:latin typeface="Arial" pitchFamily="34" charset="0"/>
              <a:cs typeface="Arial" pitchFamily="34" charset="0"/>
            </a:endParaRPr>
          </a:p>
        </p:txBody>
      </p:sp>
      <p:sp>
        <p:nvSpPr>
          <p:cNvPr id="8" name="Rounded Rectangle 7"/>
          <p:cNvSpPr/>
          <p:nvPr/>
        </p:nvSpPr>
        <p:spPr>
          <a:xfrm>
            <a:off x="7412182" y="1302327"/>
            <a:ext cx="4267200" cy="40316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n-IN" sz="2000" b="1" dirty="0">
                <a:solidFill>
                  <a:schemeClr val="tx1"/>
                </a:solidFill>
                <a:latin typeface="Arial" pitchFamily="34" charset="0"/>
                <a:cs typeface="Arial" pitchFamily="34" charset="0"/>
              </a:rPr>
              <a:t>Medical Benefits</a:t>
            </a:r>
            <a:r>
              <a:rPr lang="en-IN" sz="2000" dirty="0">
                <a:solidFill>
                  <a:schemeClr val="tx1"/>
                </a:solidFill>
                <a:latin typeface="Arial" pitchFamily="34" charset="0"/>
                <a:cs typeface="Arial" pitchFamily="34" charset="0"/>
              </a:rPr>
              <a:t> - Benefits set by grade and category of staff for medical purposes in the United Nations common system on the basis of which contributions by ISA given to an Individual staff member to get their own medical insurance. </a:t>
            </a:r>
          </a:p>
        </p:txBody>
      </p:sp>
      <p:sp>
        <p:nvSpPr>
          <p:cNvPr id="10" name="Rectangle 9"/>
          <p:cNvSpPr/>
          <p:nvPr/>
        </p:nvSpPr>
        <p:spPr>
          <a:xfrm>
            <a:off x="2839453" y="5680364"/>
            <a:ext cx="9075456"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000" dirty="0">
                <a:solidFill>
                  <a:schemeClr val="tx1"/>
                </a:solidFill>
                <a:latin typeface="Arial" pitchFamily="34" charset="0"/>
                <a:cs typeface="Arial" pitchFamily="34" charset="0"/>
              </a:rPr>
              <a:t>A staff representative body may be established by the staff of the ISA in accordance with staff regulation .</a:t>
            </a:r>
          </a:p>
        </p:txBody>
      </p:sp>
    </p:spTree>
    <p:extLst>
      <p:ext uri="{BB962C8B-B14F-4D97-AF65-F5344CB8AC3E}">
        <p14:creationId xmlns:p14="http://schemas.microsoft.com/office/powerpoint/2010/main" val="4207508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1E4A44-84C5-43D4-9DAE-355DDBB9E42A}"/>
              </a:ext>
            </a:extLst>
          </p:cNvPr>
          <p:cNvSpPr>
            <a:spLocks noGrp="1"/>
          </p:cNvSpPr>
          <p:nvPr>
            <p:ph idx="1"/>
          </p:nvPr>
        </p:nvSpPr>
        <p:spPr>
          <a:xfrm>
            <a:off x="2452254" y="1371677"/>
            <a:ext cx="8925097" cy="3456433"/>
          </a:xfrm>
        </p:spPr>
        <p:txBody>
          <a:bodyPr>
            <a:normAutofit fontScale="92500"/>
          </a:bodyPr>
          <a:lstStyle/>
          <a:p>
            <a:pPr algn="just">
              <a:buFont typeface="Wingdings" panose="05000000000000000000" pitchFamily="2" charset="2"/>
              <a:buChar char="q"/>
            </a:pPr>
            <a:r>
              <a:rPr lang="en-IN" sz="2400" dirty="0">
                <a:latin typeface="Arial" pitchFamily="34" charset="0"/>
                <a:cs typeface="Arial" pitchFamily="34" charset="0"/>
              </a:rPr>
              <a:t>The Director General may impose disciplinary measure on staff members who engage in misconduct.</a:t>
            </a:r>
          </a:p>
          <a:p>
            <a:pPr marL="0" indent="0" algn="just">
              <a:buNone/>
            </a:pPr>
            <a:endParaRPr lang="en-IN" sz="2400" dirty="0">
              <a:latin typeface="Arial" pitchFamily="34" charset="0"/>
              <a:cs typeface="Arial" pitchFamily="34" charset="0"/>
            </a:endParaRPr>
          </a:p>
          <a:p>
            <a:pPr algn="just">
              <a:buFont typeface="Wingdings" panose="05000000000000000000" pitchFamily="2" charset="2"/>
              <a:buChar char="q"/>
            </a:pPr>
            <a:r>
              <a:rPr lang="en-IN" sz="2400" dirty="0">
                <a:latin typeface="Arial" pitchFamily="34" charset="0"/>
                <a:cs typeface="Arial" pitchFamily="34" charset="0"/>
              </a:rPr>
              <a:t>The term ‘Misconduct” will be as defined under the staff  rules.</a:t>
            </a:r>
          </a:p>
          <a:p>
            <a:pPr marL="0" indent="0" algn="just">
              <a:buNone/>
            </a:pPr>
            <a:endParaRPr lang="en-IN" sz="2400" dirty="0">
              <a:latin typeface="Arial" pitchFamily="34" charset="0"/>
              <a:cs typeface="Arial" pitchFamily="34" charset="0"/>
            </a:endParaRPr>
          </a:p>
          <a:p>
            <a:pPr algn="just">
              <a:buFont typeface="Wingdings" panose="05000000000000000000" pitchFamily="2" charset="2"/>
              <a:buChar char="q"/>
            </a:pPr>
            <a:r>
              <a:rPr lang="en-US" sz="2400" dirty="0">
                <a:latin typeface="Arial" pitchFamily="34" charset="0"/>
                <a:cs typeface="Arial" pitchFamily="34" charset="0"/>
              </a:rPr>
              <a:t>The </a:t>
            </a:r>
            <a:r>
              <a:rPr lang="en-US" sz="2400" b="1" dirty="0">
                <a:latin typeface="Arial" pitchFamily="34" charset="0"/>
                <a:cs typeface="Arial" pitchFamily="34" charset="0"/>
              </a:rPr>
              <a:t>Director General</a:t>
            </a:r>
            <a:r>
              <a:rPr lang="en-US" sz="2400" dirty="0">
                <a:latin typeface="Arial" pitchFamily="34" charset="0"/>
                <a:cs typeface="Arial" pitchFamily="34" charset="0"/>
              </a:rPr>
              <a:t> under Article V (3) of the ISA Framework Agreement empowers to take necessary action on disciplinary matters</a:t>
            </a:r>
            <a:r>
              <a:rPr lang="en-US" sz="2400" b="1" dirty="0">
                <a:latin typeface="Arial" pitchFamily="34" charset="0"/>
                <a:cs typeface="Arial" pitchFamily="34" charset="0"/>
              </a:rPr>
              <a:t> </a:t>
            </a:r>
            <a:r>
              <a:rPr lang="en-US" sz="2400" dirty="0">
                <a:latin typeface="Arial" pitchFamily="34" charset="0"/>
                <a:cs typeface="Arial" pitchFamily="34" charset="0"/>
              </a:rPr>
              <a:t>under</a:t>
            </a:r>
            <a:r>
              <a:rPr lang="en-US" sz="2400" b="1" dirty="0">
                <a:latin typeface="Arial" pitchFamily="34" charset="0"/>
                <a:cs typeface="Arial" pitchFamily="34" charset="0"/>
              </a:rPr>
              <a:t> </a:t>
            </a:r>
            <a:r>
              <a:rPr lang="en-US" sz="2400" dirty="0">
                <a:latin typeface="Arial" pitchFamily="34" charset="0"/>
                <a:cs typeface="Arial" pitchFamily="34" charset="0"/>
              </a:rPr>
              <a:t>Article 12 of the ISA Staff Regulations  and also empowers to notify ‘ISA Provisional Rules of Arbitration’ </a:t>
            </a:r>
            <a:endParaRPr lang="en-IN" sz="2400" dirty="0">
              <a:latin typeface="Arial" pitchFamily="34" charset="0"/>
              <a:cs typeface="Arial" pitchFamily="34" charset="0"/>
            </a:endParaRPr>
          </a:p>
          <a:p>
            <a:pPr algn="just"/>
            <a:endParaRPr lang="en-IN" sz="2400" dirty="0"/>
          </a:p>
          <a:p>
            <a:pPr marL="0" indent="0">
              <a:buNone/>
            </a:pPr>
            <a:endParaRPr lang="en-IN"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18865" y="326812"/>
            <a:ext cx="2357309" cy="745390"/>
          </a:xfrm>
          <a:prstGeom prst="rect">
            <a:avLst/>
          </a:prstGeom>
        </p:spPr>
      </p:pic>
      <p:sp>
        <p:nvSpPr>
          <p:cNvPr id="5" name="TextBox 4">
            <a:extLst>
              <a:ext uri="{FF2B5EF4-FFF2-40B4-BE49-F238E27FC236}">
                <a16:creationId xmlns:a16="http://schemas.microsoft.com/office/drawing/2014/main" id="{5473109D-BE8E-43A1-BA31-327F14FA76A2}"/>
              </a:ext>
            </a:extLst>
          </p:cNvPr>
          <p:cNvSpPr txBox="1"/>
          <p:nvPr/>
        </p:nvSpPr>
        <p:spPr>
          <a:xfrm>
            <a:off x="0" y="-42656"/>
            <a:ext cx="2126019" cy="6986528"/>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r>
              <a:rPr lang="en-IN" sz="2800" b="1" dirty="0">
                <a:solidFill>
                  <a:schemeClr val="bg1"/>
                </a:solidFill>
                <a:effectLst>
                  <a:outerShdw blurRad="38100" dist="38100" dir="2700000" algn="tl">
                    <a:srgbClr val="000000">
                      <a:alpha val="43137"/>
                    </a:srgbClr>
                  </a:outerShdw>
                </a:effectLst>
              </a:rPr>
              <a:t>Disciplinary Measures, Appeals and Administration of Justice</a:t>
            </a: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69682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1991" y="243684"/>
            <a:ext cx="2357309" cy="745390"/>
          </a:xfrm>
          <a:prstGeom prst="rect">
            <a:avLst/>
          </a:prstGeom>
        </p:spPr>
      </p:pic>
      <p:sp>
        <p:nvSpPr>
          <p:cNvPr id="8" name="TextBox 7">
            <a:extLst>
              <a:ext uri="{FF2B5EF4-FFF2-40B4-BE49-F238E27FC236}">
                <a16:creationId xmlns:a16="http://schemas.microsoft.com/office/drawing/2014/main" id="{809662F2-C688-430D-95C9-0083CC4860D8}"/>
              </a:ext>
            </a:extLst>
          </p:cNvPr>
          <p:cNvSpPr txBox="1"/>
          <p:nvPr/>
        </p:nvSpPr>
        <p:spPr>
          <a:xfrm>
            <a:off x="1891146" y="2992582"/>
            <a:ext cx="8610600" cy="769441"/>
          </a:xfrm>
          <a:prstGeom prst="rect">
            <a:avLst/>
          </a:prstGeom>
          <a:solidFill>
            <a:srgbClr val="0070C0"/>
          </a:solidFill>
        </p:spPr>
        <p:txBody>
          <a:bodyPr wrap="square" rtlCol="0">
            <a:spAutoFit/>
          </a:bodyPr>
          <a:lstStyle/>
          <a:p>
            <a:pPr algn="ctr"/>
            <a:r>
              <a:rPr lang="en-US" sz="4400" b="1" dirty="0">
                <a:solidFill>
                  <a:schemeClr val="bg1"/>
                </a:solidFill>
              </a:rPr>
              <a:t>Financial Regulations</a:t>
            </a:r>
          </a:p>
        </p:txBody>
      </p:sp>
    </p:spTree>
    <p:extLst>
      <p:ext uri="{BB962C8B-B14F-4D97-AF65-F5344CB8AC3E}">
        <p14:creationId xmlns:p14="http://schemas.microsoft.com/office/powerpoint/2010/main" val="3159386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6E3D221-0504-4ED6-9B1C-219DE68FF33E}"/>
              </a:ext>
            </a:extLst>
          </p:cNvPr>
          <p:cNvPicPr>
            <a:picLocks noChangeAspect="1"/>
          </p:cNvPicPr>
          <p:nvPr/>
        </p:nvPicPr>
        <p:blipFill rotWithShape="1">
          <a:blip r:embed="rId2">
            <a:extLst>
              <a:ext uri="{28A0092B-C50C-407E-A947-70E740481C1C}">
                <a14:useLocalDpi xmlns:a14="http://schemas.microsoft.com/office/drawing/2010/main" val="0"/>
              </a:ext>
            </a:extLst>
          </a:blip>
          <a:srcRect l="15145" r="9614" b="-1"/>
          <a:stretch/>
        </p:blipFill>
        <p:spPr>
          <a:xfrm>
            <a:off x="815807" y="804672"/>
            <a:ext cx="5934456" cy="5248656"/>
          </a:xfrm>
          <a:prstGeom prst="rect">
            <a:avLst/>
          </a:prstGeom>
          <a:effectLst/>
        </p:spPr>
      </p:pic>
      <p:sp>
        <p:nvSpPr>
          <p:cNvPr id="2" name="Title 1">
            <a:extLst>
              <a:ext uri="{FF2B5EF4-FFF2-40B4-BE49-F238E27FC236}">
                <a16:creationId xmlns:a16="http://schemas.microsoft.com/office/drawing/2014/main" id="{0073679A-5DD8-4192-8C70-5580B6F78B8E}"/>
              </a:ext>
            </a:extLst>
          </p:cNvPr>
          <p:cNvSpPr>
            <a:spLocks noGrp="1"/>
          </p:cNvSpPr>
          <p:nvPr>
            <p:ph type="title"/>
          </p:nvPr>
        </p:nvSpPr>
        <p:spPr>
          <a:xfrm>
            <a:off x="7858474" y="640081"/>
            <a:ext cx="3693445" cy="3158713"/>
          </a:xfrm>
          <a:noFill/>
        </p:spPr>
        <p:txBody>
          <a:bodyPr vert="horz" lIns="91440" tIns="45720" rIns="91440" bIns="45720" rtlCol="0" anchor="b">
            <a:normAutofit/>
          </a:bodyPr>
          <a:lstStyle/>
          <a:p>
            <a:r>
              <a:rPr lang="en-US" sz="4800" b="1" dirty="0"/>
              <a:t>Discussion</a:t>
            </a:r>
          </a:p>
        </p:txBody>
      </p:sp>
      <p:sp>
        <p:nvSpPr>
          <p:cNvPr id="6" name="Slide Number Placeholder 5"/>
          <p:cNvSpPr>
            <a:spLocks noGrp="1"/>
          </p:cNvSpPr>
          <p:nvPr>
            <p:ph type="sldNum" sz="quarter" idx="12"/>
          </p:nvPr>
        </p:nvSpPr>
        <p:spPr/>
        <p:txBody>
          <a:bodyPr/>
          <a:lstStyle/>
          <a:p>
            <a:fld id="{DD9A5689-CC82-43E9-9650-4611684D07B6}" type="slidenum">
              <a:rPr lang="en-US" smtClean="0"/>
              <a:pPr/>
              <a:t>20</a:t>
            </a:fld>
            <a:endParaRPr lang="en-US"/>
          </a:p>
        </p:txBody>
      </p:sp>
    </p:spTree>
    <p:extLst>
      <p:ext uri="{BB962C8B-B14F-4D97-AF65-F5344CB8AC3E}">
        <p14:creationId xmlns:p14="http://schemas.microsoft.com/office/powerpoint/2010/main" val="1617525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9804566-555B-417B-9AE7-124AF02F65AE}"/>
              </a:ext>
            </a:extLst>
          </p:cNvPr>
          <p:cNvSpPr txBox="1">
            <a:spLocks noChangeArrowheads="1"/>
          </p:cNvSpPr>
          <p:nvPr/>
        </p:nvSpPr>
        <p:spPr>
          <a:xfrm>
            <a:off x="2815453" y="439989"/>
            <a:ext cx="9013371" cy="756844"/>
          </a:xfrm>
          <a:prstGeom prst="rect">
            <a:avLst/>
          </a:prstGeom>
        </p:spPr>
        <p:txBody>
          <a:bodyPr anchor="ct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endParaRPr lang="en-US" altLang="en-US" sz="2800" b="1" dirty="0">
              <a:solidFill>
                <a:schemeClr val="accent5">
                  <a:lumMod val="75000"/>
                </a:schemeClr>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568BCF4-6A08-40D1-B15E-500AB5852A70}"/>
              </a:ext>
            </a:extLst>
          </p:cNvPr>
          <p:cNvSpPr txBox="1"/>
          <p:nvPr/>
        </p:nvSpPr>
        <p:spPr>
          <a:xfrm>
            <a:off x="679606" y="3388833"/>
            <a:ext cx="11512394" cy="2894126"/>
          </a:xfrm>
          <a:prstGeom prst="rect">
            <a:avLst/>
          </a:prstGeom>
          <a:noFill/>
        </p:spPr>
        <p:txBody>
          <a:bodyPr wrap="square" rtlCol="0">
            <a:spAutoFit/>
          </a:bodyPr>
          <a:lstStyle/>
          <a:p>
            <a:pPr marL="0" lvl="7" algn="ctr"/>
            <a:r>
              <a:rPr lang="en-IN" sz="2400" u="sng" dirty="0">
                <a:latin typeface="Arial Rounded MT Bold" pitchFamily="34" charset="0"/>
                <a:cs typeface="Arial" panose="020B0604020202020204" pitchFamily="34" charset="0"/>
              </a:rPr>
              <a:t>REGULATIONS</a:t>
            </a:r>
          </a:p>
          <a:p>
            <a:pPr algn="ctr"/>
            <a:r>
              <a:rPr lang="en-IN" sz="1400" dirty="0">
                <a:latin typeface="Arial Rounded MT Bold" pitchFamily="34" charset="0"/>
                <a:cs typeface="Arial" panose="020B0604020202020204" pitchFamily="34" charset="0"/>
              </a:rPr>
              <a:t>Similar to International Organizations</a:t>
            </a:r>
          </a:p>
          <a:p>
            <a:endParaRPr lang="en-IN" sz="1801" dirty="0">
              <a:solidFill>
                <a:schemeClr val="bg1">
                  <a:lumMod val="50000"/>
                </a:schemeClr>
              </a:solidFill>
              <a:latin typeface="Arial Rounded MT Bold" pitchFamily="34" charset="0"/>
              <a:cs typeface="Arial" panose="020B0604020202020204" pitchFamily="34" charset="0"/>
            </a:endParaRPr>
          </a:p>
          <a:p>
            <a:pPr marL="0" lvl="8"/>
            <a:r>
              <a:rPr lang="en-US" sz="1801" dirty="0">
                <a:solidFill>
                  <a:schemeClr val="bg1">
                    <a:lumMod val="50000"/>
                  </a:schemeClr>
                </a:solidFill>
                <a:latin typeface="Arial Rounded MT Bold" pitchFamily="34" charset="0"/>
                <a:cs typeface="Arial" panose="020B0604020202020204" pitchFamily="34" charset="0"/>
              </a:rPr>
              <a:t>	    </a:t>
            </a:r>
          </a:p>
          <a:p>
            <a:pPr marL="0" lvl="8"/>
            <a:endParaRPr lang="en-US" sz="1801" dirty="0">
              <a:solidFill>
                <a:schemeClr val="bg1">
                  <a:lumMod val="50000"/>
                </a:schemeClr>
              </a:solidFill>
              <a:latin typeface="Arial Rounded MT Bold" pitchFamily="34" charset="0"/>
              <a:cs typeface="Arial" panose="020B0604020202020204" pitchFamily="34" charset="0"/>
            </a:endParaRPr>
          </a:p>
          <a:p>
            <a:pPr marL="0" lvl="8"/>
            <a:r>
              <a:rPr lang="en-US" sz="1801" dirty="0">
                <a:solidFill>
                  <a:schemeClr val="bg1">
                    <a:lumMod val="50000"/>
                  </a:schemeClr>
                </a:solidFill>
                <a:latin typeface="Arial Rounded MT Bold" pitchFamily="34" charset="0"/>
                <a:cs typeface="Arial" panose="020B0604020202020204" pitchFamily="34" charset="0"/>
              </a:rPr>
              <a:t>		</a:t>
            </a:r>
          </a:p>
          <a:p>
            <a:pPr marL="0" lvl="8"/>
            <a:r>
              <a:rPr lang="en-US" sz="1801" dirty="0">
                <a:solidFill>
                  <a:schemeClr val="bg1">
                    <a:lumMod val="50000"/>
                  </a:schemeClr>
                </a:solidFill>
                <a:latin typeface="Arial Rounded MT Bold" pitchFamily="34" charset="0"/>
                <a:cs typeface="Arial" panose="020B0604020202020204" pitchFamily="34" charset="0"/>
              </a:rPr>
              <a:t>		</a:t>
            </a:r>
          </a:p>
          <a:p>
            <a:pPr marL="0" lvl="8"/>
            <a:r>
              <a:rPr lang="en-US" sz="1801" dirty="0">
                <a:solidFill>
                  <a:schemeClr val="bg1">
                    <a:lumMod val="50000"/>
                  </a:schemeClr>
                </a:solidFill>
                <a:latin typeface="Arial Rounded MT Bold" pitchFamily="34" charset="0"/>
                <a:cs typeface="Arial" panose="020B0604020202020204" pitchFamily="34" charset="0"/>
              </a:rPr>
              <a:t>		 </a:t>
            </a:r>
            <a:r>
              <a:rPr lang="en-IN" sz="1801" dirty="0">
                <a:latin typeface="Arial Rounded MT Bold" pitchFamily="34" charset="0"/>
                <a:cs typeface="Arial" panose="020B0604020202020204" pitchFamily="34" charset="0"/>
              </a:rPr>
              <a:t>Both the UNDP and IRENA have adopted the UN rules with necessary changes</a:t>
            </a:r>
            <a:r>
              <a:rPr lang="en-IN" sz="1801" dirty="0">
                <a:solidFill>
                  <a:schemeClr val="bg1">
                    <a:lumMod val="50000"/>
                  </a:schemeClr>
                </a:solidFill>
                <a:latin typeface="Arial Rounded MT Bold" pitchFamily="34" charset="0"/>
                <a:cs typeface="Arial" panose="020B0604020202020204" pitchFamily="34" charset="0"/>
              </a:rPr>
              <a:t>.</a:t>
            </a:r>
          </a:p>
          <a:p>
            <a:endParaRPr lang="en-US" sz="1801" dirty="0">
              <a:solidFill>
                <a:schemeClr val="bg1">
                  <a:lumMod val="50000"/>
                </a:schemeClr>
              </a:solidFill>
              <a:latin typeface="Arial Rounded MT Bold" pitchFamily="34" charset="0"/>
              <a:cs typeface="Arial" panose="020B0604020202020204" pitchFamily="34" charset="0"/>
            </a:endParaRPr>
          </a:p>
          <a:p>
            <a:pPr marL="0" lvl="8"/>
            <a:r>
              <a:rPr lang="en-IN" sz="1801" dirty="0">
                <a:solidFill>
                  <a:schemeClr val="bg1">
                    <a:lumMod val="50000"/>
                  </a:schemeClr>
                </a:solidFill>
                <a:latin typeface="Arial Rounded MT Bold" pitchFamily="34" charset="0"/>
                <a:cs typeface="Arial" panose="020B0604020202020204" pitchFamily="34" charset="0"/>
              </a:rPr>
              <a:t>		</a:t>
            </a:r>
            <a:endParaRPr lang="en-US" sz="1801" dirty="0">
              <a:solidFill>
                <a:schemeClr val="bg1">
                  <a:lumMod val="50000"/>
                </a:schemeClr>
              </a:solidFill>
              <a:latin typeface="Arial Rounded MT Bold" pitchFamily="34" charset="0"/>
              <a:cs typeface="Arial" panose="020B0604020202020204" pitchFamily="34" charset="0"/>
            </a:endParaRPr>
          </a:p>
        </p:txBody>
      </p:sp>
      <p:graphicFrame>
        <p:nvGraphicFramePr>
          <p:cNvPr id="14" name="Diagram 13"/>
          <p:cNvGraphicFramePr/>
          <p:nvPr>
            <p:extLst>
              <p:ext uri="{D42A27DB-BD31-4B8C-83A1-F6EECF244321}">
                <p14:modId xmlns:p14="http://schemas.microsoft.com/office/powerpoint/2010/main" val="1040680427"/>
              </p:ext>
            </p:extLst>
          </p:nvPr>
        </p:nvGraphicFramePr>
        <p:xfrm>
          <a:off x="978973" y="1311133"/>
          <a:ext cx="10194877" cy="18063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54239" y="3486765"/>
            <a:ext cx="832515" cy="1659795"/>
          </a:xfrm>
          <a:prstGeom prst="rect">
            <a:avLst/>
          </a:prstGeom>
        </p:spPr>
      </p:pic>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33086" y="4141722"/>
            <a:ext cx="3516933" cy="1004838"/>
          </a:xfrm>
          <a:prstGeom prst="rect">
            <a:avLst/>
          </a:prstGeom>
        </p:spPr>
      </p:pic>
      <p:sp>
        <p:nvSpPr>
          <p:cNvPr id="7" name="Slide Number Placeholder 6"/>
          <p:cNvSpPr>
            <a:spLocks noGrp="1"/>
          </p:cNvSpPr>
          <p:nvPr>
            <p:ph type="sldNum" sz="quarter" idx="12"/>
          </p:nvPr>
        </p:nvSpPr>
        <p:spPr/>
        <p:txBody>
          <a:bodyPr/>
          <a:lstStyle/>
          <a:p>
            <a:fld id="{F3C4BC75-6B1A-4C98-BB25-F21127A9CEE9}" type="slidenum">
              <a:rPr lang="en-US" b="1">
                <a:solidFill>
                  <a:schemeClr val="bg1"/>
                </a:solidFill>
              </a:rPr>
              <a:pPr/>
              <a:t>3</a:t>
            </a:fld>
            <a:endParaRPr lang="en-US" b="1" dirty="0">
              <a:solidFill>
                <a:schemeClr val="bg1"/>
              </a:solidFill>
            </a:endParaRPr>
          </a:p>
        </p:txBody>
      </p:sp>
      <p:sp>
        <p:nvSpPr>
          <p:cNvPr id="8" name="TextBox 7">
            <a:extLst>
              <a:ext uri="{FF2B5EF4-FFF2-40B4-BE49-F238E27FC236}">
                <a16:creationId xmlns:a16="http://schemas.microsoft.com/office/drawing/2014/main" id="{5473109D-BE8E-43A1-BA31-327F14FA76A2}"/>
              </a:ext>
            </a:extLst>
          </p:cNvPr>
          <p:cNvSpPr txBox="1"/>
          <p:nvPr/>
        </p:nvSpPr>
        <p:spPr>
          <a:xfrm>
            <a:off x="0" y="886"/>
            <a:ext cx="2011680" cy="6858000"/>
          </a:xfrm>
          <a:prstGeom prst="rect">
            <a:avLst/>
          </a:prstGeom>
          <a:solidFill>
            <a:srgbClr val="0070C0"/>
          </a:solidFill>
        </p:spPr>
        <p:txBody>
          <a:bodyPr wrap="square" rtlCol="0">
            <a:spAutoFit/>
          </a:bodyPr>
          <a:lstStyle/>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r>
              <a:rPr lang="en-U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Background</a:t>
            </a: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4206867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89C8D89-F05C-4E7F-8A84-72B4984FC2B2}"/>
              </a:ext>
            </a:extLst>
          </p:cNvPr>
          <p:cNvSpPr txBox="1"/>
          <p:nvPr/>
        </p:nvSpPr>
        <p:spPr>
          <a:xfrm>
            <a:off x="6032817" y="970293"/>
            <a:ext cx="5747860" cy="646459"/>
          </a:xfrm>
          <a:prstGeom prst="rect">
            <a:avLst/>
          </a:prstGeom>
          <a:noFill/>
        </p:spPr>
        <p:txBody>
          <a:bodyPr wrap="square" rtlCol="0">
            <a:spAutoFit/>
          </a:bodyPr>
          <a:lstStyle/>
          <a:p>
            <a:br>
              <a:rPr lang="en-US" dirty="0"/>
            </a:br>
            <a:endParaRPr lang="en-US" sz="1801" dirty="0">
              <a:solidFill>
                <a:schemeClr val="bg1">
                  <a:lumMod val="50000"/>
                </a:schemeClr>
              </a:solidFill>
              <a:latin typeface="Arial" panose="020B0604020202020204" pitchFamily="34" charset="0"/>
              <a:cs typeface="Arial" panose="020B0604020202020204" pitchFamily="34" charset="0"/>
            </a:endParaRPr>
          </a:p>
        </p:txBody>
      </p:sp>
      <p:sp>
        <p:nvSpPr>
          <p:cNvPr id="6" name="Rectangle 5"/>
          <p:cNvSpPr/>
          <p:nvPr/>
        </p:nvSpPr>
        <p:spPr>
          <a:xfrm>
            <a:off x="1986537" y="881475"/>
            <a:ext cx="9633169" cy="5201552"/>
          </a:xfrm>
          <a:prstGeom prst="rect">
            <a:avLst/>
          </a:prstGeom>
        </p:spPr>
        <p:txBody>
          <a:bodyPr wrap="square">
            <a:spAutoFit/>
          </a:bodyPr>
          <a:lstStyle/>
          <a:p>
            <a:pPr>
              <a:spcAft>
                <a:spcPts val="600"/>
              </a:spcAft>
            </a:pPr>
            <a:endParaRPr lang="en-US" sz="2000" dirty="0">
              <a:solidFill>
                <a:schemeClr val="bg1">
                  <a:lumMod val="50000"/>
                </a:schemeClr>
              </a:solidFill>
              <a:latin typeface="Arial" panose="020B0604020202020204" pitchFamily="34" charset="0"/>
              <a:cs typeface="Arial" panose="020B0604020202020204" pitchFamily="34" charset="0"/>
            </a:endParaRPr>
          </a:p>
          <a:p>
            <a:pPr marL="342900" indent="-342900">
              <a:spcAft>
                <a:spcPts val="600"/>
              </a:spcAft>
              <a:buFont typeface="Wingdings" panose="05000000000000000000" pitchFamily="2" charset="2"/>
              <a:buChar char="q"/>
            </a:pPr>
            <a:r>
              <a:rPr lang="en-US" dirty="0">
                <a:latin typeface="Arial" panose="020B0604020202020204" pitchFamily="34" charset="0"/>
                <a:cs typeface="Arial" panose="020B0604020202020204" pitchFamily="34" charset="0"/>
              </a:rPr>
              <a:t>ISA staff complies to : Financial Regulations and Procedures &amp; directives issued by DG</a:t>
            </a:r>
          </a:p>
          <a:p>
            <a:pPr lvl="8">
              <a:spcAft>
                <a:spcPts val="600"/>
              </a:spcAft>
            </a:pPr>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fails to comply</a:t>
            </a:r>
          </a:p>
          <a:p>
            <a:pPr>
              <a:spcAft>
                <a:spcPts val="600"/>
              </a:spcAft>
            </a:pPr>
            <a:r>
              <a:rPr lang="en-US" dirty="0">
                <a:latin typeface="Arial" panose="020B0604020202020204" pitchFamily="34" charset="0"/>
                <a:cs typeface="Arial" panose="020B0604020202020204" pitchFamily="34" charset="0"/>
              </a:rPr>
              <a:t>				 Subject to disciplinary action</a:t>
            </a:r>
          </a:p>
          <a:p>
            <a:pPr marL="342900" indent="-342900">
              <a:spcAft>
                <a:spcPts val="600"/>
              </a:spcAft>
              <a:buFont typeface="Wingdings" panose="05000000000000000000" pitchFamily="2" charset="2"/>
              <a:buChar char="q"/>
            </a:pPr>
            <a:r>
              <a:rPr lang="en-US" dirty="0">
                <a:latin typeface="Arial" panose="020B0604020202020204" pitchFamily="34" charset="0"/>
                <a:cs typeface="Arial" panose="020B0604020202020204" pitchFamily="34" charset="0"/>
              </a:rPr>
              <a:t>The budget period         one calendar year.	       </a:t>
            </a:r>
          </a:p>
          <a:p>
            <a:pPr marL="342900" indent="-342900">
              <a:spcAft>
                <a:spcPts val="600"/>
              </a:spcAft>
              <a:buFont typeface="Wingdings" panose="05000000000000000000" pitchFamily="2" charset="2"/>
              <a:buChar char="q"/>
            </a:pPr>
            <a:r>
              <a:rPr lang="en-US" dirty="0">
                <a:latin typeface="Arial" panose="020B0604020202020204" pitchFamily="34" charset="0"/>
                <a:cs typeface="Arial" panose="020B0604020202020204" pitchFamily="34" charset="0"/>
              </a:rPr>
              <a:t>DG shall present budget of next calendar year and propose </a:t>
            </a:r>
            <a:r>
              <a:rPr lang="en-IN" dirty="0">
                <a:latin typeface="Arial" panose="020B0604020202020204" pitchFamily="34" charset="0"/>
                <a:cs typeface="Arial" panose="020B0604020202020204" pitchFamily="34" charset="0"/>
              </a:rPr>
              <a:t>prospective budget for the year following the budget period </a:t>
            </a:r>
            <a:r>
              <a:rPr lang="en-US" dirty="0">
                <a:latin typeface="Arial" panose="020B0604020202020204" pitchFamily="34" charset="0"/>
                <a:cs typeface="Arial" panose="020B0604020202020204" pitchFamily="34" charset="0"/>
              </a:rPr>
              <a:t>to Assembly.</a:t>
            </a:r>
          </a:p>
          <a:p>
            <a:pPr marL="342900" indent="-342900">
              <a:spcAft>
                <a:spcPts val="600"/>
              </a:spcAft>
              <a:buFont typeface="Wingdings" panose="05000000000000000000" pitchFamily="2" charset="2"/>
              <a:buChar char="q"/>
            </a:pPr>
            <a:r>
              <a:rPr lang="en-US" dirty="0">
                <a:latin typeface="Arial" panose="020B0604020202020204" pitchFamily="34" charset="0"/>
                <a:cs typeface="Arial" panose="020B0604020202020204" pitchFamily="34" charset="0"/>
              </a:rPr>
              <a:t>Budget and prospective budget consists of</a:t>
            </a:r>
          </a:p>
          <a:p>
            <a:pPr marL="640080" indent="-274320">
              <a:spcAft>
                <a:spcPts val="600"/>
              </a:spcAft>
              <a:buFont typeface="Wingdings" panose="05000000000000000000" pitchFamily="2" charset="2"/>
              <a:buChar char="Ø"/>
            </a:pPr>
            <a:r>
              <a:rPr lang="en-US" dirty="0">
                <a:latin typeface="Arial" panose="020B0604020202020204" pitchFamily="34" charset="0"/>
                <a:cs typeface="Arial" panose="020B0604020202020204" pitchFamily="34" charset="0"/>
              </a:rPr>
              <a:t>Income</a:t>
            </a:r>
          </a:p>
          <a:p>
            <a:pPr marL="640080" indent="-274320">
              <a:spcAft>
                <a:spcPts val="600"/>
              </a:spcAft>
              <a:buFont typeface="Wingdings" panose="05000000000000000000" pitchFamily="2" charset="2"/>
              <a:buChar char="Ø"/>
            </a:pPr>
            <a:r>
              <a:rPr lang="en-US" dirty="0">
                <a:latin typeface="Arial" panose="020B0604020202020204" pitchFamily="34" charset="0"/>
                <a:cs typeface="Arial" panose="020B0604020202020204" pitchFamily="34" charset="0"/>
              </a:rPr>
              <a:t>Expenditure</a:t>
            </a:r>
          </a:p>
          <a:p>
            <a:pPr marL="914400" indent="-320040">
              <a:spcAft>
                <a:spcPts val="600"/>
              </a:spcAft>
              <a:buFont typeface="Wingdings" pitchFamily="2" charset="2"/>
              <a:buChar char="v"/>
            </a:pPr>
            <a:r>
              <a:rPr lang="en-US" dirty="0">
                <a:latin typeface="Arial" panose="020B0604020202020204" pitchFamily="34" charset="0"/>
                <a:cs typeface="Arial" panose="020B0604020202020204" pitchFamily="34" charset="0"/>
              </a:rPr>
              <a:t>Operating cost of Secretariat &amp; Assembly</a:t>
            </a:r>
          </a:p>
          <a:p>
            <a:pPr marL="914400" indent="-320040">
              <a:spcAft>
                <a:spcPts val="600"/>
              </a:spcAft>
              <a:buFont typeface="Wingdings" pitchFamily="2" charset="2"/>
              <a:buChar char="v"/>
            </a:pPr>
            <a:r>
              <a:rPr lang="en-US" dirty="0">
                <a:latin typeface="Arial" panose="020B0604020202020204" pitchFamily="34" charset="0"/>
                <a:cs typeface="Arial" panose="020B0604020202020204" pitchFamily="34" charset="0"/>
              </a:rPr>
              <a:t>Programme cost</a:t>
            </a:r>
          </a:p>
          <a:p>
            <a:pPr marL="640080" indent="-274320">
              <a:spcAft>
                <a:spcPts val="600"/>
              </a:spcAft>
              <a:buFont typeface="Wingdings" panose="05000000000000000000" pitchFamily="2" charset="2"/>
              <a:buChar char="Ø"/>
            </a:pPr>
            <a:r>
              <a:rPr lang="en-US" dirty="0">
                <a:latin typeface="Arial" panose="020B0604020202020204" pitchFamily="34" charset="0"/>
                <a:cs typeface="Arial" panose="020B0604020202020204" pitchFamily="34" charset="0"/>
              </a:rPr>
              <a:t>Staff requirement and associated liability</a:t>
            </a:r>
          </a:p>
          <a:p>
            <a:pPr marL="342900" indent="-342900">
              <a:spcAft>
                <a:spcPts val="600"/>
              </a:spcAft>
              <a:buFont typeface="Wingdings" panose="05000000000000000000" pitchFamily="2" charset="2"/>
              <a:buChar char="q"/>
            </a:pPr>
            <a:r>
              <a:rPr lang="en-US" dirty="0">
                <a:latin typeface="Arial" panose="020B0604020202020204" pitchFamily="34" charset="0"/>
                <a:cs typeface="Arial" panose="020B0604020202020204" pitchFamily="34" charset="0"/>
              </a:rPr>
              <a:t>Supplementary budget shall be approved by Standing Committee and then placed in next Assembly for ratification.</a:t>
            </a:r>
            <a:r>
              <a:rPr lang="en-US" sz="1801" dirty="0">
                <a:latin typeface="Arial" panose="020B0604020202020204" pitchFamily="34" charset="0"/>
                <a:cs typeface="Arial" panose="020B0604020202020204" pitchFamily="34" charset="0"/>
              </a:rPr>
              <a:t>	</a:t>
            </a:r>
          </a:p>
        </p:txBody>
      </p:sp>
      <p:sp>
        <p:nvSpPr>
          <p:cNvPr id="10" name="Down Arrow 9"/>
          <p:cNvSpPr/>
          <p:nvPr/>
        </p:nvSpPr>
        <p:spPr>
          <a:xfrm>
            <a:off x="6845300" y="1610158"/>
            <a:ext cx="163881" cy="3821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8"/>
          <p:cNvSpPr>
            <a:spLocks noGrp="1"/>
          </p:cNvSpPr>
          <p:nvPr>
            <p:ph type="sldNum" sz="quarter" idx="12"/>
          </p:nvPr>
        </p:nvSpPr>
        <p:spPr/>
        <p:txBody>
          <a:bodyPr/>
          <a:lstStyle/>
          <a:p>
            <a:fld id="{F3C4BC75-6B1A-4C98-BB25-F21127A9CEE9}" type="slidenum">
              <a:rPr lang="en-US" b="1">
                <a:solidFill>
                  <a:schemeClr val="bg1"/>
                </a:solidFill>
              </a:rPr>
              <a:pPr/>
              <a:t>4</a:t>
            </a:fld>
            <a:endParaRPr lang="en-US" b="1" dirty="0">
              <a:solidFill>
                <a:schemeClr val="bg1"/>
              </a:solidFill>
            </a:endParaRPr>
          </a:p>
        </p:txBody>
      </p:sp>
      <p:sp>
        <p:nvSpPr>
          <p:cNvPr id="11" name="Right Arrow 12">
            <a:extLst>
              <a:ext uri="{FF2B5EF4-FFF2-40B4-BE49-F238E27FC236}">
                <a16:creationId xmlns:a16="http://schemas.microsoft.com/office/drawing/2014/main" id="{817F8E60-02F6-4429-BCB2-A8E5341DADEB}"/>
              </a:ext>
            </a:extLst>
          </p:cNvPr>
          <p:cNvSpPr/>
          <p:nvPr/>
        </p:nvSpPr>
        <p:spPr>
          <a:xfrm>
            <a:off x="4386241" y="2417619"/>
            <a:ext cx="363559" cy="1858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5473109D-BE8E-43A1-BA31-327F14FA76A2}"/>
              </a:ext>
            </a:extLst>
          </p:cNvPr>
          <p:cNvSpPr txBox="1"/>
          <p:nvPr/>
        </p:nvSpPr>
        <p:spPr>
          <a:xfrm>
            <a:off x="1" y="-4560"/>
            <a:ext cx="2011680" cy="6858000"/>
          </a:xfrm>
          <a:prstGeom prst="rect">
            <a:avLst/>
          </a:prstGeom>
          <a:solidFill>
            <a:srgbClr val="0070C0"/>
          </a:solidFill>
        </p:spPr>
        <p:txBody>
          <a:bodyPr wrap="square" rtlCol="0">
            <a:spAutoFit/>
          </a:bodyPr>
          <a:lstStyle/>
          <a:p>
            <a:endParaRPr lang="en-US"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defRPr/>
            </a:pPr>
            <a:endParaRPr lang="en-US" sz="2400" b="1" dirty="0">
              <a:solidFill>
                <a:schemeClr val="bg1"/>
              </a:solidFill>
              <a:latin typeface="Arial" panose="020B0604020202020204" pitchFamily="34" charset="0"/>
              <a:cs typeface="Arial" panose="020B0604020202020204" pitchFamily="34" charset="0"/>
            </a:endParaRPr>
          </a:p>
          <a:p>
            <a:pPr>
              <a:defRPr/>
            </a:pPr>
            <a:endParaRPr lang="en-US" sz="2400" b="1" dirty="0">
              <a:solidFill>
                <a:schemeClr val="bg1"/>
              </a:solidFill>
              <a:latin typeface="Arial" panose="020B0604020202020204" pitchFamily="34" charset="0"/>
              <a:cs typeface="Arial" panose="020B0604020202020204" pitchFamily="34" charset="0"/>
            </a:endParaRPr>
          </a:p>
          <a:p>
            <a:pPr algn="ctr">
              <a:defRPr/>
            </a:pPr>
            <a:r>
              <a:rPr lang="en-US" sz="2000" b="1" dirty="0">
                <a:solidFill>
                  <a:schemeClr val="bg1"/>
                </a:solidFill>
                <a:latin typeface="Arial" panose="020B0604020202020204" pitchFamily="34" charset="0"/>
                <a:cs typeface="Arial" panose="020B0604020202020204" pitchFamily="34" charset="0"/>
              </a:rPr>
              <a:t>Scope,</a:t>
            </a:r>
          </a:p>
          <a:p>
            <a:pPr algn="ctr">
              <a:defRPr/>
            </a:pPr>
            <a:r>
              <a:rPr lang="en-US" sz="2000" b="1" dirty="0">
                <a:solidFill>
                  <a:schemeClr val="bg1"/>
                </a:solidFill>
                <a:latin typeface="Arial" panose="020B0604020202020204" pitchFamily="34" charset="0"/>
                <a:cs typeface="Arial" panose="020B0604020202020204" pitchFamily="34" charset="0"/>
              </a:rPr>
              <a:t>Financial and Budget</a:t>
            </a:r>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D76BED3F-7FA1-413A-AE15-3A812FBD81B3}"/>
              </a:ext>
            </a:extLst>
          </p:cNvPr>
          <p:cNvSpPr txBox="1"/>
          <p:nvPr/>
        </p:nvSpPr>
        <p:spPr>
          <a:xfrm>
            <a:off x="2003818" y="2326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1, 2 and 3)</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1600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68BCF4-6A08-40D1-B15E-500AB5852A70}"/>
              </a:ext>
            </a:extLst>
          </p:cNvPr>
          <p:cNvSpPr txBox="1"/>
          <p:nvPr/>
        </p:nvSpPr>
        <p:spPr>
          <a:xfrm>
            <a:off x="2003818" y="2326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4)</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89C8D89-F05C-4E7F-8A84-72B4984FC2B2}"/>
              </a:ext>
            </a:extLst>
          </p:cNvPr>
          <p:cNvSpPr txBox="1"/>
          <p:nvPr/>
        </p:nvSpPr>
        <p:spPr>
          <a:xfrm>
            <a:off x="2041842" y="1293939"/>
            <a:ext cx="9870758" cy="1200329"/>
          </a:xfrm>
          <a:prstGeom prst="rect">
            <a:avLst/>
          </a:prstGeom>
          <a:noFill/>
          <a:ln>
            <a:solidFill>
              <a:schemeClr val="accent1"/>
            </a:solidFill>
          </a:ln>
        </p:spPr>
        <p:txBody>
          <a:bodyPr wrap="square" rtlCol="0">
            <a:spAutoFit/>
          </a:bodyPr>
          <a:lstStyle/>
          <a:p>
            <a:pPr lvl="0"/>
            <a:r>
              <a:rPr lang="en-US" dirty="0">
                <a:latin typeface="Arial" pitchFamily="34" charset="0"/>
                <a:cs typeface="Arial" pitchFamily="34" charset="0"/>
              </a:rPr>
              <a:t>Assembly will authorize DG to incur expenditure as per adopted appropriation.</a:t>
            </a:r>
          </a:p>
          <a:p>
            <a:pPr lvl="0"/>
            <a:r>
              <a:rPr lang="en-US" dirty="0">
                <a:latin typeface="Arial" pitchFamily="34" charset="0"/>
                <a:cs typeface="Arial" pitchFamily="34" charset="0"/>
              </a:rPr>
              <a:t>Appropriations shall be available for 12 months for open commitments accounted for during budget period.</a:t>
            </a:r>
          </a:p>
          <a:p>
            <a:pPr lvl="0"/>
            <a:r>
              <a:rPr lang="en-US" dirty="0">
                <a:latin typeface="Arial" pitchFamily="34" charset="0"/>
                <a:cs typeface="Arial" pitchFamily="34" charset="0"/>
              </a:rPr>
              <a:t>DG may make adjustment between </a:t>
            </a:r>
            <a:r>
              <a:rPr lang="en-US" dirty="0" err="1">
                <a:latin typeface="Arial" pitchFamily="34" charset="0"/>
                <a:cs typeface="Arial" pitchFamily="34" charset="0"/>
              </a:rPr>
              <a:t>programmes</a:t>
            </a:r>
            <a:r>
              <a:rPr lang="en-US" dirty="0">
                <a:latin typeface="Arial" pitchFamily="34" charset="0"/>
                <a:cs typeface="Arial" pitchFamily="34" charset="0"/>
              </a:rPr>
              <a:t> as per limit set by Assembly.</a:t>
            </a:r>
          </a:p>
        </p:txBody>
      </p:sp>
      <p:graphicFrame>
        <p:nvGraphicFramePr>
          <p:cNvPr id="2" name="Diagram 1"/>
          <p:cNvGraphicFramePr/>
          <p:nvPr>
            <p:extLst>
              <p:ext uri="{D42A27DB-BD31-4B8C-83A1-F6EECF244321}">
                <p14:modId xmlns:p14="http://schemas.microsoft.com/office/powerpoint/2010/main" val="1083944276"/>
              </p:ext>
            </p:extLst>
          </p:nvPr>
        </p:nvGraphicFramePr>
        <p:xfrm>
          <a:off x="404734" y="3409872"/>
          <a:ext cx="11236806" cy="32229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Slide Number Placeholder 14"/>
          <p:cNvSpPr>
            <a:spLocks noGrp="1"/>
          </p:cNvSpPr>
          <p:nvPr>
            <p:ph type="sldNum" sz="quarter" idx="12"/>
          </p:nvPr>
        </p:nvSpPr>
        <p:spPr/>
        <p:txBody>
          <a:bodyPr/>
          <a:lstStyle/>
          <a:p>
            <a:fld id="{F3C4BC75-6B1A-4C98-BB25-F21127A9CEE9}" type="slidenum">
              <a:rPr lang="en-US" b="1">
                <a:solidFill>
                  <a:schemeClr val="bg1"/>
                </a:solidFill>
              </a:rPr>
              <a:pPr/>
              <a:t>5</a:t>
            </a:fld>
            <a:endParaRPr lang="en-US" b="1" dirty="0">
              <a:solidFill>
                <a:schemeClr val="bg1"/>
              </a:solidFill>
            </a:endParaRPr>
          </a:p>
        </p:txBody>
      </p:sp>
      <p:sp>
        <p:nvSpPr>
          <p:cNvPr id="17" name="Rectangle 16"/>
          <p:cNvSpPr/>
          <p:nvPr/>
        </p:nvSpPr>
        <p:spPr>
          <a:xfrm>
            <a:off x="2839774" y="2727158"/>
            <a:ext cx="3154680" cy="1280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b="1" dirty="0">
                <a:latin typeface="Arial" pitchFamily="34" charset="0"/>
                <a:cs typeface="Arial" pitchFamily="34" charset="0"/>
              </a:rPr>
              <a:t>Cash Surplus:</a:t>
            </a:r>
            <a:endParaRPr lang="en-US" dirty="0">
              <a:latin typeface="Arial" pitchFamily="34" charset="0"/>
              <a:cs typeface="Arial" pitchFamily="34" charset="0"/>
            </a:endParaRPr>
          </a:p>
          <a:p>
            <a:r>
              <a:rPr lang="en-US" dirty="0">
                <a:latin typeface="Arial" pitchFamily="34" charset="0"/>
                <a:cs typeface="Arial" pitchFamily="34" charset="0"/>
              </a:rPr>
              <a:t>Unutilized balance at the close of budget period</a:t>
            </a:r>
          </a:p>
        </p:txBody>
      </p:sp>
      <p:sp>
        <p:nvSpPr>
          <p:cNvPr id="18" name="Right Arrow 17"/>
          <p:cNvSpPr/>
          <p:nvPr/>
        </p:nvSpPr>
        <p:spPr>
          <a:xfrm>
            <a:off x="6529986" y="3212635"/>
            <a:ext cx="797915" cy="197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6777211" y="3482833"/>
            <a:ext cx="283990" cy="674374"/>
          </a:xfrm>
          <a:prstGeom prst="downArrow">
            <a:avLst>
              <a:gd name="adj1" fmla="val 2692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5128101" y="4283972"/>
            <a:ext cx="3672840" cy="12076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latin typeface="Arial" pitchFamily="34" charset="0"/>
                <a:cs typeface="Arial" pitchFamily="34" charset="0"/>
              </a:rPr>
              <a:t>Any specific program, apportioned to contributing members, in consultation with them in the ratio of their contributions</a:t>
            </a:r>
          </a:p>
        </p:txBody>
      </p:sp>
      <p:sp>
        <p:nvSpPr>
          <p:cNvPr id="13" name="TextBox 12"/>
          <p:cNvSpPr txBox="1"/>
          <p:nvPr/>
        </p:nvSpPr>
        <p:spPr>
          <a:xfrm>
            <a:off x="2024419" y="5571839"/>
            <a:ext cx="10003436" cy="923330"/>
          </a:xfrm>
          <a:prstGeom prst="rect">
            <a:avLst/>
          </a:prstGeom>
          <a:noFill/>
        </p:spPr>
        <p:txBody>
          <a:bodyPr wrap="square" rtlCol="0">
            <a:spAutoFit/>
          </a:bodyPr>
          <a:lstStyle/>
          <a:p>
            <a:r>
              <a:rPr lang="en-US" b="1" dirty="0">
                <a:latin typeface="Arial" pitchFamily="34" charset="0"/>
                <a:cs typeface="Arial" pitchFamily="34" charset="0"/>
              </a:rPr>
              <a:t>Note: </a:t>
            </a:r>
            <a:r>
              <a:rPr lang="en-US" dirty="0">
                <a:latin typeface="Arial" pitchFamily="34" charset="0"/>
                <a:cs typeface="Arial" pitchFamily="34" charset="0"/>
              </a:rPr>
              <a:t>In the proposed budget it is requested that IDG be authorized to make inter changes in the interest of ISA and implementation of projects in general from one head to another and to fund any contingencies and new initiatives.</a:t>
            </a:r>
          </a:p>
        </p:txBody>
      </p:sp>
      <p:sp>
        <p:nvSpPr>
          <p:cNvPr id="14" name="TextBox 13">
            <a:extLst>
              <a:ext uri="{FF2B5EF4-FFF2-40B4-BE49-F238E27FC236}">
                <a16:creationId xmlns:a16="http://schemas.microsoft.com/office/drawing/2014/main" id="{5473109D-BE8E-43A1-BA31-327F14FA76A2}"/>
              </a:ext>
            </a:extLst>
          </p:cNvPr>
          <p:cNvSpPr txBox="1"/>
          <p:nvPr/>
        </p:nvSpPr>
        <p:spPr>
          <a:xfrm>
            <a:off x="-1" y="2371"/>
            <a:ext cx="2011680" cy="6858000"/>
          </a:xfrm>
          <a:prstGeom prst="rect">
            <a:avLst/>
          </a:prstGeom>
          <a:solidFill>
            <a:srgbClr val="0070C0"/>
          </a:solidFill>
        </p:spPr>
        <p:txBody>
          <a:bodyPr wrap="square" rtlCol="0">
            <a:spAutoFit/>
          </a:bodyPr>
          <a:lstStyle/>
          <a:p>
            <a:endParaRPr lang="en-US" sz="2400" b="1" dirty="0">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endParaRPr lang="en-US" sz="2400" b="1" dirty="0">
              <a:solidFill>
                <a:schemeClr val="bg1"/>
              </a:solidFill>
              <a:effectLst>
                <a:outerShdw blurRad="38100" dist="38100" dir="2700000" algn="tl">
                  <a:srgbClr val="000000">
                    <a:alpha val="43137"/>
                  </a:srgbClr>
                </a:outerShdw>
              </a:effectLst>
            </a:endParaRPr>
          </a:p>
          <a:p>
            <a:pPr>
              <a:defRPr/>
            </a:pPr>
            <a:endParaRPr lang="en-US" sz="2000" b="1" dirty="0">
              <a:solidFill>
                <a:schemeClr val="bg1"/>
              </a:solidFill>
              <a:latin typeface="Arial" panose="020B0604020202020204" pitchFamily="34" charset="0"/>
              <a:cs typeface="Arial" panose="020B0604020202020204" pitchFamily="34" charset="0"/>
            </a:endParaRPr>
          </a:p>
          <a:p>
            <a:pPr>
              <a:defRPr/>
            </a:pPr>
            <a:endParaRPr lang="en-US" sz="2000" b="1" dirty="0">
              <a:solidFill>
                <a:schemeClr val="bg1"/>
              </a:solidFill>
              <a:latin typeface="Arial" panose="020B0604020202020204" pitchFamily="34" charset="0"/>
              <a:cs typeface="Arial" panose="020B0604020202020204" pitchFamily="34" charset="0"/>
            </a:endParaRPr>
          </a:p>
          <a:p>
            <a:pPr>
              <a:defRPr/>
            </a:pPr>
            <a:endParaRPr lang="en-US" sz="2000" b="1" dirty="0">
              <a:solidFill>
                <a:schemeClr val="bg1"/>
              </a:solidFill>
              <a:latin typeface="Arial" panose="020B0604020202020204" pitchFamily="34" charset="0"/>
              <a:cs typeface="Arial" panose="020B0604020202020204" pitchFamily="34" charset="0"/>
            </a:endParaRPr>
          </a:p>
          <a:p>
            <a:pPr>
              <a:defRPr/>
            </a:pPr>
            <a:r>
              <a:rPr lang="en-US" sz="2000" b="1" dirty="0">
                <a:solidFill>
                  <a:schemeClr val="bg1"/>
                </a:solidFill>
                <a:latin typeface="Arial" panose="020B0604020202020204" pitchFamily="34" charset="0"/>
                <a:cs typeface="Arial" panose="020B0604020202020204" pitchFamily="34" charset="0"/>
              </a:rPr>
              <a:t>Appropriations</a:t>
            </a:r>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800" b="1" dirty="0">
              <a:solidFill>
                <a:schemeClr val="bg1"/>
              </a:solidFill>
              <a:effectLst>
                <a:outerShdw blurRad="38100" dist="38100" dir="2700000" algn="tl">
                  <a:srgbClr val="000000">
                    <a:alpha val="43137"/>
                  </a:srgbClr>
                </a:outerShdw>
              </a:effectLst>
            </a:endParaRPr>
          </a:p>
          <a:p>
            <a:endParaRPr lang="en-US" sz="2400" b="1" dirty="0">
              <a:effectLst>
                <a:outerShdw blurRad="38100" dist="38100" dir="2700000" algn="tl">
                  <a:srgbClr val="000000">
                    <a:alpha val="43137"/>
                  </a:srgbClr>
                </a:outerShdw>
              </a:effectLst>
            </a:endParaRPr>
          </a:p>
        </p:txBody>
      </p:sp>
      <p:sp>
        <p:nvSpPr>
          <p:cNvPr id="16" name="Rectangle 15">
            <a:extLst>
              <a:ext uri="{FF2B5EF4-FFF2-40B4-BE49-F238E27FC236}">
                <a16:creationId xmlns:a16="http://schemas.microsoft.com/office/drawing/2014/main" id="{14146366-738F-4BB9-A2EB-3B98CEDFCDF9}"/>
              </a:ext>
            </a:extLst>
          </p:cNvPr>
          <p:cNvSpPr/>
          <p:nvPr/>
        </p:nvSpPr>
        <p:spPr>
          <a:xfrm>
            <a:off x="7856274" y="2727158"/>
            <a:ext cx="3154680" cy="1280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r>
              <a:rPr lang="en-US" b="1" dirty="0">
                <a:latin typeface="Arial" pitchFamily="34" charset="0"/>
                <a:cs typeface="Arial" pitchFamily="34" charset="0"/>
              </a:rPr>
              <a:t>Cash Reserve:</a:t>
            </a:r>
            <a:endParaRPr lang="en-US" dirty="0">
              <a:latin typeface="Arial" pitchFamily="34" charset="0"/>
              <a:cs typeface="Arial" pitchFamily="34" charset="0"/>
            </a:endParaRPr>
          </a:p>
          <a:p>
            <a:pPr lvl="0"/>
            <a:r>
              <a:rPr lang="en-US" dirty="0">
                <a:latin typeface="Arial" pitchFamily="34" charset="0"/>
                <a:cs typeface="Arial" pitchFamily="34" charset="0"/>
              </a:rPr>
              <a:t>To be carried forward for allocation in budget of subsequent period</a:t>
            </a:r>
          </a:p>
        </p:txBody>
      </p:sp>
    </p:spTree>
    <p:extLst>
      <p:ext uri="{BB962C8B-B14F-4D97-AF65-F5344CB8AC3E}">
        <p14:creationId xmlns:p14="http://schemas.microsoft.com/office/powerpoint/2010/main" val="2581600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C0C921-9147-43E4-A7D0-AB19DACD1162}"/>
              </a:ext>
            </a:extLst>
          </p:cNvPr>
          <p:cNvSpPr>
            <a:spLocks noGrp="1"/>
          </p:cNvSpPr>
          <p:nvPr>
            <p:ph type="sldNum" sz="quarter" idx="12"/>
          </p:nvPr>
        </p:nvSpPr>
        <p:spPr/>
        <p:txBody>
          <a:bodyPr/>
          <a:lstStyle/>
          <a:p>
            <a:fld id="{F3C4BC75-6B1A-4C98-BB25-F21127A9CEE9}" type="slidenum">
              <a:rPr lang="en-US" b="1" smtClean="0">
                <a:solidFill>
                  <a:schemeClr val="bg1"/>
                </a:solidFill>
              </a:rPr>
              <a:pPr/>
              <a:t>6</a:t>
            </a:fld>
            <a:endParaRPr lang="en-US" b="1" dirty="0">
              <a:solidFill>
                <a:schemeClr val="bg1"/>
              </a:solidFill>
            </a:endParaRPr>
          </a:p>
        </p:txBody>
      </p:sp>
      <p:sp>
        <p:nvSpPr>
          <p:cNvPr id="3" name="Rectangle: Rounded Corners 2">
            <a:extLst>
              <a:ext uri="{FF2B5EF4-FFF2-40B4-BE49-F238E27FC236}">
                <a16:creationId xmlns:a16="http://schemas.microsoft.com/office/drawing/2014/main" id="{E56D6BC1-BE92-4095-8B7A-CD32E94CDD61}"/>
              </a:ext>
            </a:extLst>
          </p:cNvPr>
          <p:cNvSpPr/>
          <p:nvPr/>
        </p:nvSpPr>
        <p:spPr>
          <a:xfrm>
            <a:off x="2177373" y="2574775"/>
            <a:ext cx="9833547" cy="3781571"/>
          </a:xfrm>
          <a:prstGeom prst="roundRect">
            <a:avLst>
              <a:gd name="adj" fmla="val 104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840F8953-0C33-457F-92C6-C35028AB6CEF}"/>
              </a:ext>
            </a:extLst>
          </p:cNvPr>
          <p:cNvCxnSpPr>
            <a:cxnSpLocks/>
            <a:stCxn id="3" idx="0"/>
            <a:endCxn id="3" idx="2"/>
          </p:cNvCxnSpPr>
          <p:nvPr/>
        </p:nvCxnSpPr>
        <p:spPr>
          <a:xfrm>
            <a:off x="7094147" y="2574775"/>
            <a:ext cx="0" cy="37815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EA9ACFB-6A65-4352-9DA1-32F6D78BBF44}"/>
              </a:ext>
            </a:extLst>
          </p:cNvPr>
          <p:cNvCxnSpPr>
            <a:cxnSpLocks/>
          </p:cNvCxnSpPr>
          <p:nvPr/>
        </p:nvCxnSpPr>
        <p:spPr>
          <a:xfrm>
            <a:off x="2177373" y="4427461"/>
            <a:ext cx="983354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90565F62-8000-4370-AD7F-B00A72FE57CE}"/>
              </a:ext>
            </a:extLst>
          </p:cNvPr>
          <p:cNvSpPr/>
          <p:nvPr/>
        </p:nvSpPr>
        <p:spPr>
          <a:xfrm>
            <a:off x="2198030" y="1329780"/>
            <a:ext cx="9752669" cy="9441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3038" indent="-173038" algn="ctr"/>
            <a:r>
              <a:rPr lang="en-US" altLang="en-US" sz="1700" b="1" dirty="0">
                <a:solidFill>
                  <a:schemeClr val="bg1"/>
                </a:solidFill>
                <a:latin typeface="Arial" panose="020B0604020202020204" pitchFamily="34" charset="0"/>
                <a:cs typeface="Arial" panose="020B0604020202020204" pitchFamily="34" charset="0"/>
              </a:rPr>
              <a:t>Corpus Fund</a:t>
            </a:r>
            <a:endParaRPr lang="en-US" sz="1700" b="1" dirty="0">
              <a:solidFill>
                <a:schemeClr val="bg1"/>
              </a:solidFill>
              <a:latin typeface="Arial" panose="020B0604020202020204" pitchFamily="34" charset="0"/>
              <a:cs typeface="Arial" panose="020B0604020202020204" pitchFamily="34" charset="0"/>
            </a:endParaRPr>
          </a:p>
          <a:p>
            <a:pPr marL="173038" indent="-173038" algn="ctr"/>
            <a:r>
              <a:rPr lang="en-US" sz="1400" dirty="0">
                <a:solidFill>
                  <a:schemeClr val="bg1"/>
                </a:solidFill>
                <a:latin typeface="Arial" pitchFamily="34" charset="0"/>
                <a:cs typeface="Arial" pitchFamily="34" charset="0"/>
              </a:rPr>
              <a:t>A corpus fund will be established to generate revenue for ISA activities.</a:t>
            </a:r>
          </a:p>
          <a:p>
            <a:pPr marL="173038" indent="-173038" algn="ctr"/>
            <a:r>
              <a:rPr lang="en-US" sz="1400" dirty="0">
                <a:solidFill>
                  <a:schemeClr val="bg1"/>
                </a:solidFill>
                <a:latin typeface="Arial" pitchFamily="34" charset="0"/>
                <a:cs typeface="Arial" pitchFamily="34" charset="0"/>
              </a:rPr>
              <a:t>Interest on corpus fund shall be part of corpus fund till </a:t>
            </a:r>
            <a:r>
              <a:rPr lang="en-US" sz="1400" dirty="0">
                <a:latin typeface="Arial" pitchFamily="34" charset="0"/>
                <a:cs typeface="Arial" pitchFamily="34" charset="0"/>
              </a:rPr>
              <a:t>host country finances ISA’s annual recurring expenditure. </a:t>
            </a:r>
            <a:endParaRPr lang="en-US" sz="1400" dirty="0">
              <a:solidFill>
                <a:schemeClr val="bg1"/>
              </a:solidFill>
              <a:latin typeface="Arial" pitchFamily="34" charset="0"/>
              <a:cs typeface="Arial" pitchFamily="34" charset="0"/>
            </a:endParaRPr>
          </a:p>
        </p:txBody>
      </p:sp>
      <p:cxnSp>
        <p:nvCxnSpPr>
          <p:cNvPr id="18" name="Straight Connector 17">
            <a:extLst>
              <a:ext uri="{FF2B5EF4-FFF2-40B4-BE49-F238E27FC236}">
                <a16:creationId xmlns:a16="http://schemas.microsoft.com/office/drawing/2014/main" id="{BFA08023-FF48-4371-A6E0-6365EC4CE461}"/>
              </a:ext>
            </a:extLst>
          </p:cNvPr>
          <p:cNvCxnSpPr>
            <a:cxnSpLocks/>
          </p:cNvCxnSpPr>
          <p:nvPr/>
        </p:nvCxnSpPr>
        <p:spPr>
          <a:xfrm>
            <a:off x="2357287" y="2435063"/>
            <a:ext cx="945829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1277C85-973E-481E-9A18-4F5C14657149}"/>
              </a:ext>
            </a:extLst>
          </p:cNvPr>
          <p:cNvSpPr txBox="1"/>
          <p:nvPr/>
        </p:nvSpPr>
        <p:spPr>
          <a:xfrm>
            <a:off x="2268387" y="2679950"/>
            <a:ext cx="3921760" cy="1661993"/>
          </a:xfrm>
          <a:prstGeom prst="rect">
            <a:avLst/>
          </a:prstGeom>
          <a:noFill/>
        </p:spPr>
        <p:txBody>
          <a:bodyPr wrap="square" rtlCol="0">
            <a:spAutoFit/>
          </a:bodyPr>
          <a:lstStyle/>
          <a:p>
            <a:pPr marL="118872" lvl="0" indent="-118872"/>
            <a:r>
              <a:rPr lang="en-US" sz="1400" b="1" dirty="0">
                <a:solidFill>
                  <a:schemeClr val="bg1"/>
                </a:solidFill>
                <a:latin typeface="Arial" pitchFamily="34" charset="0"/>
                <a:cs typeface="Arial" pitchFamily="34" charset="0"/>
              </a:rPr>
              <a:t>Acceptance of Voluntary Contributions</a:t>
            </a:r>
          </a:p>
          <a:p>
            <a:pPr marL="118872" lvl="0" indent="-118872" algn="just"/>
            <a:r>
              <a:rPr lang="en-US" sz="1400" dirty="0">
                <a:solidFill>
                  <a:schemeClr val="bg1"/>
                </a:solidFill>
                <a:latin typeface="Arial" pitchFamily="34" charset="0"/>
                <a:cs typeface="Arial" pitchFamily="34" charset="0"/>
              </a:rPr>
              <a:t>- 	DG shall accept voluntary contribution </a:t>
            </a:r>
            <a:r>
              <a:rPr lang="en-US" sz="1400" dirty="0" err="1">
                <a:solidFill>
                  <a:schemeClr val="bg1"/>
                </a:solidFill>
                <a:latin typeface="Arial" pitchFamily="34" charset="0"/>
                <a:cs typeface="Arial" pitchFamily="34" charset="0"/>
              </a:rPr>
              <a:t>etc</a:t>
            </a:r>
            <a:r>
              <a:rPr lang="en-US" sz="1400" dirty="0">
                <a:solidFill>
                  <a:schemeClr val="bg1"/>
                </a:solidFill>
                <a:latin typeface="Arial" pitchFamily="34" charset="0"/>
                <a:cs typeface="Arial" pitchFamily="34" charset="0"/>
              </a:rPr>
              <a:t> as per the policies, aims and activities of ISA. </a:t>
            </a:r>
          </a:p>
          <a:p>
            <a:pPr marL="118872" lvl="0" indent="-118872" algn="just"/>
            <a:r>
              <a:rPr lang="en-US" sz="1400" dirty="0">
                <a:solidFill>
                  <a:schemeClr val="bg1"/>
                </a:solidFill>
                <a:latin typeface="Arial" pitchFamily="34" charset="0"/>
                <a:cs typeface="Arial" pitchFamily="34" charset="0"/>
              </a:rPr>
              <a:t>- 	In case of any contribution, which creates additional financial liability for ISA, will require authorization of Assembly.</a:t>
            </a:r>
            <a:endParaRPr lang="en-US" sz="1400" dirty="0">
              <a:solidFill>
                <a:srgbClr val="FFFF00"/>
              </a:solidFill>
              <a:latin typeface="Arial" pitchFamily="34" charset="0"/>
              <a:cs typeface="Arial" pitchFamily="34" charset="0"/>
            </a:endParaRPr>
          </a:p>
          <a:p>
            <a:pPr marL="118872" indent="-118872"/>
            <a:endParaRPr lang="en-US" dirty="0"/>
          </a:p>
        </p:txBody>
      </p:sp>
      <p:sp>
        <p:nvSpPr>
          <p:cNvPr id="21" name="TextBox 20">
            <a:extLst>
              <a:ext uri="{FF2B5EF4-FFF2-40B4-BE49-F238E27FC236}">
                <a16:creationId xmlns:a16="http://schemas.microsoft.com/office/drawing/2014/main" id="{6D99C198-C15E-4888-A2B2-B6F55F5E3B41}"/>
              </a:ext>
            </a:extLst>
          </p:cNvPr>
          <p:cNvSpPr txBox="1"/>
          <p:nvPr/>
        </p:nvSpPr>
        <p:spPr>
          <a:xfrm>
            <a:off x="7157637" y="2616200"/>
            <a:ext cx="4429344" cy="1931298"/>
          </a:xfrm>
          <a:prstGeom prst="rect">
            <a:avLst/>
          </a:prstGeom>
          <a:noFill/>
        </p:spPr>
        <p:txBody>
          <a:bodyPr wrap="square" rtlCol="0">
            <a:spAutoFit/>
          </a:bodyPr>
          <a:lstStyle/>
          <a:p>
            <a:pPr lvl="0" algn="just"/>
            <a:r>
              <a:rPr lang="en-US" sz="1400" b="1" dirty="0">
                <a:solidFill>
                  <a:schemeClr val="bg1"/>
                </a:solidFill>
                <a:latin typeface="Arial" pitchFamily="34" charset="0"/>
                <a:cs typeface="Arial" pitchFamily="34" charset="0"/>
              </a:rPr>
              <a:t>Information by DG</a:t>
            </a:r>
          </a:p>
          <a:p>
            <a:pPr lvl="0" algn="just"/>
            <a:r>
              <a:rPr lang="en-US" sz="1400" dirty="0">
                <a:solidFill>
                  <a:schemeClr val="bg1"/>
                </a:solidFill>
                <a:latin typeface="Arial" pitchFamily="34" charset="0"/>
                <a:cs typeface="Arial" pitchFamily="34" charset="0"/>
              </a:rPr>
              <a:t>After the Assembly has adopted the budget &amp; the ISA scale of finance, </a:t>
            </a:r>
            <a:r>
              <a:rPr lang="en-US" sz="1400" b="1" dirty="0">
                <a:solidFill>
                  <a:schemeClr val="bg1"/>
                </a:solidFill>
                <a:latin typeface="Arial" pitchFamily="34" charset="0"/>
                <a:cs typeface="Arial" pitchFamily="34" charset="0"/>
              </a:rPr>
              <a:t>the DG shall</a:t>
            </a:r>
            <a:r>
              <a:rPr lang="en-US" sz="1400" dirty="0">
                <a:solidFill>
                  <a:schemeClr val="bg1"/>
                </a:solidFill>
                <a:latin typeface="Arial" pitchFamily="34" charset="0"/>
                <a:cs typeface="Arial" pitchFamily="34" charset="0"/>
              </a:rPr>
              <a:t>:</a:t>
            </a:r>
          </a:p>
          <a:p>
            <a:pPr marL="118872" lvl="0" indent="-118872" algn="just"/>
            <a:r>
              <a:rPr lang="en-US" sz="1400" dirty="0">
                <a:solidFill>
                  <a:schemeClr val="bg1"/>
                </a:solidFill>
                <a:latin typeface="Arial" pitchFamily="34" charset="0"/>
                <a:cs typeface="Arial" pitchFamily="34" charset="0"/>
              </a:rPr>
              <a:t>- 	Submit the relevant documents to Members/ Signatories of the ISA and </a:t>
            </a:r>
          </a:p>
          <a:p>
            <a:pPr marL="118872" lvl="0" indent="-118872" algn="just"/>
            <a:r>
              <a:rPr lang="en-US" sz="1400" dirty="0">
                <a:solidFill>
                  <a:schemeClr val="bg1"/>
                </a:solidFill>
                <a:latin typeface="Arial" pitchFamily="34" charset="0"/>
                <a:cs typeface="Arial" pitchFamily="34" charset="0"/>
              </a:rPr>
              <a:t>- 	Request contributors to remit their contributions and advances as committed</a:t>
            </a:r>
          </a:p>
          <a:p>
            <a:endParaRPr lang="en-US" dirty="0"/>
          </a:p>
        </p:txBody>
      </p:sp>
      <p:sp>
        <p:nvSpPr>
          <p:cNvPr id="22" name="TextBox 21">
            <a:extLst>
              <a:ext uri="{FF2B5EF4-FFF2-40B4-BE49-F238E27FC236}">
                <a16:creationId xmlns:a16="http://schemas.microsoft.com/office/drawing/2014/main" id="{FB610619-65C5-4FFE-86C8-D1B5A58A0655}"/>
              </a:ext>
            </a:extLst>
          </p:cNvPr>
          <p:cNvSpPr txBox="1"/>
          <p:nvPr/>
        </p:nvSpPr>
        <p:spPr>
          <a:xfrm>
            <a:off x="2220627" y="4760402"/>
            <a:ext cx="4292433" cy="1608133"/>
          </a:xfrm>
          <a:prstGeom prst="rect">
            <a:avLst/>
          </a:prstGeom>
          <a:noFill/>
        </p:spPr>
        <p:txBody>
          <a:bodyPr wrap="square" rtlCol="0">
            <a:spAutoFit/>
          </a:bodyPr>
          <a:lstStyle/>
          <a:p>
            <a:pPr lvl="0"/>
            <a:r>
              <a:rPr lang="en-US" sz="1400" b="1" dirty="0">
                <a:solidFill>
                  <a:schemeClr val="bg1"/>
                </a:solidFill>
                <a:latin typeface="Arial" pitchFamily="34" charset="0"/>
                <a:cs typeface="Arial" pitchFamily="34" charset="0"/>
              </a:rPr>
              <a:t>Utilization of Voluntary Contributions</a:t>
            </a:r>
          </a:p>
          <a:p>
            <a:pPr lvl="0"/>
            <a:r>
              <a:rPr lang="en-US" sz="1400" b="1" dirty="0">
                <a:solidFill>
                  <a:schemeClr val="bg1"/>
                </a:solidFill>
                <a:latin typeface="Arial" pitchFamily="34" charset="0"/>
                <a:cs typeface="Arial" pitchFamily="34" charset="0"/>
              </a:rPr>
              <a:t>Voluntary contribution shall be utilized for:</a:t>
            </a:r>
          </a:p>
          <a:p>
            <a:pPr lvl="0"/>
            <a:r>
              <a:rPr lang="en-US" sz="1400" dirty="0">
                <a:solidFill>
                  <a:schemeClr val="bg1"/>
                </a:solidFill>
                <a:latin typeface="Arial" pitchFamily="34" charset="0"/>
                <a:cs typeface="Arial" pitchFamily="34" charset="0"/>
              </a:rPr>
              <a:t> - Revenue producing activities</a:t>
            </a:r>
          </a:p>
          <a:p>
            <a:pPr lvl="0"/>
            <a:r>
              <a:rPr lang="en-US" sz="1400" dirty="0">
                <a:solidFill>
                  <a:schemeClr val="bg1"/>
                </a:solidFill>
                <a:latin typeface="Arial" pitchFamily="34" charset="0"/>
                <a:cs typeface="Arial" pitchFamily="34" charset="0"/>
              </a:rPr>
              <a:t> - Investments</a:t>
            </a:r>
          </a:p>
          <a:p>
            <a:pPr lvl="0"/>
            <a:r>
              <a:rPr lang="en-US" sz="1400" dirty="0">
                <a:solidFill>
                  <a:schemeClr val="bg1"/>
                </a:solidFill>
                <a:latin typeface="Arial" pitchFamily="34" charset="0"/>
                <a:cs typeface="Arial" pitchFamily="34" charset="0"/>
              </a:rPr>
              <a:t> - Services</a:t>
            </a:r>
          </a:p>
          <a:p>
            <a:pPr lvl="0"/>
            <a:r>
              <a:rPr lang="en-US" sz="1400" dirty="0">
                <a:solidFill>
                  <a:schemeClr val="bg1"/>
                </a:solidFill>
                <a:latin typeface="Arial" pitchFamily="34" charset="0"/>
                <a:cs typeface="Arial" pitchFamily="34" charset="0"/>
              </a:rPr>
              <a:t> - Miscellaneous</a:t>
            </a:r>
          </a:p>
          <a:p>
            <a:endParaRPr lang="en-US" sz="1450" dirty="0"/>
          </a:p>
        </p:txBody>
      </p:sp>
      <p:sp>
        <p:nvSpPr>
          <p:cNvPr id="23" name="TextBox 22">
            <a:extLst>
              <a:ext uri="{FF2B5EF4-FFF2-40B4-BE49-F238E27FC236}">
                <a16:creationId xmlns:a16="http://schemas.microsoft.com/office/drawing/2014/main" id="{072ABBBE-56C2-4950-8F9F-76E11B2407C0}"/>
              </a:ext>
            </a:extLst>
          </p:cNvPr>
          <p:cNvSpPr txBox="1"/>
          <p:nvPr/>
        </p:nvSpPr>
        <p:spPr>
          <a:xfrm>
            <a:off x="7124533" y="4745118"/>
            <a:ext cx="4429344" cy="1431161"/>
          </a:xfrm>
          <a:prstGeom prst="rect">
            <a:avLst/>
          </a:prstGeom>
          <a:noFill/>
        </p:spPr>
        <p:txBody>
          <a:bodyPr wrap="square" rtlCol="0">
            <a:spAutoFit/>
          </a:bodyPr>
          <a:lstStyle/>
          <a:p>
            <a:pPr lvl="0"/>
            <a:r>
              <a:rPr lang="en-US" sz="1400" b="1" dirty="0">
                <a:solidFill>
                  <a:schemeClr val="bg1"/>
                </a:solidFill>
                <a:latin typeface="Arial" pitchFamily="34" charset="0"/>
                <a:cs typeface="Arial" pitchFamily="34" charset="0"/>
              </a:rPr>
              <a:t>Date and Currency of Payments</a:t>
            </a:r>
          </a:p>
          <a:p>
            <a:pPr marL="118872" lvl="0" indent="-118872"/>
            <a:r>
              <a:rPr lang="en-US" sz="1400" dirty="0">
                <a:solidFill>
                  <a:schemeClr val="bg1"/>
                </a:solidFill>
                <a:latin typeface="Arial" pitchFamily="34" charset="0"/>
                <a:cs typeface="Arial" pitchFamily="34" charset="0"/>
              </a:rPr>
              <a:t>- 	Contribution committed  by members will due within 30 days from the communication of DG.</a:t>
            </a:r>
          </a:p>
          <a:p>
            <a:pPr marL="118872" lvl="0" indent="-118872"/>
            <a:r>
              <a:rPr lang="en-US" sz="1400" dirty="0">
                <a:solidFill>
                  <a:schemeClr val="bg1"/>
                </a:solidFill>
                <a:latin typeface="Arial" pitchFamily="34" charset="0"/>
                <a:cs typeface="Arial" pitchFamily="34" charset="0"/>
              </a:rPr>
              <a:t>- 	Contribution shall be paid in United States Dollar unless otherwise decided.</a:t>
            </a:r>
          </a:p>
          <a:p>
            <a:endParaRPr lang="en-US" sz="1450" dirty="0"/>
          </a:p>
        </p:txBody>
      </p:sp>
      <p:sp>
        <p:nvSpPr>
          <p:cNvPr id="29" name="Rectangle: Rounded Corners 28">
            <a:extLst>
              <a:ext uri="{FF2B5EF4-FFF2-40B4-BE49-F238E27FC236}">
                <a16:creationId xmlns:a16="http://schemas.microsoft.com/office/drawing/2014/main" id="{5F4B8E9A-DC1D-4154-87AE-EBFCBA2DE100}"/>
              </a:ext>
            </a:extLst>
          </p:cNvPr>
          <p:cNvSpPr/>
          <p:nvPr/>
        </p:nvSpPr>
        <p:spPr>
          <a:xfrm>
            <a:off x="6058024" y="4181870"/>
            <a:ext cx="2103110" cy="513281"/>
          </a:xfrm>
          <a:prstGeom prst="roundRect">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7F28C3D2-F4DD-40A8-8F9E-A7C6742F19D4}"/>
              </a:ext>
            </a:extLst>
          </p:cNvPr>
          <p:cNvSpPr txBox="1"/>
          <p:nvPr/>
        </p:nvSpPr>
        <p:spPr>
          <a:xfrm>
            <a:off x="6268461" y="4173711"/>
            <a:ext cx="1783080" cy="538609"/>
          </a:xfrm>
          <a:prstGeom prst="rect">
            <a:avLst/>
          </a:prstGeom>
          <a:noFill/>
        </p:spPr>
        <p:txBody>
          <a:bodyPr wrap="square" rtlCol="0">
            <a:spAutoFit/>
          </a:bodyPr>
          <a:lstStyle/>
          <a:p>
            <a:pPr algn="ctr"/>
            <a:r>
              <a:rPr lang="en-US" sz="1450" b="1" dirty="0">
                <a:solidFill>
                  <a:schemeClr val="bg1"/>
                </a:solidFill>
              </a:rPr>
              <a:t>Voluntary and Other Contributions</a:t>
            </a:r>
          </a:p>
        </p:txBody>
      </p:sp>
      <p:sp>
        <p:nvSpPr>
          <p:cNvPr id="16" name="TextBox 15">
            <a:extLst>
              <a:ext uri="{FF2B5EF4-FFF2-40B4-BE49-F238E27FC236}">
                <a16:creationId xmlns:a16="http://schemas.microsoft.com/office/drawing/2014/main" id="{5473109D-BE8E-43A1-BA31-327F14FA76A2}"/>
              </a:ext>
            </a:extLst>
          </p:cNvPr>
          <p:cNvSpPr txBox="1"/>
          <p:nvPr/>
        </p:nvSpPr>
        <p:spPr>
          <a:xfrm>
            <a:off x="1" y="2368"/>
            <a:ext cx="2011680" cy="6858000"/>
          </a:xfrm>
          <a:prstGeom prst="rect">
            <a:avLst/>
          </a:prstGeom>
          <a:solidFill>
            <a:srgbClr val="0070C0"/>
          </a:solidFill>
        </p:spPr>
        <p:txBody>
          <a:bodyPr wrap="square" rtlCol="0">
            <a:spAutoFit/>
          </a:bodyPr>
          <a:lstStyle/>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lgn="ctr">
              <a:defRPr/>
            </a:pPr>
            <a:r>
              <a:rPr lang="en-US" altLang="en-US" sz="2000" b="1" dirty="0">
                <a:solidFill>
                  <a:schemeClr val="bg1"/>
                </a:solidFill>
                <a:latin typeface="Arial" panose="020B0604020202020204" pitchFamily="34" charset="0"/>
                <a:cs typeface="Arial" panose="020B0604020202020204" pitchFamily="34" charset="0"/>
              </a:rPr>
              <a:t>Corpus Fund,  </a:t>
            </a:r>
          </a:p>
          <a:p>
            <a:pPr algn="ctr">
              <a:defRPr/>
            </a:pPr>
            <a:r>
              <a:rPr lang="en-US" sz="2000" b="1" dirty="0">
                <a:solidFill>
                  <a:schemeClr val="bg1"/>
                </a:solidFill>
                <a:latin typeface="Arial" panose="020B0604020202020204" pitchFamily="34" charset="0"/>
                <a:cs typeface="Arial" panose="020B0604020202020204" pitchFamily="34" charset="0"/>
              </a:rPr>
              <a:t>Voluntary and Other Contribution</a:t>
            </a:r>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3AFEC795-25B0-42ED-B50B-CF312112E605}"/>
              </a:ext>
            </a:extLst>
          </p:cNvPr>
          <p:cNvSpPr txBox="1"/>
          <p:nvPr/>
        </p:nvSpPr>
        <p:spPr>
          <a:xfrm>
            <a:off x="2003818" y="2326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5 and 6)</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6635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F3C4BC75-6B1A-4C98-BB25-F21127A9CEE9}" type="slidenum">
              <a:rPr lang="en-US" b="1">
                <a:solidFill>
                  <a:schemeClr val="bg1"/>
                </a:solidFill>
              </a:rPr>
              <a:pPr/>
              <a:t>7</a:t>
            </a:fld>
            <a:endParaRPr lang="en-US" b="1" dirty="0">
              <a:solidFill>
                <a:schemeClr val="bg1"/>
              </a:solidFill>
            </a:endParaRPr>
          </a:p>
        </p:txBody>
      </p:sp>
      <p:sp>
        <p:nvSpPr>
          <p:cNvPr id="9" name="TextBox 8">
            <a:extLst>
              <a:ext uri="{FF2B5EF4-FFF2-40B4-BE49-F238E27FC236}">
                <a16:creationId xmlns:a16="http://schemas.microsoft.com/office/drawing/2014/main" id="{5473109D-BE8E-43A1-BA31-327F14FA76A2}"/>
              </a:ext>
            </a:extLst>
          </p:cNvPr>
          <p:cNvSpPr txBox="1"/>
          <p:nvPr/>
        </p:nvSpPr>
        <p:spPr>
          <a:xfrm>
            <a:off x="0" y="-2"/>
            <a:ext cx="2011680" cy="6858000"/>
          </a:xfrm>
          <a:prstGeom prst="rect">
            <a:avLst/>
          </a:prstGeom>
          <a:solidFill>
            <a:srgbClr val="0070C0"/>
          </a:solidFill>
        </p:spPr>
        <p:txBody>
          <a:bodyPr wrap="square" rtlCol="0">
            <a:spAutoFit/>
          </a:bodyPr>
          <a:lstStyle/>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lgn="ctr">
              <a:defRPr/>
            </a:pPr>
            <a:r>
              <a:rPr lang="en-US" altLang="en-US" sz="2000" b="1" dirty="0">
                <a:solidFill>
                  <a:schemeClr val="bg1"/>
                </a:solidFill>
                <a:latin typeface="Arial" panose="020B0604020202020204" pitchFamily="34" charset="0"/>
                <a:cs typeface="Arial" panose="020B0604020202020204" pitchFamily="34" charset="0"/>
              </a:rPr>
              <a:t>Custody</a:t>
            </a:r>
          </a:p>
          <a:p>
            <a:pPr algn="ctr">
              <a:defRPr/>
            </a:pPr>
            <a:r>
              <a:rPr lang="en-US" altLang="en-US" sz="2000" b="1" dirty="0">
                <a:solidFill>
                  <a:schemeClr val="bg1"/>
                </a:solidFill>
                <a:latin typeface="Arial" panose="020B0604020202020204" pitchFamily="34" charset="0"/>
                <a:cs typeface="Arial" panose="020B0604020202020204" pitchFamily="34" charset="0"/>
              </a:rPr>
              <a:t>of Funds</a:t>
            </a:r>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B4E16C02-8E71-459A-B8F3-4747206E1C1D}"/>
              </a:ext>
            </a:extLst>
          </p:cNvPr>
          <p:cNvSpPr txBox="1"/>
          <p:nvPr/>
        </p:nvSpPr>
        <p:spPr>
          <a:xfrm>
            <a:off x="2003818" y="2326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7)</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graphicFrame>
        <p:nvGraphicFramePr>
          <p:cNvPr id="16" name="Diagram 15">
            <a:extLst>
              <a:ext uri="{FF2B5EF4-FFF2-40B4-BE49-F238E27FC236}">
                <a16:creationId xmlns:a16="http://schemas.microsoft.com/office/drawing/2014/main" id="{1BC9EBE1-D807-4F81-97F3-AE9EF836785E}"/>
              </a:ext>
            </a:extLst>
          </p:cNvPr>
          <p:cNvGraphicFramePr/>
          <p:nvPr>
            <p:extLst>
              <p:ext uri="{D42A27DB-BD31-4B8C-83A1-F6EECF244321}">
                <p14:modId xmlns:p14="http://schemas.microsoft.com/office/powerpoint/2010/main" val="3177368140"/>
              </p:ext>
            </p:extLst>
          </p:nvPr>
        </p:nvGraphicFramePr>
        <p:xfrm>
          <a:off x="2246235" y="882260"/>
          <a:ext cx="9668655" cy="56137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81600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026227" y="1037118"/>
            <a:ext cx="8784021" cy="1985928"/>
          </a:xfrm>
          <a:prstGeom prst="rect">
            <a:avLst/>
          </a:prstGeom>
        </p:spPr>
        <p:txBody>
          <a:bodyPr wrap="square">
            <a:spAutoFit/>
          </a:bodyPr>
          <a:lstStyle/>
          <a:p>
            <a:pPr marL="342900" indent="-342900">
              <a:spcAft>
                <a:spcPts val="600"/>
              </a:spcAft>
              <a:buFont typeface="Wingdings" panose="05000000000000000000" pitchFamily="2" charset="2"/>
              <a:buChar char="q"/>
            </a:pPr>
            <a:r>
              <a:rPr lang="en-US" sz="1801" dirty="0">
                <a:latin typeface="Arial" panose="020B0604020202020204" pitchFamily="34" charset="0"/>
                <a:cs typeface="Arial" panose="020B0604020202020204" pitchFamily="34" charset="0"/>
              </a:rPr>
              <a:t>DG shall designate banks in which funds of ISA shall be kept.</a:t>
            </a:r>
          </a:p>
          <a:p>
            <a:pPr marL="342900" indent="-342900">
              <a:spcAft>
                <a:spcPts val="600"/>
              </a:spcAft>
              <a:buFont typeface="Wingdings" panose="05000000000000000000" pitchFamily="2" charset="2"/>
              <a:buChar char="q"/>
            </a:pPr>
            <a:r>
              <a:rPr lang="en-US" sz="1801" dirty="0">
                <a:latin typeface="Arial" panose="020B0604020202020204" pitchFamily="34" charset="0"/>
                <a:cs typeface="Arial" panose="020B0604020202020204" pitchFamily="34" charset="0"/>
              </a:rPr>
              <a:t>The DG may make investments of monies not needed for immediate requirements</a:t>
            </a:r>
          </a:p>
          <a:p>
            <a:pPr marL="342900" indent="-342900">
              <a:spcAft>
                <a:spcPts val="600"/>
              </a:spcAft>
              <a:buFont typeface="Wingdings" panose="05000000000000000000" pitchFamily="2" charset="2"/>
              <a:buChar char="q"/>
            </a:pPr>
            <a:r>
              <a:rPr lang="en-US" sz="1801" dirty="0">
                <a:latin typeface="Arial" panose="020B0604020202020204" pitchFamily="34" charset="0"/>
                <a:cs typeface="Arial" panose="020B0604020202020204" pitchFamily="34" charset="0"/>
              </a:rPr>
              <a:t>Revenue generated from the investment shall be credited to the respective Fund account.</a:t>
            </a:r>
          </a:p>
          <a:p>
            <a:pPr>
              <a:spcAft>
                <a:spcPts val="600"/>
              </a:spcAft>
            </a:pPr>
            <a:endParaRPr lang="en-US" sz="1801" dirty="0">
              <a:latin typeface="Arial" panose="020B0604020202020204" pitchFamily="34" charset="0"/>
              <a:cs typeface="Arial" panose="020B0604020202020204" pitchFamily="34" charset="0"/>
            </a:endParaRPr>
          </a:p>
        </p:txBody>
      </p:sp>
      <p:sp>
        <p:nvSpPr>
          <p:cNvPr id="7" name="Slide Number Placeholder 6"/>
          <p:cNvSpPr>
            <a:spLocks noGrp="1"/>
          </p:cNvSpPr>
          <p:nvPr>
            <p:ph type="sldNum" sz="quarter" idx="12"/>
          </p:nvPr>
        </p:nvSpPr>
        <p:spPr/>
        <p:txBody>
          <a:bodyPr/>
          <a:lstStyle/>
          <a:p>
            <a:fld id="{F3C4BC75-6B1A-4C98-BB25-F21127A9CEE9}" type="slidenum">
              <a:rPr lang="en-US" b="1">
                <a:solidFill>
                  <a:schemeClr val="bg1"/>
                </a:solidFill>
              </a:rPr>
              <a:pPr/>
              <a:t>8</a:t>
            </a:fld>
            <a:endParaRPr lang="en-US" b="1" dirty="0">
              <a:solidFill>
                <a:schemeClr val="bg1"/>
              </a:solidFill>
            </a:endParaRPr>
          </a:p>
        </p:txBody>
      </p:sp>
      <p:sp>
        <p:nvSpPr>
          <p:cNvPr id="12" name="TextBox 11"/>
          <p:cNvSpPr txBox="1"/>
          <p:nvPr/>
        </p:nvSpPr>
        <p:spPr>
          <a:xfrm>
            <a:off x="2016703" y="3733800"/>
            <a:ext cx="8936182" cy="2770887"/>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US" sz="1801" dirty="0">
                <a:latin typeface="Arial" panose="020B0604020202020204" pitchFamily="34" charset="0"/>
                <a:cs typeface="Arial" panose="020B0604020202020204" pitchFamily="34" charset="0"/>
              </a:rPr>
              <a:t>All procurement contracts shall follow the following general principles:</a:t>
            </a:r>
          </a:p>
          <a:p>
            <a:pPr marL="640080" indent="-320040">
              <a:spcAft>
                <a:spcPts val="600"/>
              </a:spcAft>
              <a:buFont typeface="Wingdings" pitchFamily="2" charset="2"/>
              <a:buChar char="Ø"/>
            </a:pPr>
            <a:r>
              <a:rPr lang="en-US" sz="1801" dirty="0">
                <a:latin typeface="Arial" panose="020B0604020202020204" pitchFamily="34" charset="0"/>
                <a:cs typeface="Arial" panose="020B0604020202020204" pitchFamily="34" charset="0"/>
              </a:rPr>
              <a:t>Fairness, integrity and transparency of the procurement process</a:t>
            </a:r>
          </a:p>
          <a:p>
            <a:pPr marL="640080" indent="-320040">
              <a:spcAft>
                <a:spcPts val="600"/>
              </a:spcAft>
              <a:buFont typeface="Wingdings" pitchFamily="2" charset="2"/>
              <a:buChar char="Ø"/>
            </a:pPr>
            <a:r>
              <a:rPr lang="en-US" sz="1801" dirty="0">
                <a:latin typeface="Arial" panose="020B0604020202020204" pitchFamily="34" charset="0"/>
                <a:cs typeface="Arial" panose="020B0604020202020204" pitchFamily="34" charset="0"/>
              </a:rPr>
              <a:t>Best value for money</a:t>
            </a:r>
          </a:p>
          <a:p>
            <a:pPr marL="640080" indent="-320040">
              <a:spcAft>
                <a:spcPts val="600"/>
              </a:spcAft>
              <a:buFont typeface="Wingdings" pitchFamily="2" charset="2"/>
              <a:buChar char="Ø"/>
            </a:pPr>
            <a:r>
              <a:rPr lang="en-US" sz="1801" dirty="0">
                <a:latin typeface="Arial" panose="020B0604020202020204" pitchFamily="34" charset="0"/>
                <a:cs typeface="Arial" panose="020B0604020202020204" pitchFamily="34" charset="0"/>
              </a:rPr>
              <a:t>Effective competition</a:t>
            </a:r>
          </a:p>
          <a:p>
            <a:pPr marL="640080" indent="-320040">
              <a:spcAft>
                <a:spcPts val="600"/>
              </a:spcAft>
              <a:buFont typeface="Wingdings" pitchFamily="2" charset="2"/>
              <a:buChar char="Ø"/>
            </a:pPr>
            <a:r>
              <a:rPr lang="en-US" sz="1801" dirty="0">
                <a:latin typeface="Arial" panose="020B0604020202020204" pitchFamily="34" charset="0"/>
                <a:cs typeface="Arial" panose="020B0604020202020204" pitchFamily="34" charset="0"/>
              </a:rPr>
              <a:t>The best interest on the ISA</a:t>
            </a:r>
          </a:p>
          <a:p>
            <a:pPr marL="342900" indent="-342900">
              <a:spcAft>
                <a:spcPts val="600"/>
              </a:spcAft>
              <a:buFont typeface="Wingdings" panose="05000000000000000000" pitchFamily="2" charset="2"/>
              <a:buChar char="q"/>
            </a:pPr>
            <a:r>
              <a:rPr lang="en-US" sz="1801" dirty="0">
                <a:latin typeface="Arial" panose="020B0604020202020204" pitchFamily="34" charset="0"/>
                <a:cs typeface="Arial" panose="020B0604020202020204" pitchFamily="34" charset="0"/>
              </a:rPr>
              <a:t>Tenders for equipment, supplies and other requirements shall be conducted in accordance with the terms of the financial procedures.</a:t>
            </a:r>
          </a:p>
          <a:p>
            <a:endParaRPr lang="en-US" dirty="0"/>
          </a:p>
        </p:txBody>
      </p:sp>
      <p:sp>
        <p:nvSpPr>
          <p:cNvPr id="9" name="TextBox 8">
            <a:extLst>
              <a:ext uri="{FF2B5EF4-FFF2-40B4-BE49-F238E27FC236}">
                <a16:creationId xmlns:a16="http://schemas.microsoft.com/office/drawing/2014/main" id="{5473109D-BE8E-43A1-BA31-327F14FA76A2}"/>
              </a:ext>
            </a:extLst>
          </p:cNvPr>
          <p:cNvSpPr txBox="1"/>
          <p:nvPr/>
        </p:nvSpPr>
        <p:spPr>
          <a:xfrm>
            <a:off x="0" y="-1"/>
            <a:ext cx="2011680" cy="6858000"/>
          </a:xfrm>
          <a:prstGeom prst="rect">
            <a:avLst/>
          </a:prstGeom>
          <a:solidFill>
            <a:srgbClr val="0070C0"/>
          </a:solidFill>
        </p:spPr>
        <p:txBody>
          <a:bodyPr wrap="square" rtlCol="0">
            <a:spAutoFit/>
          </a:bodyPr>
          <a:lstStyle/>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defRPr/>
            </a:pPr>
            <a:endParaRPr lang="en-US" altLang="en-US" sz="2000" b="1" dirty="0">
              <a:solidFill>
                <a:schemeClr val="bg1"/>
              </a:solidFill>
              <a:latin typeface="Arial" panose="020B0604020202020204" pitchFamily="34" charset="0"/>
              <a:cs typeface="Arial" panose="020B0604020202020204" pitchFamily="34" charset="0"/>
            </a:endParaRPr>
          </a:p>
          <a:p>
            <a:pPr algn="ctr">
              <a:defRPr/>
            </a:pPr>
            <a:r>
              <a:rPr lang="en-US" altLang="en-US" sz="2000" b="1" dirty="0">
                <a:solidFill>
                  <a:schemeClr val="bg1"/>
                </a:solidFill>
                <a:latin typeface="Arial" panose="020B0604020202020204" pitchFamily="34" charset="0"/>
                <a:cs typeface="Arial" panose="020B0604020202020204" pitchFamily="34" charset="0"/>
              </a:rPr>
              <a:t>Custody of Funds and Procurement</a:t>
            </a:r>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6ED7A53-9268-4F07-98E4-5F6EB0B5A7C0}"/>
              </a:ext>
            </a:extLst>
          </p:cNvPr>
          <p:cNvSpPr txBox="1"/>
          <p:nvPr/>
        </p:nvSpPr>
        <p:spPr>
          <a:xfrm>
            <a:off x="2003818" y="2326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7)</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D6761BDC-5457-4212-864E-433D27054D80}"/>
              </a:ext>
            </a:extLst>
          </p:cNvPr>
          <p:cNvSpPr txBox="1"/>
          <p:nvPr/>
        </p:nvSpPr>
        <p:spPr>
          <a:xfrm>
            <a:off x="2016518" y="30774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8)</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1600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89C8D89-F05C-4E7F-8A84-72B4984FC2B2}"/>
              </a:ext>
            </a:extLst>
          </p:cNvPr>
          <p:cNvSpPr txBox="1"/>
          <p:nvPr/>
        </p:nvSpPr>
        <p:spPr>
          <a:xfrm>
            <a:off x="6032817" y="970293"/>
            <a:ext cx="5747860" cy="954364"/>
          </a:xfrm>
          <a:prstGeom prst="rect">
            <a:avLst/>
          </a:prstGeom>
          <a:noFill/>
        </p:spPr>
        <p:txBody>
          <a:bodyPr wrap="square" rtlCol="0">
            <a:spAutoFit/>
          </a:bodyPr>
          <a:lstStyle/>
          <a:p>
            <a:pPr marL="184150" indent="-184150"/>
            <a:endParaRPr lang="en-US" sz="2000" b="1" dirty="0">
              <a:solidFill>
                <a:schemeClr val="bg2">
                  <a:lumMod val="50000"/>
                </a:schemeClr>
              </a:solidFill>
              <a:latin typeface="Arial" panose="020B0604020202020204" pitchFamily="34" charset="0"/>
              <a:cs typeface="Arial" panose="020B0604020202020204" pitchFamily="34" charset="0"/>
            </a:endParaRPr>
          </a:p>
          <a:p>
            <a:pPr marL="184150" indent="-184150"/>
            <a:endParaRPr lang="en-US" sz="1801" dirty="0">
              <a:solidFill>
                <a:schemeClr val="bg1">
                  <a:lumMod val="50000"/>
                </a:schemeClr>
              </a:solidFill>
              <a:latin typeface="Arial" panose="020B0604020202020204" pitchFamily="34" charset="0"/>
              <a:cs typeface="Arial" panose="020B0604020202020204" pitchFamily="34" charset="0"/>
            </a:endParaRPr>
          </a:p>
          <a:p>
            <a:pPr marL="184150" indent="-184150"/>
            <a:endParaRPr lang="en-US" sz="1801" dirty="0">
              <a:solidFill>
                <a:schemeClr val="bg1">
                  <a:lumMod val="50000"/>
                </a:schemeClr>
              </a:solidFill>
              <a:latin typeface="Arial" panose="020B0604020202020204" pitchFamily="34" charset="0"/>
              <a:cs typeface="Arial" panose="020B0604020202020204" pitchFamily="34" charset="0"/>
            </a:endParaRPr>
          </a:p>
        </p:txBody>
      </p:sp>
      <p:graphicFrame>
        <p:nvGraphicFramePr>
          <p:cNvPr id="2" name="Diagram 1"/>
          <p:cNvGraphicFramePr/>
          <p:nvPr>
            <p:extLst>
              <p:ext uri="{D42A27DB-BD31-4B8C-83A1-F6EECF244321}">
                <p14:modId xmlns:p14="http://schemas.microsoft.com/office/powerpoint/2010/main" val="2441878007"/>
              </p:ext>
            </p:extLst>
          </p:nvPr>
        </p:nvGraphicFramePr>
        <p:xfrm>
          <a:off x="1984947" y="1136073"/>
          <a:ext cx="9795729" cy="53478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Slide Number Placeholder 9"/>
          <p:cNvSpPr>
            <a:spLocks noGrp="1"/>
          </p:cNvSpPr>
          <p:nvPr>
            <p:ph type="sldNum" sz="quarter" idx="12"/>
          </p:nvPr>
        </p:nvSpPr>
        <p:spPr/>
        <p:txBody>
          <a:bodyPr/>
          <a:lstStyle/>
          <a:p>
            <a:fld id="{F3C4BC75-6B1A-4C98-BB25-F21127A9CEE9}" type="slidenum">
              <a:rPr lang="en-US" b="1">
                <a:solidFill>
                  <a:schemeClr val="bg1"/>
                </a:solidFill>
              </a:rPr>
              <a:pPr/>
              <a:t>9</a:t>
            </a:fld>
            <a:endParaRPr lang="en-US" b="1" dirty="0">
              <a:solidFill>
                <a:schemeClr val="bg1"/>
              </a:solidFill>
            </a:endParaRPr>
          </a:p>
        </p:txBody>
      </p:sp>
      <p:sp>
        <p:nvSpPr>
          <p:cNvPr id="7" name="TextBox 6">
            <a:extLst>
              <a:ext uri="{FF2B5EF4-FFF2-40B4-BE49-F238E27FC236}">
                <a16:creationId xmlns:a16="http://schemas.microsoft.com/office/drawing/2014/main" id="{5473109D-BE8E-43A1-BA31-327F14FA76A2}"/>
              </a:ext>
            </a:extLst>
          </p:cNvPr>
          <p:cNvSpPr txBox="1"/>
          <p:nvPr/>
        </p:nvSpPr>
        <p:spPr>
          <a:xfrm>
            <a:off x="-1" y="0"/>
            <a:ext cx="2011680" cy="6858000"/>
          </a:xfrm>
          <a:prstGeom prst="rect">
            <a:avLst/>
          </a:prstGeom>
          <a:solidFill>
            <a:srgbClr val="0070C0"/>
          </a:solidFill>
        </p:spPr>
        <p:txBody>
          <a:bodyPr wrap="square" rtlCol="0">
            <a:spAutoFit/>
          </a:bodyPr>
          <a:lstStyle/>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defRPr/>
            </a:pPr>
            <a:endParaRPr lang="en-US" sz="2000" b="1" dirty="0">
              <a:solidFill>
                <a:schemeClr val="bg1"/>
              </a:solidFill>
              <a:latin typeface="Arial" panose="020B0604020202020204" pitchFamily="34" charset="0"/>
              <a:cs typeface="Arial" panose="020B0604020202020204" pitchFamily="34" charset="0"/>
            </a:endParaRPr>
          </a:p>
          <a:p>
            <a:pPr>
              <a:defRPr/>
            </a:pPr>
            <a:endParaRPr lang="en-US" sz="2000" b="1" dirty="0">
              <a:solidFill>
                <a:schemeClr val="bg1"/>
              </a:solidFill>
              <a:latin typeface="Arial" panose="020B0604020202020204" pitchFamily="34" charset="0"/>
              <a:cs typeface="Arial" panose="020B0604020202020204" pitchFamily="34" charset="0"/>
            </a:endParaRPr>
          </a:p>
          <a:p>
            <a:pPr>
              <a:defRPr/>
            </a:pPr>
            <a:endParaRPr lang="en-US" sz="2000" b="1" dirty="0">
              <a:solidFill>
                <a:schemeClr val="bg1"/>
              </a:solidFill>
              <a:latin typeface="Arial" panose="020B0604020202020204" pitchFamily="34" charset="0"/>
              <a:cs typeface="Arial" panose="020B0604020202020204" pitchFamily="34" charset="0"/>
            </a:endParaRPr>
          </a:p>
          <a:p>
            <a:pPr>
              <a:defRPr/>
            </a:pPr>
            <a:endParaRPr lang="en-US" sz="2000" b="1" dirty="0">
              <a:solidFill>
                <a:schemeClr val="bg1"/>
              </a:solidFill>
              <a:latin typeface="Arial" panose="020B0604020202020204" pitchFamily="34" charset="0"/>
              <a:cs typeface="Arial" panose="020B0604020202020204" pitchFamily="34" charset="0"/>
            </a:endParaRPr>
          </a:p>
          <a:p>
            <a:pPr algn="ctr">
              <a:defRPr/>
            </a:pPr>
            <a:endParaRPr lang="en-US" sz="2000" b="1" dirty="0">
              <a:solidFill>
                <a:schemeClr val="bg1"/>
              </a:solidFill>
              <a:latin typeface="Arial" panose="020B0604020202020204" pitchFamily="34" charset="0"/>
              <a:cs typeface="Arial" panose="020B0604020202020204" pitchFamily="34" charset="0"/>
            </a:endParaRPr>
          </a:p>
          <a:p>
            <a:pPr algn="ctr">
              <a:defRPr/>
            </a:pPr>
            <a:r>
              <a:rPr lang="en-US" sz="2000" b="1" dirty="0">
                <a:solidFill>
                  <a:schemeClr val="bg1"/>
                </a:solidFill>
                <a:latin typeface="Arial" panose="020B0604020202020204" pitchFamily="34" charset="0"/>
                <a:cs typeface="Arial" panose="020B0604020202020204" pitchFamily="34" charset="0"/>
              </a:rPr>
              <a:t>Internal Control</a:t>
            </a:r>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endParaRPr lang="en-US"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42F25E38-1154-4E17-8054-DC3800621078}"/>
              </a:ext>
            </a:extLst>
          </p:cNvPr>
          <p:cNvSpPr txBox="1"/>
          <p:nvPr/>
        </p:nvSpPr>
        <p:spPr>
          <a:xfrm>
            <a:off x="2003818" y="232674"/>
            <a:ext cx="8818267" cy="1077603"/>
          </a:xfrm>
          <a:prstGeom prst="rect">
            <a:avLst/>
          </a:prstGeom>
          <a:noFill/>
        </p:spPr>
        <p:txBody>
          <a:bodyPr wrap="square" rtlCol="0">
            <a:spAutoFit/>
          </a:bodyPr>
          <a:lstStyle/>
          <a:p>
            <a:pPr algn="just"/>
            <a:r>
              <a:rPr lang="en-US" sz="2200" b="1" dirty="0">
                <a:solidFill>
                  <a:schemeClr val="bg2">
                    <a:lumMod val="50000"/>
                  </a:schemeClr>
                </a:solidFill>
                <a:latin typeface="Arial" panose="020B0604020202020204" pitchFamily="34" charset="0"/>
                <a:cs typeface="Arial" panose="020B0604020202020204" pitchFamily="34" charset="0"/>
              </a:rPr>
              <a:t>Regulations (Article 9)</a:t>
            </a: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a:p>
            <a:endParaRPr lang="en-US" sz="1401" dirty="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16003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1352</Words>
  <Application>Microsoft Office PowerPoint</Application>
  <PresentationFormat>Widescreen</PresentationFormat>
  <Paragraphs>442</Paragraphs>
  <Slides>20</Slides>
  <Notes>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Arial</vt:lpstr>
      <vt:lpstr>Arial Rounded MT Bold</vt:lpstr>
      <vt:lpstr>Calibri</vt:lpstr>
      <vt:lpstr>Calibri Light</vt:lpstr>
      <vt:lpstr>Franklin Gothic Book</vt:lpstr>
      <vt:lpstr>Franklin Gothic Medium</vt:lpstr>
      <vt:lpstr>Wingdings</vt:lpstr>
      <vt:lpstr>Office Theme</vt:lpstr>
      <vt:lpstr>1_Office Theme</vt:lpstr>
      <vt:lpstr> Financial and Staff Regulations  First Assembly of the ISA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Ayush Agarwal</dc:creator>
  <cp:lastModifiedBy>jagjeet sareen</cp:lastModifiedBy>
  <cp:revision>562</cp:revision>
  <dcterms:created xsi:type="dcterms:W3CDTF">2017-09-20T04:43:36Z</dcterms:created>
  <dcterms:modified xsi:type="dcterms:W3CDTF">2018-10-03T02:42:13Z</dcterms:modified>
</cp:coreProperties>
</file>