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rts/chart1.xml" ContentType="application/vnd.openxmlformats-officedocument.drawingml.char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316" r:id="rId3"/>
    <p:sldId id="376" r:id="rId4"/>
    <p:sldId id="317" r:id="rId5"/>
    <p:sldId id="379" r:id="rId6"/>
    <p:sldId id="371" r:id="rId7"/>
    <p:sldId id="375" r:id="rId8"/>
    <p:sldId id="373" r:id="rId9"/>
    <p:sldId id="382" r:id="rId10"/>
    <p:sldId id="383" r:id="rId11"/>
    <p:sldId id="384" r:id="rId12"/>
    <p:sldId id="386" r:id="rId13"/>
    <p:sldId id="359" r:id="rId14"/>
    <p:sldId id="380" r:id="rId15"/>
    <p:sldId id="315" r:id="rId16"/>
  </p:sldIdLst>
  <p:sldSz cx="12192000" cy="6858000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4932"/>
    <a:srgbClr val="26B5E2"/>
    <a:srgbClr val="EDD41B"/>
    <a:srgbClr val="178D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0B58C2-AAB6-4FE1-8EAC-3136097DC9F7}" v="934" dt="2018-10-02T18:44:35.5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4643" autoAdjust="0"/>
  </p:normalViewPr>
  <p:slideViewPr>
    <p:cSldViewPr snapToGrid="0">
      <p:cViewPr>
        <p:scale>
          <a:sx n="81" d="100"/>
          <a:sy n="81" d="100"/>
        </p:scale>
        <p:origin x="700" y="4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gjeet sareen" userId="2fa86e27fd0988a0" providerId="LiveId" clId="{7FDCA81E-560A-4ADD-A850-41A1913EA3E0}"/>
    <pc:docChg chg="undo custSel delSld modSld">
      <pc:chgData name="jagjeet sareen" userId="2fa86e27fd0988a0" providerId="LiveId" clId="{7FDCA81E-560A-4ADD-A850-41A1913EA3E0}" dt="2018-10-02T18:44:35.531" v="930" actId="20577"/>
      <pc:docMkLst>
        <pc:docMk/>
      </pc:docMkLst>
      <pc:sldChg chg="del">
        <pc:chgData name="jagjeet sareen" userId="2fa86e27fd0988a0" providerId="LiveId" clId="{7FDCA81E-560A-4ADD-A850-41A1913EA3E0}" dt="2018-10-02T18:14:44.516" v="27" actId="2696"/>
        <pc:sldMkLst>
          <pc:docMk/>
          <pc:sldMk cId="1424036628" sldId="358"/>
        </pc:sldMkLst>
      </pc:sldChg>
      <pc:sldChg chg="modSp">
        <pc:chgData name="jagjeet sareen" userId="2fa86e27fd0988a0" providerId="LiveId" clId="{7FDCA81E-560A-4ADD-A850-41A1913EA3E0}" dt="2018-10-02T18:41:03.597" v="894" actId="20577"/>
        <pc:sldMkLst>
          <pc:docMk/>
          <pc:sldMk cId="2450836042" sldId="371"/>
        </pc:sldMkLst>
        <pc:graphicFrameChg chg="mod">
          <ac:chgData name="jagjeet sareen" userId="2fa86e27fd0988a0" providerId="LiveId" clId="{7FDCA81E-560A-4ADD-A850-41A1913EA3E0}" dt="2018-10-02T18:41:03.597" v="894" actId="20577"/>
          <ac:graphicFrameMkLst>
            <pc:docMk/>
            <pc:sldMk cId="2450836042" sldId="371"/>
            <ac:graphicFrameMk id="6" creationId="{00000000-0000-0000-0000-000000000000}"/>
          </ac:graphicFrameMkLst>
        </pc:graphicFrameChg>
        <pc:graphicFrameChg chg="mod">
          <ac:chgData name="jagjeet sareen" userId="2fa86e27fd0988a0" providerId="LiveId" clId="{7FDCA81E-560A-4ADD-A850-41A1913EA3E0}" dt="2018-10-02T18:40:54.192" v="893" actId="20577"/>
          <ac:graphicFrameMkLst>
            <pc:docMk/>
            <pc:sldMk cId="2450836042" sldId="371"/>
            <ac:graphicFrameMk id="23" creationId="{00000000-0000-0000-0000-000000000000}"/>
          </ac:graphicFrameMkLst>
        </pc:graphicFrameChg>
      </pc:sldChg>
      <pc:sldChg chg="modSp">
        <pc:chgData name="jagjeet sareen" userId="2fa86e27fd0988a0" providerId="LiveId" clId="{7FDCA81E-560A-4ADD-A850-41A1913EA3E0}" dt="2018-10-02T18:20:29.525" v="159" actId="20577"/>
        <pc:sldMkLst>
          <pc:docMk/>
          <pc:sldMk cId="3894927099" sldId="373"/>
        </pc:sldMkLst>
        <pc:spChg chg="mod">
          <ac:chgData name="jagjeet sareen" userId="2fa86e27fd0988a0" providerId="LiveId" clId="{7FDCA81E-560A-4ADD-A850-41A1913EA3E0}" dt="2018-10-02T18:20:29.525" v="159" actId="20577"/>
          <ac:spMkLst>
            <pc:docMk/>
            <pc:sldMk cId="3894927099" sldId="373"/>
            <ac:spMk id="2" creationId="{56C313AC-1ED8-427B-9920-FE6EF95866BD}"/>
          </ac:spMkLst>
        </pc:spChg>
        <pc:graphicFrameChg chg="mod">
          <ac:chgData name="jagjeet sareen" userId="2fa86e27fd0988a0" providerId="LiveId" clId="{7FDCA81E-560A-4ADD-A850-41A1913EA3E0}" dt="2018-10-02T18:19:38.814" v="156"/>
          <ac:graphicFrameMkLst>
            <pc:docMk/>
            <pc:sldMk cId="3894927099" sldId="373"/>
            <ac:graphicFrameMk id="4" creationId="{00000000-0000-0000-0000-000000000000}"/>
          </ac:graphicFrameMkLst>
        </pc:graphicFrameChg>
        <pc:graphicFrameChg chg="mod">
          <ac:chgData name="jagjeet sareen" userId="2fa86e27fd0988a0" providerId="LiveId" clId="{7FDCA81E-560A-4ADD-A850-41A1913EA3E0}" dt="2018-10-02T18:19:46.030" v="157" actId="20577"/>
          <ac:graphicFrameMkLst>
            <pc:docMk/>
            <pc:sldMk cId="3894927099" sldId="373"/>
            <ac:graphicFrameMk id="6" creationId="{00000000-0000-0000-0000-000000000000}"/>
          </ac:graphicFrameMkLst>
        </pc:graphicFrameChg>
      </pc:sldChg>
      <pc:sldChg chg="modSp">
        <pc:chgData name="jagjeet sareen" userId="2fa86e27fd0988a0" providerId="LiveId" clId="{7FDCA81E-560A-4ADD-A850-41A1913EA3E0}" dt="2018-10-02T18:27:10.519" v="490" actId="20577"/>
        <pc:sldMkLst>
          <pc:docMk/>
          <pc:sldMk cId="3266298870" sldId="375"/>
        </pc:sldMkLst>
        <pc:graphicFrameChg chg="mod">
          <ac:chgData name="jagjeet sareen" userId="2fa86e27fd0988a0" providerId="LiveId" clId="{7FDCA81E-560A-4ADD-A850-41A1913EA3E0}" dt="2018-10-02T18:27:10.519" v="490" actId="20577"/>
          <ac:graphicFrameMkLst>
            <pc:docMk/>
            <pc:sldMk cId="3266298870" sldId="375"/>
            <ac:graphicFrameMk id="3" creationId="{00000000-0000-0000-0000-000000000000}"/>
          </ac:graphicFrameMkLst>
        </pc:graphicFrameChg>
        <pc:graphicFrameChg chg="mod">
          <ac:chgData name="jagjeet sareen" userId="2fa86e27fd0988a0" providerId="LiveId" clId="{7FDCA81E-560A-4ADD-A850-41A1913EA3E0}" dt="2018-10-02T18:25:44.631" v="395" actId="20577"/>
          <ac:graphicFrameMkLst>
            <pc:docMk/>
            <pc:sldMk cId="3266298870" sldId="375"/>
            <ac:graphicFrameMk id="4" creationId="{00000000-0000-0000-0000-000000000000}"/>
          </ac:graphicFrameMkLst>
        </pc:graphicFrameChg>
      </pc:sldChg>
      <pc:sldChg chg="modSp">
        <pc:chgData name="jagjeet sareen" userId="2fa86e27fd0988a0" providerId="LiveId" clId="{7FDCA81E-560A-4ADD-A850-41A1913EA3E0}" dt="2018-10-02T18:42:19.714" v="921" actId="20577"/>
        <pc:sldMkLst>
          <pc:docMk/>
          <pc:sldMk cId="2055400544" sldId="376"/>
        </pc:sldMkLst>
        <pc:spChg chg="mod">
          <ac:chgData name="jagjeet sareen" userId="2fa86e27fd0988a0" providerId="LiveId" clId="{7FDCA81E-560A-4ADD-A850-41A1913EA3E0}" dt="2018-10-02T18:42:19.714" v="921" actId="20577"/>
          <ac:spMkLst>
            <pc:docMk/>
            <pc:sldMk cId="2055400544" sldId="376"/>
            <ac:spMk id="7" creationId="{283BFA48-3C71-414B-BB16-5E37C512CA87}"/>
          </ac:spMkLst>
        </pc:spChg>
      </pc:sldChg>
      <pc:sldChg chg="modSp">
        <pc:chgData name="jagjeet sareen" userId="2fa86e27fd0988a0" providerId="LiveId" clId="{7FDCA81E-560A-4ADD-A850-41A1913EA3E0}" dt="2018-10-02T18:30:53.261" v="599" actId="20577"/>
        <pc:sldMkLst>
          <pc:docMk/>
          <pc:sldMk cId="4129998726" sldId="379"/>
        </pc:sldMkLst>
        <pc:graphicFrameChg chg="mod">
          <ac:chgData name="jagjeet sareen" userId="2fa86e27fd0988a0" providerId="LiveId" clId="{7FDCA81E-560A-4ADD-A850-41A1913EA3E0}" dt="2018-10-02T18:30:53.261" v="599" actId="20577"/>
          <ac:graphicFrameMkLst>
            <pc:docMk/>
            <pc:sldMk cId="4129998726" sldId="379"/>
            <ac:graphicFrameMk id="4" creationId="{D61B7069-D302-47FB-AFB6-B50453B6869C}"/>
          </ac:graphicFrameMkLst>
        </pc:graphicFrameChg>
      </pc:sldChg>
      <pc:sldChg chg="addSp modSp">
        <pc:chgData name="jagjeet sareen" userId="2fa86e27fd0988a0" providerId="LiveId" clId="{7FDCA81E-560A-4ADD-A850-41A1913EA3E0}" dt="2018-10-02T18:44:35.531" v="930" actId="20577"/>
        <pc:sldMkLst>
          <pc:docMk/>
          <pc:sldMk cId="1911183507" sldId="380"/>
        </pc:sldMkLst>
        <pc:spChg chg="mod">
          <ac:chgData name="jagjeet sareen" userId="2fa86e27fd0988a0" providerId="LiveId" clId="{7FDCA81E-560A-4ADD-A850-41A1913EA3E0}" dt="2018-10-02T18:44:35.531" v="930" actId="20577"/>
          <ac:spMkLst>
            <pc:docMk/>
            <pc:sldMk cId="1911183507" sldId="380"/>
            <ac:spMk id="3" creationId="{676DD05F-05CB-4FC3-8E8F-253632463939}"/>
          </ac:spMkLst>
        </pc:spChg>
        <pc:spChg chg="add mod">
          <ac:chgData name="jagjeet sareen" userId="2fa86e27fd0988a0" providerId="LiveId" clId="{7FDCA81E-560A-4ADD-A850-41A1913EA3E0}" dt="2018-10-02T18:32:52.540" v="605" actId="14100"/>
          <ac:spMkLst>
            <pc:docMk/>
            <pc:sldMk cId="1911183507" sldId="380"/>
            <ac:spMk id="5" creationId="{B2B68F53-E41B-49F9-8906-64105F6C48D4}"/>
          </ac:spMkLst>
        </pc:spChg>
      </pc:sldChg>
      <pc:sldChg chg="modSp">
        <pc:chgData name="jagjeet sareen" userId="2fa86e27fd0988a0" providerId="LiveId" clId="{7FDCA81E-560A-4ADD-A850-41A1913EA3E0}" dt="2018-10-02T18:37:48.418" v="860" actId="20577"/>
        <pc:sldMkLst>
          <pc:docMk/>
          <pc:sldMk cId="0" sldId="382"/>
        </pc:sldMkLst>
        <pc:spChg chg="mod">
          <ac:chgData name="jagjeet sareen" userId="2fa86e27fd0988a0" providerId="LiveId" clId="{7FDCA81E-560A-4ADD-A850-41A1913EA3E0}" dt="2018-10-02T18:14:07.583" v="25" actId="20577"/>
          <ac:spMkLst>
            <pc:docMk/>
            <pc:sldMk cId="0" sldId="382"/>
            <ac:spMk id="2" creationId="{00000000-0000-0000-0000-000000000000}"/>
          </ac:spMkLst>
        </pc:spChg>
        <pc:spChg chg="mod">
          <ac:chgData name="jagjeet sareen" userId="2fa86e27fd0988a0" providerId="LiveId" clId="{7FDCA81E-560A-4ADD-A850-41A1913EA3E0}" dt="2018-10-02T18:37:48.418" v="860" actId="20577"/>
          <ac:spMkLst>
            <pc:docMk/>
            <pc:sldMk cId="0" sldId="382"/>
            <ac:spMk id="6" creationId="{00000000-0000-0000-0000-000000000000}"/>
          </ac:spMkLst>
        </pc:spChg>
        <pc:spChg chg="mod">
          <ac:chgData name="jagjeet sareen" userId="2fa86e27fd0988a0" providerId="LiveId" clId="{7FDCA81E-560A-4ADD-A850-41A1913EA3E0}" dt="2018-10-02T18:13:54.197" v="21" actId="14100"/>
          <ac:spMkLst>
            <pc:docMk/>
            <pc:sldMk cId="0" sldId="382"/>
            <ac:spMk id="9" creationId="{5B64A11B-4C9A-442C-AB09-D4B8EC7B4394}"/>
          </ac:spMkLst>
        </pc:spChg>
      </pc:sldChg>
      <pc:sldChg chg="modSp">
        <pc:chgData name="jagjeet sareen" userId="2fa86e27fd0988a0" providerId="LiveId" clId="{7FDCA81E-560A-4ADD-A850-41A1913EA3E0}" dt="2018-10-02T18:12:01.353" v="7" actId="1076"/>
        <pc:sldMkLst>
          <pc:docMk/>
          <pc:sldMk cId="0" sldId="383"/>
        </pc:sldMkLst>
        <pc:spChg chg="mod">
          <ac:chgData name="jagjeet sareen" userId="2fa86e27fd0988a0" providerId="LiveId" clId="{7FDCA81E-560A-4ADD-A850-41A1913EA3E0}" dt="2018-10-02T18:11:47.691" v="6" actId="1076"/>
          <ac:spMkLst>
            <pc:docMk/>
            <pc:sldMk cId="0" sldId="383"/>
            <ac:spMk id="6" creationId="{00000000-0000-0000-0000-000000000000}"/>
          </ac:spMkLst>
        </pc:spChg>
        <pc:graphicFrameChg chg="mod modGraphic">
          <ac:chgData name="jagjeet sareen" userId="2fa86e27fd0988a0" providerId="LiveId" clId="{7FDCA81E-560A-4ADD-A850-41A1913EA3E0}" dt="2018-10-02T18:12:01.353" v="7" actId="1076"/>
          <ac:graphicFrameMkLst>
            <pc:docMk/>
            <pc:sldMk cId="0" sldId="383"/>
            <ac:graphicFrameMk id="4" creationId="{00000000-0000-0000-0000-000000000000}"/>
          </ac:graphicFrameMkLst>
        </pc:graphicFrameChg>
        <pc:graphicFrameChg chg="modGraphic">
          <ac:chgData name="jagjeet sareen" userId="2fa86e27fd0988a0" providerId="LiveId" clId="{7FDCA81E-560A-4ADD-A850-41A1913EA3E0}" dt="2018-10-02T18:11:37.798" v="5" actId="255"/>
          <ac:graphicFrameMkLst>
            <pc:docMk/>
            <pc:sldMk cId="0" sldId="383"/>
            <ac:graphicFrameMk id="9" creationId="{237842C1-9784-4075-B1E8-927EF413EB18}"/>
          </ac:graphicFrameMkLst>
        </pc:graphicFrameChg>
      </pc:sldChg>
      <pc:sldChg chg="modSp">
        <pc:chgData name="jagjeet sareen" userId="2fa86e27fd0988a0" providerId="LiveId" clId="{7FDCA81E-560A-4ADD-A850-41A1913EA3E0}" dt="2018-10-02T18:11:04.218" v="2" actId="1076"/>
        <pc:sldMkLst>
          <pc:docMk/>
          <pc:sldMk cId="0" sldId="386"/>
        </pc:sldMkLst>
        <pc:graphicFrameChg chg="mod">
          <ac:chgData name="jagjeet sareen" userId="2fa86e27fd0988a0" providerId="LiveId" clId="{7FDCA81E-560A-4ADD-A850-41A1913EA3E0}" dt="2018-10-02T18:11:04.218" v="2" actId="1076"/>
          <ac:graphicFrameMkLst>
            <pc:docMk/>
            <pc:sldMk cId="0" sldId="386"/>
            <ac:graphicFrameMk id="4" creationId="{00000000-0000-0000-0000-000000000000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ostro%2013\Desktop\Budget%20Presentation\Fund%20Flow%20Statements%20-%20Fin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solidFill>
          <a:schemeClr val="bg1">
            <a:lumMod val="85000"/>
          </a:schemeClr>
        </a:solidFill>
      </c:spPr>
    </c:sideWall>
    <c:backWall>
      <c:thickness val="0"/>
      <c:spPr>
        <a:solidFill>
          <a:schemeClr val="bg1">
            <a:lumMod val="85000"/>
          </a:schemeClr>
        </a:soli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Corpus Fund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'Balance as on 31.12.20'!$J$44:$N$44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'Balance as on 31.12.20'!$J$45:$N$45</c:f>
              <c:numCache>
                <c:formatCode>General</c:formatCode>
                <c:ptCount val="5"/>
                <c:pt idx="0">
                  <c:v>16.64</c:v>
                </c:pt>
                <c:pt idx="1">
                  <c:v>18.350000000000001</c:v>
                </c:pt>
                <c:pt idx="2">
                  <c:v>26.67</c:v>
                </c:pt>
                <c:pt idx="3">
                  <c:v>26.67</c:v>
                </c:pt>
                <c:pt idx="4">
                  <c:v>26.67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FC-48FA-9C48-14AF8CA0AB6E}"/>
            </c:ext>
          </c:extLst>
        </c:ser>
        <c:ser>
          <c:idx val="1"/>
          <c:order val="1"/>
          <c:tx>
            <c:v>General Grant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'Balance as on 31.12.20'!$J$44:$N$44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'Balance as on 31.12.20'!$J$46:$N$46</c:f>
              <c:numCache>
                <c:formatCode>General</c:formatCode>
                <c:ptCount val="5"/>
                <c:pt idx="0">
                  <c:v>2.31</c:v>
                </c:pt>
                <c:pt idx="1">
                  <c:v>2.31</c:v>
                </c:pt>
                <c:pt idx="2">
                  <c:v>2.31</c:v>
                </c:pt>
                <c:pt idx="3">
                  <c:v>2.31</c:v>
                </c:pt>
                <c:pt idx="4">
                  <c:v>2.31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EFC-48FA-9C48-14AF8CA0AB6E}"/>
            </c:ext>
          </c:extLst>
        </c:ser>
        <c:ser>
          <c:idx val="3"/>
          <c:order val="2"/>
          <c:tx>
            <c:v>Interest on General Grant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'Balance as on 31.12.20'!$J$44:$N$44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'Balance as on 31.12.20'!$J$47:$N$47</c:f>
              <c:numCache>
                <c:formatCode>General</c:formatCode>
                <c:ptCount val="5"/>
                <c:pt idx="0">
                  <c:v>0.1</c:v>
                </c:pt>
                <c:pt idx="1">
                  <c:v>0.17</c:v>
                </c:pt>
                <c:pt idx="2">
                  <c:v>0.33</c:v>
                </c:pt>
                <c:pt idx="3">
                  <c:v>0.28999999999999998</c:v>
                </c:pt>
                <c:pt idx="4">
                  <c:v>0.37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EFC-48FA-9C48-14AF8CA0AB6E}"/>
            </c:ext>
          </c:extLst>
        </c:ser>
        <c:ser>
          <c:idx val="4"/>
          <c:order val="3"/>
          <c:tx>
            <c:v>Expenditure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'Balance as on 31.12.20'!$J$44:$N$44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'Balance as on 31.12.20'!$J$48:$N$48</c:f>
              <c:numCache>
                <c:formatCode>General</c:formatCode>
                <c:ptCount val="5"/>
                <c:pt idx="0">
                  <c:v>0.04</c:v>
                </c:pt>
                <c:pt idx="1">
                  <c:v>0.45</c:v>
                </c:pt>
                <c:pt idx="2">
                  <c:v>2.54</c:v>
                </c:pt>
                <c:pt idx="3">
                  <c:v>4.55</c:v>
                </c:pt>
                <c:pt idx="4">
                  <c:v>4.84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EFC-48FA-9C48-14AF8CA0AB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5243776"/>
        <c:axId val="85250048"/>
        <c:axId val="0"/>
      </c:bar3DChart>
      <c:catAx>
        <c:axId val="85243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5250048"/>
        <c:crosses val="autoZero"/>
        <c:auto val="1"/>
        <c:lblAlgn val="ctr"/>
        <c:lblOffset val="100"/>
        <c:noMultiLvlLbl val="0"/>
      </c:catAx>
      <c:valAx>
        <c:axId val="8525004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USD (in million)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852437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993642671936644"/>
          <c:y val="7.9352095547222723E-2"/>
          <c:w val="0.23759918634052371"/>
          <c:h val="0.22836028972479835"/>
        </c:manualLayout>
      </c:layout>
      <c:overlay val="0"/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1BF412-1709-426B-A50B-081A01FDA746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0263128-AADF-460C-AB38-FBD5552F0FBF}">
      <dgm:prSet phldrT="[Text]" custT="1"/>
      <dgm:spPr/>
      <dgm:t>
        <a:bodyPr/>
        <a:lstStyle/>
        <a:p>
          <a:r>
            <a:rPr lang="en-US" sz="2400" dirty="0"/>
            <a:t>Work-</a:t>
          </a:r>
          <a:r>
            <a:rPr lang="en-US" sz="2400" dirty="0" err="1"/>
            <a:t>Programme</a:t>
          </a:r>
          <a:r>
            <a:rPr lang="en-US" sz="2400" dirty="0"/>
            <a:t> and Budget</a:t>
          </a:r>
        </a:p>
      </dgm:t>
    </dgm:pt>
    <dgm:pt modelId="{C88CA77A-1B50-4B5B-9874-79C399A1CC3E}" type="parTrans" cxnId="{E1C58208-54F8-4AF8-BBB8-9A2D2E65E291}">
      <dgm:prSet/>
      <dgm:spPr/>
      <dgm:t>
        <a:bodyPr/>
        <a:lstStyle/>
        <a:p>
          <a:endParaRPr lang="en-US" sz="2400"/>
        </a:p>
      </dgm:t>
    </dgm:pt>
    <dgm:pt modelId="{1CA29696-E8C0-42B9-AD50-AA1715D086F2}" type="sibTrans" cxnId="{E1C58208-54F8-4AF8-BBB8-9A2D2E65E291}">
      <dgm:prSet/>
      <dgm:spPr/>
      <dgm:t>
        <a:bodyPr/>
        <a:lstStyle/>
        <a:p>
          <a:endParaRPr lang="en-US" sz="2400"/>
        </a:p>
      </dgm:t>
    </dgm:pt>
    <dgm:pt modelId="{FE2A7227-844E-43D9-9524-03059E2F0299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dirty="0"/>
            <a:t>Framework Agreement Provisions</a:t>
          </a:r>
        </a:p>
      </dgm:t>
    </dgm:pt>
    <dgm:pt modelId="{CBA1DD6E-602D-4DF8-B876-FAF76FE30980}" type="parTrans" cxnId="{3F064B03-1C7E-461C-BE50-7F5432B682D1}">
      <dgm:prSet/>
      <dgm:spPr/>
      <dgm:t>
        <a:bodyPr/>
        <a:lstStyle/>
        <a:p>
          <a:endParaRPr lang="en-US" sz="2400"/>
        </a:p>
      </dgm:t>
    </dgm:pt>
    <dgm:pt modelId="{08E9131E-88AF-4573-B7B4-F161E4C22C08}" type="sibTrans" cxnId="{3F064B03-1C7E-461C-BE50-7F5432B682D1}">
      <dgm:prSet/>
      <dgm:spPr/>
      <dgm:t>
        <a:bodyPr/>
        <a:lstStyle/>
        <a:p>
          <a:endParaRPr lang="en-US" sz="2400"/>
        </a:p>
      </dgm:t>
    </dgm:pt>
    <dgm:pt modelId="{7B307C4D-1315-41BD-958D-21E816680521}">
      <dgm:prSet phldrT="[Text]" custT="1"/>
      <dgm:spPr/>
      <dgm:t>
        <a:bodyPr/>
        <a:lstStyle/>
        <a:p>
          <a:r>
            <a:rPr lang="en-US" sz="2400" dirty="0"/>
            <a:t>10 Points Action Items and Delhi Agenda</a:t>
          </a:r>
        </a:p>
      </dgm:t>
    </dgm:pt>
    <dgm:pt modelId="{56A24811-9CD7-4175-9ABF-9A9E255AC52D}" type="parTrans" cxnId="{E843C543-BF6E-4927-A1DD-580ABA33AD4C}">
      <dgm:prSet/>
      <dgm:spPr/>
      <dgm:t>
        <a:bodyPr/>
        <a:lstStyle/>
        <a:p>
          <a:endParaRPr lang="en-US" sz="2400"/>
        </a:p>
      </dgm:t>
    </dgm:pt>
    <dgm:pt modelId="{18406CD4-BA7A-461E-93DF-A7DBE30165B7}" type="sibTrans" cxnId="{E843C543-BF6E-4927-A1DD-580ABA33AD4C}">
      <dgm:prSet/>
      <dgm:spPr/>
      <dgm:t>
        <a:bodyPr/>
        <a:lstStyle/>
        <a:p>
          <a:endParaRPr lang="en-US" sz="2400"/>
        </a:p>
      </dgm:t>
    </dgm:pt>
    <dgm:pt modelId="{2CFCED54-075D-4B3F-8A8A-E5502A25BD28}">
      <dgm:prSet phldrT="[Text]" custT="1"/>
      <dgm:spPr/>
      <dgm:t>
        <a:bodyPr/>
        <a:lstStyle/>
        <a:p>
          <a:r>
            <a:rPr lang="en-US" sz="2400" dirty="0"/>
            <a:t>ISA </a:t>
          </a:r>
          <a:r>
            <a:rPr lang="en-US" sz="2400" dirty="0" err="1"/>
            <a:t>Programmes</a:t>
          </a:r>
          <a:endParaRPr lang="en-US" sz="2400" dirty="0"/>
        </a:p>
      </dgm:t>
    </dgm:pt>
    <dgm:pt modelId="{26D6C60C-1DF6-4294-81C8-F08CF3614245}" type="parTrans" cxnId="{851DBE69-442F-46F2-B465-9C215A4D35E8}">
      <dgm:prSet/>
      <dgm:spPr/>
      <dgm:t>
        <a:bodyPr/>
        <a:lstStyle/>
        <a:p>
          <a:endParaRPr lang="en-US" sz="2400"/>
        </a:p>
      </dgm:t>
    </dgm:pt>
    <dgm:pt modelId="{A3B39BCE-EABD-44E5-8319-40331599A334}" type="sibTrans" cxnId="{851DBE69-442F-46F2-B465-9C215A4D35E8}">
      <dgm:prSet/>
      <dgm:spPr/>
      <dgm:t>
        <a:bodyPr/>
        <a:lstStyle/>
        <a:p>
          <a:endParaRPr lang="en-US" sz="2400"/>
        </a:p>
      </dgm:t>
    </dgm:pt>
    <dgm:pt modelId="{C2AC3500-75F8-41A5-85C0-07F55F634513}" type="pres">
      <dgm:prSet presAssocID="{651BF412-1709-426B-A50B-081A01FDA74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18A1D3CA-FFA8-47E7-BA9D-4BD729869B45}" type="pres">
      <dgm:prSet presAssocID="{D0263128-AADF-460C-AB38-FBD5552F0FBF}" presName="singleCycle" presStyleCnt="0"/>
      <dgm:spPr/>
    </dgm:pt>
    <dgm:pt modelId="{D74C080F-FD82-4568-98F1-683A0FF2DE47}" type="pres">
      <dgm:prSet presAssocID="{D0263128-AADF-460C-AB38-FBD5552F0FBF}" presName="singleCenter" presStyleLbl="node1" presStyleIdx="0" presStyleCnt="4" custScaleX="178744" custLinFactNeighborX="-329" custLinFactNeighborY="-11440">
        <dgm:presLayoutVars>
          <dgm:chMax val="7"/>
          <dgm:chPref val="7"/>
        </dgm:presLayoutVars>
      </dgm:prSet>
      <dgm:spPr/>
    </dgm:pt>
    <dgm:pt modelId="{81BC62C3-1CDA-431F-BE49-8139B1147D25}" type="pres">
      <dgm:prSet presAssocID="{CBA1DD6E-602D-4DF8-B876-FAF76FE30980}" presName="Name56" presStyleLbl="parChTrans1D2" presStyleIdx="0" presStyleCnt="3"/>
      <dgm:spPr/>
    </dgm:pt>
    <dgm:pt modelId="{F9CB7274-1BC1-4176-9883-5FFB3CD34A5D}" type="pres">
      <dgm:prSet presAssocID="{FE2A7227-844E-43D9-9524-03059E2F0299}" presName="text0" presStyleLbl="node1" presStyleIdx="1" presStyleCnt="4" custScaleX="424860">
        <dgm:presLayoutVars>
          <dgm:bulletEnabled val="1"/>
        </dgm:presLayoutVars>
      </dgm:prSet>
      <dgm:spPr/>
    </dgm:pt>
    <dgm:pt modelId="{D4B768B4-6B37-4A3B-8FAE-D26BF168E38E}" type="pres">
      <dgm:prSet presAssocID="{56A24811-9CD7-4175-9ABF-9A9E255AC52D}" presName="Name56" presStyleLbl="parChTrans1D2" presStyleIdx="1" presStyleCnt="3"/>
      <dgm:spPr/>
    </dgm:pt>
    <dgm:pt modelId="{EEDC6BEF-D155-4D29-9605-2CA57891EB6D}" type="pres">
      <dgm:prSet presAssocID="{7B307C4D-1315-41BD-958D-21E816680521}" presName="text0" presStyleLbl="node1" presStyleIdx="2" presStyleCnt="4" custScaleX="318472" custRadScaleRad="108658" custRadScaleInc="-5205">
        <dgm:presLayoutVars>
          <dgm:bulletEnabled val="1"/>
        </dgm:presLayoutVars>
      </dgm:prSet>
      <dgm:spPr/>
    </dgm:pt>
    <dgm:pt modelId="{B1049FD6-3A1A-4A82-A67C-E0C912CAB3A8}" type="pres">
      <dgm:prSet presAssocID="{26D6C60C-1DF6-4294-81C8-F08CF3614245}" presName="Name56" presStyleLbl="parChTrans1D2" presStyleIdx="2" presStyleCnt="3"/>
      <dgm:spPr/>
    </dgm:pt>
    <dgm:pt modelId="{F0DF7A68-8EA1-4A80-8DB0-0EBA6865B8D7}" type="pres">
      <dgm:prSet presAssocID="{2CFCED54-075D-4B3F-8A8A-E5502A25BD28}" presName="text0" presStyleLbl="node1" presStyleIdx="3" presStyleCnt="4" custScaleX="236135">
        <dgm:presLayoutVars>
          <dgm:bulletEnabled val="1"/>
        </dgm:presLayoutVars>
      </dgm:prSet>
      <dgm:spPr/>
    </dgm:pt>
  </dgm:ptLst>
  <dgm:cxnLst>
    <dgm:cxn modelId="{3F064B03-1C7E-461C-BE50-7F5432B682D1}" srcId="{D0263128-AADF-460C-AB38-FBD5552F0FBF}" destId="{FE2A7227-844E-43D9-9524-03059E2F0299}" srcOrd="0" destOrd="0" parTransId="{CBA1DD6E-602D-4DF8-B876-FAF76FE30980}" sibTransId="{08E9131E-88AF-4573-B7B4-F161E4C22C08}"/>
    <dgm:cxn modelId="{D965A207-0A7E-485E-8F38-DAE7AE414A24}" type="presOf" srcId="{7B307C4D-1315-41BD-958D-21E816680521}" destId="{EEDC6BEF-D155-4D29-9605-2CA57891EB6D}" srcOrd="0" destOrd="0" presId="urn:microsoft.com/office/officeart/2008/layout/RadialCluster"/>
    <dgm:cxn modelId="{E1C58208-54F8-4AF8-BBB8-9A2D2E65E291}" srcId="{651BF412-1709-426B-A50B-081A01FDA746}" destId="{D0263128-AADF-460C-AB38-FBD5552F0FBF}" srcOrd="0" destOrd="0" parTransId="{C88CA77A-1B50-4B5B-9874-79C399A1CC3E}" sibTransId="{1CA29696-E8C0-42B9-AD50-AA1715D086F2}"/>
    <dgm:cxn modelId="{634CBA18-763E-4AEF-BBD2-E4DF9D2432B2}" type="presOf" srcId="{651BF412-1709-426B-A50B-081A01FDA746}" destId="{C2AC3500-75F8-41A5-85C0-07F55F634513}" srcOrd="0" destOrd="0" presId="urn:microsoft.com/office/officeart/2008/layout/RadialCluster"/>
    <dgm:cxn modelId="{E843C543-BF6E-4927-A1DD-580ABA33AD4C}" srcId="{D0263128-AADF-460C-AB38-FBD5552F0FBF}" destId="{7B307C4D-1315-41BD-958D-21E816680521}" srcOrd="1" destOrd="0" parTransId="{56A24811-9CD7-4175-9ABF-9A9E255AC52D}" sibTransId="{18406CD4-BA7A-461E-93DF-A7DBE30165B7}"/>
    <dgm:cxn modelId="{851DBE69-442F-46F2-B465-9C215A4D35E8}" srcId="{D0263128-AADF-460C-AB38-FBD5552F0FBF}" destId="{2CFCED54-075D-4B3F-8A8A-E5502A25BD28}" srcOrd="2" destOrd="0" parTransId="{26D6C60C-1DF6-4294-81C8-F08CF3614245}" sibTransId="{A3B39BCE-EABD-44E5-8319-40331599A334}"/>
    <dgm:cxn modelId="{C616C070-739C-4616-A331-5B9CF2C9DD78}" type="presOf" srcId="{D0263128-AADF-460C-AB38-FBD5552F0FBF}" destId="{D74C080F-FD82-4568-98F1-683A0FF2DE47}" srcOrd="0" destOrd="0" presId="urn:microsoft.com/office/officeart/2008/layout/RadialCluster"/>
    <dgm:cxn modelId="{9A7F7481-9CD2-4793-82EB-4C08E045B19F}" type="presOf" srcId="{26D6C60C-1DF6-4294-81C8-F08CF3614245}" destId="{B1049FD6-3A1A-4A82-A67C-E0C912CAB3A8}" srcOrd="0" destOrd="0" presId="urn:microsoft.com/office/officeart/2008/layout/RadialCluster"/>
    <dgm:cxn modelId="{857EAF98-E058-4214-BB93-0BE55FF05287}" type="presOf" srcId="{FE2A7227-844E-43D9-9524-03059E2F0299}" destId="{F9CB7274-1BC1-4176-9883-5FFB3CD34A5D}" srcOrd="0" destOrd="0" presId="urn:microsoft.com/office/officeart/2008/layout/RadialCluster"/>
    <dgm:cxn modelId="{4127FAB2-E5D4-4575-A4CD-B5D703A74266}" type="presOf" srcId="{CBA1DD6E-602D-4DF8-B876-FAF76FE30980}" destId="{81BC62C3-1CDA-431F-BE49-8139B1147D25}" srcOrd="0" destOrd="0" presId="urn:microsoft.com/office/officeart/2008/layout/RadialCluster"/>
    <dgm:cxn modelId="{2652B5DA-388A-446D-90FF-061110A73F98}" type="presOf" srcId="{56A24811-9CD7-4175-9ABF-9A9E255AC52D}" destId="{D4B768B4-6B37-4A3B-8FAE-D26BF168E38E}" srcOrd="0" destOrd="0" presId="urn:microsoft.com/office/officeart/2008/layout/RadialCluster"/>
    <dgm:cxn modelId="{1E12AAF5-1AA6-4D13-953E-2E71DE4E889E}" type="presOf" srcId="{2CFCED54-075D-4B3F-8A8A-E5502A25BD28}" destId="{F0DF7A68-8EA1-4A80-8DB0-0EBA6865B8D7}" srcOrd="0" destOrd="0" presId="urn:microsoft.com/office/officeart/2008/layout/RadialCluster"/>
    <dgm:cxn modelId="{180A6552-3676-4D0A-A60B-D6D4D3EE9F00}" type="presParOf" srcId="{C2AC3500-75F8-41A5-85C0-07F55F634513}" destId="{18A1D3CA-FFA8-47E7-BA9D-4BD729869B45}" srcOrd="0" destOrd="0" presId="urn:microsoft.com/office/officeart/2008/layout/RadialCluster"/>
    <dgm:cxn modelId="{D45B4262-095C-4F2C-ABF6-F39D176F0571}" type="presParOf" srcId="{18A1D3CA-FFA8-47E7-BA9D-4BD729869B45}" destId="{D74C080F-FD82-4568-98F1-683A0FF2DE47}" srcOrd="0" destOrd="0" presId="urn:microsoft.com/office/officeart/2008/layout/RadialCluster"/>
    <dgm:cxn modelId="{0AC66C58-7F1A-4380-8D20-788FC4501748}" type="presParOf" srcId="{18A1D3CA-FFA8-47E7-BA9D-4BD729869B45}" destId="{81BC62C3-1CDA-431F-BE49-8139B1147D25}" srcOrd="1" destOrd="0" presId="urn:microsoft.com/office/officeart/2008/layout/RadialCluster"/>
    <dgm:cxn modelId="{01B55EC2-6F8C-4EEA-886E-FB7DFEA185B9}" type="presParOf" srcId="{18A1D3CA-FFA8-47E7-BA9D-4BD729869B45}" destId="{F9CB7274-1BC1-4176-9883-5FFB3CD34A5D}" srcOrd="2" destOrd="0" presId="urn:microsoft.com/office/officeart/2008/layout/RadialCluster"/>
    <dgm:cxn modelId="{DCB355F5-C620-49A7-AC72-9F18EBAF0163}" type="presParOf" srcId="{18A1D3CA-FFA8-47E7-BA9D-4BD729869B45}" destId="{D4B768B4-6B37-4A3B-8FAE-D26BF168E38E}" srcOrd="3" destOrd="0" presId="urn:microsoft.com/office/officeart/2008/layout/RadialCluster"/>
    <dgm:cxn modelId="{0109B1B8-EC5A-43D5-9C12-E88874EBA17E}" type="presParOf" srcId="{18A1D3CA-FFA8-47E7-BA9D-4BD729869B45}" destId="{EEDC6BEF-D155-4D29-9605-2CA57891EB6D}" srcOrd="4" destOrd="0" presId="urn:microsoft.com/office/officeart/2008/layout/RadialCluster"/>
    <dgm:cxn modelId="{67074333-A13C-4676-9DF1-6EDEB779D2C1}" type="presParOf" srcId="{18A1D3CA-FFA8-47E7-BA9D-4BD729869B45}" destId="{B1049FD6-3A1A-4A82-A67C-E0C912CAB3A8}" srcOrd="5" destOrd="0" presId="urn:microsoft.com/office/officeart/2008/layout/RadialCluster"/>
    <dgm:cxn modelId="{D4F4A5A6-9D51-459B-A171-13683ADF59EE}" type="presParOf" srcId="{18A1D3CA-FFA8-47E7-BA9D-4BD729869B45}" destId="{F0DF7A68-8EA1-4A80-8DB0-0EBA6865B8D7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6BEFDC-2831-402A-BD97-EB0F2EB22640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07DDF8-ABDB-42C2-9590-02289D9B86B4}">
      <dgm:prSet phldrT="[Text]"/>
      <dgm:spPr/>
      <dgm:t>
        <a:bodyPr/>
        <a:lstStyle/>
        <a:p>
          <a:pPr>
            <a:buFont typeface="+mj-lt"/>
            <a:buAutoNum type="arabicPeriod"/>
          </a:pPr>
          <a:r>
            <a:rPr lang="en-IN" dirty="0"/>
            <a:t>Supporting implementation of ISA’s Programmes</a:t>
          </a:r>
          <a:endParaRPr lang="en-US" dirty="0"/>
        </a:p>
      </dgm:t>
    </dgm:pt>
    <dgm:pt modelId="{4E61B0B0-05A2-4370-BAA0-E5ABA56ED2DF}" type="parTrans" cxnId="{A80BD25B-26FE-40DE-8875-3BE82067F02A}">
      <dgm:prSet/>
      <dgm:spPr/>
      <dgm:t>
        <a:bodyPr/>
        <a:lstStyle/>
        <a:p>
          <a:endParaRPr lang="en-US"/>
        </a:p>
      </dgm:t>
    </dgm:pt>
    <dgm:pt modelId="{BC457EF0-DA0C-4C57-8A97-B7D8EF4AA330}" type="sibTrans" cxnId="{A80BD25B-26FE-40DE-8875-3BE82067F02A}">
      <dgm:prSet/>
      <dgm:spPr/>
      <dgm:t>
        <a:bodyPr/>
        <a:lstStyle/>
        <a:p>
          <a:endParaRPr lang="en-US"/>
        </a:p>
      </dgm:t>
    </dgm:pt>
    <dgm:pt modelId="{FDACB906-6567-4E1D-AF53-AF17E93D47F7}">
      <dgm:prSet phldrT="[Text]"/>
      <dgm:spPr/>
      <dgm:t>
        <a:bodyPr/>
        <a:lstStyle/>
        <a:p>
          <a:pPr>
            <a:buFont typeface="+mj-lt"/>
            <a:buAutoNum type="arabicPeriod"/>
          </a:pPr>
          <a:r>
            <a:rPr lang="en-IN" dirty="0"/>
            <a:t>Communication, knowledge management and outreach </a:t>
          </a:r>
          <a:endParaRPr lang="en-US" dirty="0"/>
        </a:p>
      </dgm:t>
    </dgm:pt>
    <dgm:pt modelId="{EED45322-6175-4032-987D-D0586C6A0D3C}" type="parTrans" cxnId="{42F59420-C5EF-434D-9087-0D92EFEC906D}">
      <dgm:prSet/>
      <dgm:spPr/>
      <dgm:t>
        <a:bodyPr/>
        <a:lstStyle/>
        <a:p>
          <a:endParaRPr lang="en-US"/>
        </a:p>
      </dgm:t>
    </dgm:pt>
    <dgm:pt modelId="{DA696500-35DE-4D60-858D-7961F6B8514C}" type="sibTrans" cxnId="{42F59420-C5EF-434D-9087-0D92EFEC906D}">
      <dgm:prSet/>
      <dgm:spPr/>
      <dgm:t>
        <a:bodyPr/>
        <a:lstStyle/>
        <a:p>
          <a:endParaRPr lang="en-US"/>
        </a:p>
      </dgm:t>
    </dgm:pt>
    <dgm:pt modelId="{BE949C0E-0533-4060-B786-CEDBDF76346D}">
      <dgm:prSet phldrT="[Text]"/>
      <dgm:spPr/>
      <dgm:t>
        <a:bodyPr/>
        <a:lstStyle/>
        <a:p>
          <a:pPr>
            <a:buFont typeface="+mj-lt"/>
            <a:buAutoNum type="arabicPeriod"/>
          </a:pPr>
          <a:r>
            <a:rPr lang="en-IN" dirty="0"/>
            <a:t>Cross-cutting activities for capacity building </a:t>
          </a:r>
          <a:endParaRPr lang="en-US" dirty="0"/>
        </a:p>
      </dgm:t>
    </dgm:pt>
    <dgm:pt modelId="{A46CE4B6-20C0-4BDC-9E2E-6DDD20E26849}" type="parTrans" cxnId="{AB78639A-2D7B-405B-9076-A1DE63CE80BE}">
      <dgm:prSet/>
      <dgm:spPr/>
      <dgm:t>
        <a:bodyPr/>
        <a:lstStyle/>
        <a:p>
          <a:endParaRPr lang="en-US"/>
        </a:p>
      </dgm:t>
    </dgm:pt>
    <dgm:pt modelId="{63048CE3-7DA7-4CC0-9602-FBC24CDC7EB2}" type="sibTrans" cxnId="{AB78639A-2D7B-405B-9076-A1DE63CE80BE}">
      <dgm:prSet/>
      <dgm:spPr/>
      <dgm:t>
        <a:bodyPr/>
        <a:lstStyle/>
        <a:p>
          <a:endParaRPr lang="en-US"/>
        </a:p>
      </dgm:t>
    </dgm:pt>
    <dgm:pt modelId="{27B0C868-389F-4F79-983B-765EE443BDF0}">
      <dgm:prSet phldrT="[Text]"/>
      <dgm:spPr/>
      <dgm:t>
        <a:bodyPr/>
        <a:lstStyle/>
        <a:p>
          <a:pPr>
            <a:buFont typeface="+mj-lt"/>
            <a:buAutoNum type="arabicPeriod"/>
          </a:pPr>
          <a:r>
            <a:rPr lang="en-IN" dirty="0"/>
            <a:t>Strategic engagement, partnerships and strengthening ISA’s network</a:t>
          </a:r>
          <a:endParaRPr lang="en-US" dirty="0"/>
        </a:p>
      </dgm:t>
    </dgm:pt>
    <dgm:pt modelId="{E8042AA1-C83E-40B4-83BD-9E3A26EF3D03}" type="parTrans" cxnId="{75B8F7AE-31D7-4A18-B1FE-2E50C56BEE83}">
      <dgm:prSet/>
      <dgm:spPr/>
      <dgm:t>
        <a:bodyPr/>
        <a:lstStyle/>
        <a:p>
          <a:endParaRPr lang="en-US"/>
        </a:p>
      </dgm:t>
    </dgm:pt>
    <dgm:pt modelId="{B4845878-B991-429E-B29C-B687293AA353}" type="sibTrans" cxnId="{75B8F7AE-31D7-4A18-B1FE-2E50C56BEE83}">
      <dgm:prSet/>
      <dgm:spPr/>
      <dgm:t>
        <a:bodyPr/>
        <a:lstStyle/>
        <a:p>
          <a:endParaRPr lang="en-US"/>
        </a:p>
      </dgm:t>
    </dgm:pt>
    <dgm:pt modelId="{13D9BC8C-3CC6-49BA-972C-553548DED72C}">
      <dgm:prSet/>
      <dgm:spPr/>
      <dgm:t>
        <a:bodyPr/>
        <a:lstStyle/>
        <a:p>
          <a:pPr>
            <a:buFont typeface="+mj-lt"/>
            <a:buAutoNum type="arabicPeriod"/>
          </a:pPr>
          <a:r>
            <a:rPr lang="en-IN"/>
            <a:t>Management support- strengthening the ISA Secretariat</a:t>
          </a:r>
          <a:endParaRPr lang="en-US"/>
        </a:p>
      </dgm:t>
    </dgm:pt>
    <dgm:pt modelId="{EF00062A-B854-42C7-AD79-299BEB833F81}" type="parTrans" cxnId="{21CDD772-A23E-461E-86D1-67604C4D2689}">
      <dgm:prSet/>
      <dgm:spPr/>
      <dgm:t>
        <a:bodyPr/>
        <a:lstStyle/>
        <a:p>
          <a:endParaRPr lang="en-US"/>
        </a:p>
      </dgm:t>
    </dgm:pt>
    <dgm:pt modelId="{94F0B158-8400-45D4-913E-EC6D67B580FB}" type="sibTrans" cxnId="{21CDD772-A23E-461E-86D1-67604C4D2689}">
      <dgm:prSet/>
      <dgm:spPr/>
      <dgm:t>
        <a:bodyPr/>
        <a:lstStyle/>
        <a:p>
          <a:endParaRPr lang="en-US"/>
        </a:p>
      </dgm:t>
    </dgm:pt>
    <dgm:pt modelId="{FD053AD2-6CD5-404B-965C-CD9424057FD0}" type="pres">
      <dgm:prSet presAssocID="{B46BEFDC-2831-402A-BD97-EB0F2EB22640}" presName="Name0" presStyleCnt="0">
        <dgm:presLayoutVars>
          <dgm:chMax val="7"/>
          <dgm:chPref val="7"/>
          <dgm:dir/>
        </dgm:presLayoutVars>
      </dgm:prSet>
      <dgm:spPr/>
    </dgm:pt>
    <dgm:pt modelId="{EF05C88A-23FC-4AAA-B3F6-0ADCA8591DEB}" type="pres">
      <dgm:prSet presAssocID="{B46BEFDC-2831-402A-BD97-EB0F2EB22640}" presName="Name1" presStyleCnt="0"/>
      <dgm:spPr/>
    </dgm:pt>
    <dgm:pt modelId="{FF2DB6EE-AD3F-42B4-93E9-FCFD1D627801}" type="pres">
      <dgm:prSet presAssocID="{B46BEFDC-2831-402A-BD97-EB0F2EB22640}" presName="cycle" presStyleCnt="0"/>
      <dgm:spPr/>
    </dgm:pt>
    <dgm:pt modelId="{8A34C87F-0017-4EDE-A6FE-58CAF1E45208}" type="pres">
      <dgm:prSet presAssocID="{B46BEFDC-2831-402A-BD97-EB0F2EB22640}" presName="srcNode" presStyleLbl="node1" presStyleIdx="0" presStyleCnt="5"/>
      <dgm:spPr/>
    </dgm:pt>
    <dgm:pt modelId="{3F0AA437-38EB-49FE-A6CD-1C1181763C15}" type="pres">
      <dgm:prSet presAssocID="{B46BEFDC-2831-402A-BD97-EB0F2EB22640}" presName="conn" presStyleLbl="parChTrans1D2" presStyleIdx="0" presStyleCnt="1"/>
      <dgm:spPr/>
    </dgm:pt>
    <dgm:pt modelId="{AFB98664-B4EF-4072-B919-CE02E4D438AD}" type="pres">
      <dgm:prSet presAssocID="{B46BEFDC-2831-402A-BD97-EB0F2EB22640}" presName="extraNode" presStyleLbl="node1" presStyleIdx="0" presStyleCnt="5"/>
      <dgm:spPr/>
    </dgm:pt>
    <dgm:pt modelId="{99D28B46-96EC-417B-8606-00704671ADC6}" type="pres">
      <dgm:prSet presAssocID="{B46BEFDC-2831-402A-BD97-EB0F2EB22640}" presName="dstNode" presStyleLbl="node1" presStyleIdx="0" presStyleCnt="5"/>
      <dgm:spPr/>
    </dgm:pt>
    <dgm:pt modelId="{5EE758B2-6108-4FDB-BC2D-525AE747D6BC}" type="pres">
      <dgm:prSet presAssocID="{AB07DDF8-ABDB-42C2-9590-02289D9B86B4}" presName="text_1" presStyleLbl="node1" presStyleIdx="0" presStyleCnt="5">
        <dgm:presLayoutVars>
          <dgm:bulletEnabled val="1"/>
        </dgm:presLayoutVars>
      </dgm:prSet>
      <dgm:spPr/>
    </dgm:pt>
    <dgm:pt modelId="{3D26B568-859C-40AB-B7B8-7B196FFF66DF}" type="pres">
      <dgm:prSet presAssocID="{AB07DDF8-ABDB-42C2-9590-02289D9B86B4}" presName="accent_1" presStyleCnt="0"/>
      <dgm:spPr/>
    </dgm:pt>
    <dgm:pt modelId="{C4D939F9-9E73-4C85-9DDB-1A25D9C3F112}" type="pres">
      <dgm:prSet presAssocID="{AB07DDF8-ABDB-42C2-9590-02289D9B86B4}" presName="accentRepeatNode" presStyleLbl="solidFgAcc1" presStyleIdx="0" presStyleCnt="5"/>
      <dgm:spPr/>
    </dgm:pt>
    <dgm:pt modelId="{ED39C92C-1E30-4CE4-94EB-22C9B696D8D4}" type="pres">
      <dgm:prSet presAssocID="{FDACB906-6567-4E1D-AF53-AF17E93D47F7}" presName="text_2" presStyleLbl="node1" presStyleIdx="1" presStyleCnt="5">
        <dgm:presLayoutVars>
          <dgm:bulletEnabled val="1"/>
        </dgm:presLayoutVars>
      </dgm:prSet>
      <dgm:spPr/>
    </dgm:pt>
    <dgm:pt modelId="{348250EE-720E-408E-A32C-6110B4C00781}" type="pres">
      <dgm:prSet presAssocID="{FDACB906-6567-4E1D-AF53-AF17E93D47F7}" presName="accent_2" presStyleCnt="0"/>
      <dgm:spPr/>
    </dgm:pt>
    <dgm:pt modelId="{E4C0C45A-A54B-466C-ADB0-46FEBF187936}" type="pres">
      <dgm:prSet presAssocID="{FDACB906-6567-4E1D-AF53-AF17E93D47F7}" presName="accentRepeatNode" presStyleLbl="solidFgAcc1" presStyleIdx="1" presStyleCnt="5"/>
      <dgm:spPr/>
    </dgm:pt>
    <dgm:pt modelId="{8D1EACD1-8D9B-4F05-BD25-4C976A64C364}" type="pres">
      <dgm:prSet presAssocID="{BE949C0E-0533-4060-B786-CEDBDF76346D}" presName="text_3" presStyleLbl="node1" presStyleIdx="2" presStyleCnt="5">
        <dgm:presLayoutVars>
          <dgm:bulletEnabled val="1"/>
        </dgm:presLayoutVars>
      </dgm:prSet>
      <dgm:spPr/>
    </dgm:pt>
    <dgm:pt modelId="{C6300EFA-3C2E-4077-8785-4366FCA88477}" type="pres">
      <dgm:prSet presAssocID="{BE949C0E-0533-4060-B786-CEDBDF76346D}" presName="accent_3" presStyleCnt="0"/>
      <dgm:spPr/>
    </dgm:pt>
    <dgm:pt modelId="{D5C5A9F4-363C-4B73-B432-C944D397634C}" type="pres">
      <dgm:prSet presAssocID="{BE949C0E-0533-4060-B786-CEDBDF76346D}" presName="accentRepeatNode" presStyleLbl="solidFgAcc1" presStyleIdx="2" presStyleCnt="5"/>
      <dgm:spPr/>
    </dgm:pt>
    <dgm:pt modelId="{27AFA204-B659-42E5-A4C3-919EE9481CB9}" type="pres">
      <dgm:prSet presAssocID="{27B0C868-389F-4F79-983B-765EE443BDF0}" presName="text_4" presStyleLbl="node1" presStyleIdx="3" presStyleCnt="5">
        <dgm:presLayoutVars>
          <dgm:bulletEnabled val="1"/>
        </dgm:presLayoutVars>
      </dgm:prSet>
      <dgm:spPr/>
    </dgm:pt>
    <dgm:pt modelId="{3360D1F7-350F-48F3-8C82-8752907F32FD}" type="pres">
      <dgm:prSet presAssocID="{27B0C868-389F-4F79-983B-765EE443BDF0}" presName="accent_4" presStyleCnt="0"/>
      <dgm:spPr/>
    </dgm:pt>
    <dgm:pt modelId="{73B48B1D-1F0F-495A-B936-6324FE257F0B}" type="pres">
      <dgm:prSet presAssocID="{27B0C868-389F-4F79-983B-765EE443BDF0}" presName="accentRepeatNode" presStyleLbl="solidFgAcc1" presStyleIdx="3" presStyleCnt="5"/>
      <dgm:spPr/>
    </dgm:pt>
    <dgm:pt modelId="{FD3D183C-2B1D-4834-A36B-90DE325B209E}" type="pres">
      <dgm:prSet presAssocID="{13D9BC8C-3CC6-49BA-972C-553548DED72C}" presName="text_5" presStyleLbl="node1" presStyleIdx="4" presStyleCnt="5">
        <dgm:presLayoutVars>
          <dgm:bulletEnabled val="1"/>
        </dgm:presLayoutVars>
      </dgm:prSet>
      <dgm:spPr/>
    </dgm:pt>
    <dgm:pt modelId="{575D57BE-6884-4129-ACAD-987CB60C8988}" type="pres">
      <dgm:prSet presAssocID="{13D9BC8C-3CC6-49BA-972C-553548DED72C}" presName="accent_5" presStyleCnt="0"/>
      <dgm:spPr/>
    </dgm:pt>
    <dgm:pt modelId="{C809AB97-47BC-42FA-A287-E0071D779D00}" type="pres">
      <dgm:prSet presAssocID="{13D9BC8C-3CC6-49BA-972C-553548DED72C}" presName="accentRepeatNode" presStyleLbl="solidFgAcc1" presStyleIdx="4" presStyleCnt="5"/>
      <dgm:spPr/>
    </dgm:pt>
  </dgm:ptLst>
  <dgm:cxnLst>
    <dgm:cxn modelId="{F979A00A-38CB-472D-AB70-7CD36BB8B072}" type="presOf" srcId="{FDACB906-6567-4E1D-AF53-AF17E93D47F7}" destId="{ED39C92C-1E30-4CE4-94EB-22C9B696D8D4}" srcOrd="0" destOrd="0" presId="urn:microsoft.com/office/officeart/2008/layout/VerticalCurvedList"/>
    <dgm:cxn modelId="{42F59420-C5EF-434D-9087-0D92EFEC906D}" srcId="{B46BEFDC-2831-402A-BD97-EB0F2EB22640}" destId="{FDACB906-6567-4E1D-AF53-AF17E93D47F7}" srcOrd="1" destOrd="0" parTransId="{EED45322-6175-4032-987D-D0586C6A0D3C}" sibTransId="{DA696500-35DE-4D60-858D-7961F6B8514C}"/>
    <dgm:cxn modelId="{BA204D31-33C7-4EF8-871E-F99B40202AF8}" type="presOf" srcId="{B46BEFDC-2831-402A-BD97-EB0F2EB22640}" destId="{FD053AD2-6CD5-404B-965C-CD9424057FD0}" srcOrd="0" destOrd="0" presId="urn:microsoft.com/office/officeart/2008/layout/VerticalCurvedList"/>
    <dgm:cxn modelId="{A80BD25B-26FE-40DE-8875-3BE82067F02A}" srcId="{B46BEFDC-2831-402A-BD97-EB0F2EB22640}" destId="{AB07DDF8-ABDB-42C2-9590-02289D9B86B4}" srcOrd="0" destOrd="0" parTransId="{4E61B0B0-05A2-4370-BAA0-E5ABA56ED2DF}" sibTransId="{BC457EF0-DA0C-4C57-8A97-B7D8EF4AA330}"/>
    <dgm:cxn modelId="{C377AB46-A8B6-4619-A7B2-C228AFD8F98E}" type="presOf" srcId="{BC457EF0-DA0C-4C57-8A97-B7D8EF4AA330}" destId="{3F0AA437-38EB-49FE-A6CD-1C1181763C15}" srcOrd="0" destOrd="0" presId="urn:microsoft.com/office/officeart/2008/layout/VerticalCurvedList"/>
    <dgm:cxn modelId="{9E578872-A4C9-4482-A310-3D72FA8FEC72}" type="presOf" srcId="{AB07DDF8-ABDB-42C2-9590-02289D9B86B4}" destId="{5EE758B2-6108-4FDB-BC2D-525AE747D6BC}" srcOrd="0" destOrd="0" presId="urn:microsoft.com/office/officeart/2008/layout/VerticalCurvedList"/>
    <dgm:cxn modelId="{21CDD772-A23E-461E-86D1-67604C4D2689}" srcId="{B46BEFDC-2831-402A-BD97-EB0F2EB22640}" destId="{13D9BC8C-3CC6-49BA-972C-553548DED72C}" srcOrd="4" destOrd="0" parTransId="{EF00062A-B854-42C7-AD79-299BEB833F81}" sibTransId="{94F0B158-8400-45D4-913E-EC6D67B580FB}"/>
    <dgm:cxn modelId="{7AD8027D-EF4D-4107-8F03-D7D33A233866}" type="presOf" srcId="{13D9BC8C-3CC6-49BA-972C-553548DED72C}" destId="{FD3D183C-2B1D-4834-A36B-90DE325B209E}" srcOrd="0" destOrd="0" presId="urn:microsoft.com/office/officeart/2008/layout/VerticalCurvedList"/>
    <dgm:cxn modelId="{4E0EB984-8FAE-4067-ADA3-8B120011313A}" type="presOf" srcId="{27B0C868-389F-4F79-983B-765EE443BDF0}" destId="{27AFA204-B659-42E5-A4C3-919EE9481CB9}" srcOrd="0" destOrd="0" presId="urn:microsoft.com/office/officeart/2008/layout/VerticalCurvedList"/>
    <dgm:cxn modelId="{AB78639A-2D7B-405B-9076-A1DE63CE80BE}" srcId="{B46BEFDC-2831-402A-BD97-EB0F2EB22640}" destId="{BE949C0E-0533-4060-B786-CEDBDF76346D}" srcOrd="2" destOrd="0" parTransId="{A46CE4B6-20C0-4BDC-9E2E-6DDD20E26849}" sibTransId="{63048CE3-7DA7-4CC0-9602-FBC24CDC7EB2}"/>
    <dgm:cxn modelId="{675A559C-64B8-4A24-BD52-1A82626D8397}" type="presOf" srcId="{BE949C0E-0533-4060-B786-CEDBDF76346D}" destId="{8D1EACD1-8D9B-4F05-BD25-4C976A64C364}" srcOrd="0" destOrd="0" presId="urn:microsoft.com/office/officeart/2008/layout/VerticalCurvedList"/>
    <dgm:cxn modelId="{75B8F7AE-31D7-4A18-B1FE-2E50C56BEE83}" srcId="{B46BEFDC-2831-402A-BD97-EB0F2EB22640}" destId="{27B0C868-389F-4F79-983B-765EE443BDF0}" srcOrd="3" destOrd="0" parTransId="{E8042AA1-C83E-40B4-83BD-9E3A26EF3D03}" sibTransId="{B4845878-B991-429E-B29C-B687293AA353}"/>
    <dgm:cxn modelId="{DC2B278C-0137-40EA-84BC-1E52B302400E}" type="presParOf" srcId="{FD053AD2-6CD5-404B-965C-CD9424057FD0}" destId="{EF05C88A-23FC-4AAA-B3F6-0ADCA8591DEB}" srcOrd="0" destOrd="0" presId="urn:microsoft.com/office/officeart/2008/layout/VerticalCurvedList"/>
    <dgm:cxn modelId="{FE4AF699-59FC-439B-A13F-F805A7377264}" type="presParOf" srcId="{EF05C88A-23FC-4AAA-B3F6-0ADCA8591DEB}" destId="{FF2DB6EE-AD3F-42B4-93E9-FCFD1D627801}" srcOrd="0" destOrd="0" presId="urn:microsoft.com/office/officeart/2008/layout/VerticalCurvedList"/>
    <dgm:cxn modelId="{4340F4F3-24C5-4AD5-97FB-02D9E3B403EC}" type="presParOf" srcId="{FF2DB6EE-AD3F-42B4-93E9-FCFD1D627801}" destId="{8A34C87F-0017-4EDE-A6FE-58CAF1E45208}" srcOrd="0" destOrd="0" presId="urn:microsoft.com/office/officeart/2008/layout/VerticalCurvedList"/>
    <dgm:cxn modelId="{6DA27116-0083-4A74-9249-62101BBBA69F}" type="presParOf" srcId="{FF2DB6EE-AD3F-42B4-93E9-FCFD1D627801}" destId="{3F0AA437-38EB-49FE-A6CD-1C1181763C15}" srcOrd="1" destOrd="0" presId="urn:microsoft.com/office/officeart/2008/layout/VerticalCurvedList"/>
    <dgm:cxn modelId="{F572CC2F-4753-439D-8A98-612B78A095D2}" type="presParOf" srcId="{FF2DB6EE-AD3F-42B4-93E9-FCFD1D627801}" destId="{AFB98664-B4EF-4072-B919-CE02E4D438AD}" srcOrd="2" destOrd="0" presId="urn:microsoft.com/office/officeart/2008/layout/VerticalCurvedList"/>
    <dgm:cxn modelId="{946285FE-9FB4-42F0-A6C2-588D352D34B3}" type="presParOf" srcId="{FF2DB6EE-AD3F-42B4-93E9-FCFD1D627801}" destId="{99D28B46-96EC-417B-8606-00704671ADC6}" srcOrd="3" destOrd="0" presId="urn:microsoft.com/office/officeart/2008/layout/VerticalCurvedList"/>
    <dgm:cxn modelId="{5B1C2C82-0AA8-48B1-AAE4-386DA6EDB33E}" type="presParOf" srcId="{EF05C88A-23FC-4AAA-B3F6-0ADCA8591DEB}" destId="{5EE758B2-6108-4FDB-BC2D-525AE747D6BC}" srcOrd="1" destOrd="0" presId="urn:microsoft.com/office/officeart/2008/layout/VerticalCurvedList"/>
    <dgm:cxn modelId="{35FEBC54-D836-49F4-9439-C3C2B46E2501}" type="presParOf" srcId="{EF05C88A-23FC-4AAA-B3F6-0ADCA8591DEB}" destId="{3D26B568-859C-40AB-B7B8-7B196FFF66DF}" srcOrd="2" destOrd="0" presId="urn:microsoft.com/office/officeart/2008/layout/VerticalCurvedList"/>
    <dgm:cxn modelId="{676976FC-CAFF-438D-8ABA-F29552FF3CA6}" type="presParOf" srcId="{3D26B568-859C-40AB-B7B8-7B196FFF66DF}" destId="{C4D939F9-9E73-4C85-9DDB-1A25D9C3F112}" srcOrd="0" destOrd="0" presId="urn:microsoft.com/office/officeart/2008/layout/VerticalCurvedList"/>
    <dgm:cxn modelId="{48CEA1DC-7607-4460-9836-E3B5358E7502}" type="presParOf" srcId="{EF05C88A-23FC-4AAA-B3F6-0ADCA8591DEB}" destId="{ED39C92C-1E30-4CE4-94EB-22C9B696D8D4}" srcOrd="3" destOrd="0" presId="urn:microsoft.com/office/officeart/2008/layout/VerticalCurvedList"/>
    <dgm:cxn modelId="{05A33DE8-88AD-4C81-8B4D-84C33158F5D9}" type="presParOf" srcId="{EF05C88A-23FC-4AAA-B3F6-0ADCA8591DEB}" destId="{348250EE-720E-408E-A32C-6110B4C00781}" srcOrd="4" destOrd="0" presId="urn:microsoft.com/office/officeart/2008/layout/VerticalCurvedList"/>
    <dgm:cxn modelId="{1D8E4E39-7725-40AD-BB50-9D10E1398E1F}" type="presParOf" srcId="{348250EE-720E-408E-A32C-6110B4C00781}" destId="{E4C0C45A-A54B-466C-ADB0-46FEBF187936}" srcOrd="0" destOrd="0" presId="urn:microsoft.com/office/officeart/2008/layout/VerticalCurvedList"/>
    <dgm:cxn modelId="{8EB9029E-FF7C-47D6-A8B8-12FA0A4741C7}" type="presParOf" srcId="{EF05C88A-23FC-4AAA-B3F6-0ADCA8591DEB}" destId="{8D1EACD1-8D9B-4F05-BD25-4C976A64C364}" srcOrd="5" destOrd="0" presId="urn:microsoft.com/office/officeart/2008/layout/VerticalCurvedList"/>
    <dgm:cxn modelId="{F98B0CF4-8EE0-482D-BC1C-E4AB142476FB}" type="presParOf" srcId="{EF05C88A-23FC-4AAA-B3F6-0ADCA8591DEB}" destId="{C6300EFA-3C2E-4077-8785-4366FCA88477}" srcOrd="6" destOrd="0" presId="urn:microsoft.com/office/officeart/2008/layout/VerticalCurvedList"/>
    <dgm:cxn modelId="{685E036E-43A9-429D-8754-3C6C3C88EB2C}" type="presParOf" srcId="{C6300EFA-3C2E-4077-8785-4366FCA88477}" destId="{D5C5A9F4-363C-4B73-B432-C944D397634C}" srcOrd="0" destOrd="0" presId="urn:microsoft.com/office/officeart/2008/layout/VerticalCurvedList"/>
    <dgm:cxn modelId="{72CBA0C4-3B81-4592-BF21-9E97BD1B8F6D}" type="presParOf" srcId="{EF05C88A-23FC-4AAA-B3F6-0ADCA8591DEB}" destId="{27AFA204-B659-42E5-A4C3-919EE9481CB9}" srcOrd="7" destOrd="0" presId="urn:microsoft.com/office/officeart/2008/layout/VerticalCurvedList"/>
    <dgm:cxn modelId="{3984E99E-40E7-4690-AE13-B86C372F727B}" type="presParOf" srcId="{EF05C88A-23FC-4AAA-B3F6-0ADCA8591DEB}" destId="{3360D1F7-350F-48F3-8C82-8752907F32FD}" srcOrd="8" destOrd="0" presId="urn:microsoft.com/office/officeart/2008/layout/VerticalCurvedList"/>
    <dgm:cxn modelId="{3DE663BC-5FE7-4B4C-8B24-FBC3AE37745D}" type="presParOf" srcId="{3360D1F7-350F-48F3-8C82-8752907F32FD}" destId="{73B48B1D-1F0F-495A-B936-6324FE257F0B}" srcOrd="0" destOrd="0" presId="urn:microsoft.com/office/officeart/2008/layout/VerticalCurvedList"/>
    <dgm:cxn modelId="{A7293BF6-FA05-4AF8-B9B6-3581215F2CFD}" type="presParOf" srcId="{EF05C88A-23FC-4AAA-B3F6-0ADCA8591DEB}" destId="{FD3D183C-2B1D-4834-A36B-90DE325B209E}" srcOrd="9" destOrd="0" presId="urn:microsoft.com/office/officeart/2008/layout/VerticalCurvedList"/>
    <dgm:cxn modelId="{6A2E927D-A0F9-4E30-8981-16EBCBBD33A5}" type="presParOf" srcId="{EF05C88A-23FC-4AAA-B3F6-0ADCA8591DEB}" destId="{575D57BE-6884-4129-ACAD-987CB60C8988}" srcOrd="10" destOrd="0" presId="urn:microsoft.com/office/officeart/2008/layout/VerticalCurvedList"/>
    <dgm:cxn modelId="{CC2C0D00-5C8D-48FF-AA5A-7D518A59CBDB}" type="presParOf" srcId="{575D57BE-6884-4129-ACAD-987CB60C8988}" destId="{C809AB97-47BC-42FA-A287-E0071D779D0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91E79C-C786-4DF7-9557-0D521AEB0522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0C20D1-D470-4669-826F-8B726D5DE032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IN" sz="1600" b="1" i="0" dirty="0">
              <a:latin typeface="Arial" panose="020B0604020202020204" pitchFamily="34" charset="0"/>
              <a:cs typeface="Arial" panose="020B0604020202020204" pitchFamily="34" charset="0"/>
            </a:rPr>
            <a:t>Monitoring and field inspection of programme</a:t>
          </a:r>
          <a:endParaRPr lang="en-US" sz="1400" b="1" dirty="0"/>
        </a:p>
      </dgm:t>
    </dgm:pt>
    <dgm:pt modelId="{07930488-4399-4B82-8C61-33FC9A13E286}" type="parTrans" cxnId="{57B36F3A-2B83-4362-899A-CF3737F66452}">
      <dgm:prSet/>
      <dgm:spPr/>
      <dgm:t>
        <a:bodyPr/>
        <a:lstStyle/>
        <a:p>
          <a:endParaRPr lang="en-US"/>
        </a:p>
      </dgm:t>
    </dgm:pt>
    <dgm:pt modelId="{E704C7A1-1A67-45E5-A734-038C29B8B66A}" type="sibTrans" cxnId="{57B36F3A-2B83-4362-899A-CF3737F66452}">
      <dgm:prSet custT="1"/>
      <dgm:spPr>
        <a:solidFill>
          <a:schemeClr val="accent6"/>
        </a:solidFill>
      </dgm:spPr>
      <dgm:t>
        <a:bodyPr/>
        <a:lstStyle/>
        <a:p>
          <a:r>
            <a:rPr lang="en-US" sz="1600" b="1" dirty="0">
              <a:latin typeface="Arial" panose="020B0604020202020204" pitchFamily="34" charset="0"/>
              <a:cs typeface="Arial" panose="020B0604020202020204" pitchFamily="34" charset="0"/>
            </a:rPr>
            <a:t>Development of media and outreach strategy and its implementation</a:t>
          </a:r>
        </a:p>
      </dgm:t>
    </dgm:pt>
    <dgm:pt modelId="{46EBD7AD-0786-44E6-B05B-B37C605A93EC}">
      <dgm:prSet phldrT="[Text]"/>
      <dgm:spPr/>
      <dgm:t>
        <a:bodyPr/>
        <a:lstStyle/>
        <a:p>
          <a:r>
            <a:rPr lang="en-US" b="1" dirty="0">
              <a:latin typeface="Arial" panose="020B0604020202020204" pitchFamily="34" charset="0"/>
              <a:cs typeface="Arial" panose="020B0604020202020204" pitchFamily="34" charset="0"/>
            </a:rPr>
            <a:t>Activities Proposed  for Year 2019-20</a:t>
          </a:r>
        </a:p>
      </dgm:t>
    </dgm:pt>
    <dgm:pt modelId="{33D2DF5F-F579-45D3-B1F5-7F7298CAF2F2}" type="parTrans" cxnId="{75055B1F-C39E-4AB5-8686-AC9B09B50414}">
      <dgm:prSet/>
      <dgm:spPr/>
      <dgm:t>
        <a:bodyPr/>
        <a:lstStyle/>
        <a:p>
          <a:endParaRPr lang="en-US"/>
        </a:p>
      </dgm:t>
    </dgm:pt>
    <dgm:pt modelId="{37E9B6DE-CBE1-43D7-86B8-51173B04AF03}" type="sibTrans" cxnId="{75055B1F-C39E-4AB5-8686-AC9B09B50414}">
      <dgm:prSet/>
      <dgm:spPr/>
      <dgm:t>
        <a:bodyPr/>
        <a:lstStyle/>
        <a:p>
          <a:endParaRPr lang="en-US"/>
        </a:p>
      </dgm:t>
    </dgm:pt>
    <dgm:pt modelId="{A6D7309A-B8EE-4B2F-8914-E0FAAA926580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IN" sz="1300" b="1" i="0" dirty="0">
              <a:latin typeface="Arial" panose="020B0604020202020204" pitchFamily="34" charset="0"/>
              <a:cs typeface="Arial" panose="020B0604020202020204" pitchFamily="34" charset="0"/>
            </a:rPr>
            <a:t>Development of Base document on Global Tendering &amp; best practices for procurements, installation &amp; maintenance for SWPs.</a:t>
          </a:r>
          <a:endParaRPr lang="en-US" sz="13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6E84325-A1F7-4035-9322-E58261A3429B}" type="parTrans" cxnId="{0C9F53D6-95C3-490D-85BA-B7EEE56932C8}">
      <dgm:prSet/>
      <dgm:spPr/>
      <dgm:t>
        <a:bodyPr/>
        <a:lstStyle/>
        <a:p>
          <a:endParaRPr lang="en-US"/>
        </a:p>
      </dgm:t>
    </dgm:pt>
    <dgm:pt modelId="{EEF6D269-6920-45C4-B483-1150D1FEB014}" type="sibTrans" cxnId="{0C9F53D6-95C3-490D-85BA-B7EEE56932C8}">
      <dgm:prSet custT="1"/>
      <dgm:spPr/>
      <dgm:t>
        <a:bodyPr/>
        <a:lstStyle/>
        <a:p>
          <a:r>
            <a:rPr lang="en-IN" sz="1400" b="1" dirty="0">
              <a:latin typeface="Arial" panose="020B0604020202020204" pitchFamily="34" charset="0"/>
              <a:cs typeface="Arial" panose="020B0604020202020204" pitchFamily="34" charset="0"/>
            </a:rPr>
            <a:t>Designing Solar Water Pumping system, Street Lighting System, Solar Home Lighting System/Off-Grid Application. </a:t>
          </a:r>
          <a:endParaRPr lang="en-U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0A7ED09-F455-4396-A094-6BCAF8557C54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pPr algn="ctr"/>
          <a:r>
            <a:rPr lang="en-IN" sz="1400" b="1" dirty="0">
              <a:latin typeface="Arial" panose="020B0604020202020204" pitchFamily="34" charset="0"/>
              <a:cs typeface="Arial" panose="020B0604020202020204" pitchFamily="34" charset="0"/>
            </a:rPr>
            <a:t>Acquiring data on demand aggregation of models, type and quantity of SWPs and SLS</a:t>
          </a:r>
          <a:endParaRPr lang="en-US" sz="13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35625B-E6DD-4CFD-B25B-ADD4D7FE2477}" type="parTrans" cxnId="{0F9A0BB5-36FB-41B9-B361-0AC28686955F}">
      <dgm:prSet/>
      <dgm:spPr/>
      <dgm:t>
        <a:bodyPr/>
        <a:lstStyle/>
        <a:p>
          <a:endParaRPr lang="en-US"/>
        </a:p>
      </dgm:t>
    </dgm:pt>
    <dgm:pt modelId="{CFFA80E8-3663-4359-8EA7-3C1D6EB26BAD}" type="sibTrans" cxnId="{0F9A0BB5-36FB-41B9-B361-0AC28686955F}">
      <dgm:prSet custT="1"/>
      <dgm:spPr/>
      <dgm:t>
        <a:bodyPr/>
        <a:lstStyle/>
        <a:p>
          <a:r>
            <a:rPr lang="en-IN" sz="1400" b="1" dirty="0">
              <a:latin typeface="Arial" panose="020B0604020202020204" pitchFamily="34" charset="0"/>
              <a:cs typeface="Arial" panose="020B0604020202020204" pitchFamily="34" charset="0"/>
            </a:rPr>
            <a:t> Facilitating in specifications, standards, performance benchmarks, testing and certification protocol</a:t>
          </a:r>
          <a:endParaRPr lang="en-U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6DBDFE-7306-4A19-9404-8B1189A62950}" type="pres">
      <dgm:prSet presAssocID="{3F91E79C-C786-4DF7-9557-0D521AEB0522}" presName="Name0" presStyleCnt="0">
        <dgm:presLayoutVars>
          <dgm:chMax/>
          <dgm:chPref/>
          <dgm:dir/>
          <dgm:animLvl val="lvl"/>
        </dgm:presLayoutVars>
      </dgm:prSet>
      <dgm:spPr/>
    </dgm:pt>
    <dgm:pt modelId="{BC377070-63F5-415B-91A0-F1F182375A40}" type="pres">
      <dgm:prSet presAssocID="{2C0C20D1-D470-4669-826F-8B726D5DE032}" presName="composite" presStyleCnt="0"/>
      <dgm:spPr/>
    </dgm:pt>
    <dgm:pt modelId="{89B4D51E-3425-4977-B0B8-CF16B9C4D467}" type="pres">
      <dgm:prSet presAssocID="{2C0C20D1-D470-4669-826F-8B726D5DE032}" presName="Parent1" presStyleLbl="node1" presStyleIdx="0" presStyleCnt="6" custLinFactX="-3976" custLinFactNeighborX="-100000" custLinFactNeighborY="2501">
        <dgm:presLayoutVars>
          <dgm:chMax val="1"/>
          <dgm:chPref val="1"/>
          <dgm:bulletEnabled val="1"/>
        </dgm:presLayoutVars>
      </dgm:prSet>
      <dgm:spPr/>
    </dgm:pt>
    <dgm:pt modelId="{9BC4F9C3-812B-4D08-9239-E807296E39D5}" type="pres">
      <dgm:prSet presAssocID="{2C0C20D1-D470-4669-826F-8B726D5DE032}" presName="Childtext1" presStyleLbl="revTx" presStyleIdx="0" presStyleCnt="3" custScaleX="50293" custLinFactX="-111547" custLinFactY="44071" custLinFactNeighborX="-200000" custLinFactNeighborY="100000">
        <dgm:presLayoutVars>
          <dgm:chMax val="0"/>
          <dgm:chPref val="0"/>
          <dgm:bulletEnabled val="1"/>
        </dgm:presLayoutVars>
      </dgm:prSet>
      <dgm:spPr/>
    </dgm:pt>
    <dgm:pt modelId="{FA38D4D2-4729-4221-89C0-4BA04AB9B19B}" type="pres">
      <dgm:prSet presAssocID="{2C0C20D1-D470-4669-826F-8B726D5DE032}" presName="BalanceSpacing" presStyleCnt="0"/>
      <dgm:spPr/>
    </dgm:pt>
    <dgm:pt modelId="{4790A797-9264-4C8A-816F-99ED190D012D}" type="pres">
      <dgm:prSet presAssocID="{2C0C20D1-D470-4669-826F-8B726D5DE032}" presName="BalanceSpacing1" presStyleCnt="0"/>
      <dgm:spPr/>
    </dgm:pt>
    <dgm:pt modelId="{689B1C20-9502-4B98-89F6-044DFF82807D}" type="pres">
      <dgm:prSet presAssocID="{E704C7A1-1A67-45E5-A734-038C29B8B66A}" presName="Accent1Text" presStyleLbl="node1" presStyleIdx="1" presStyleCnt="6" custScaleX="107975" custLinFactX="-3976" custLinFactNeighborX="-100000" custLinFactNeighborY="2084"/>
      <dgm:spPr/>
    </dgm:pt>
    <dgm:pt modelId="{16B439AC-B795-498B-84D6-069B43403D19}" type="pres">
      <dgm:prSet presAssocID="{E704C7A1-1A67-45E5-A734-038C29B8B66A}" presName="spaceBetweenRectangles" presStyleCnt="0"/>
      <dgm:spPr/>
    </dgm:pt>
    <dgm:pt modelId="{DD49B459-9AF5-419E-B1BB-0307126557D1}" type="pres">
      <dgm:prSet presAssocID="{D0A7ED09-F455-4396-A094-6BCAF8557C54}" presName="composite" presStyleCnt="0"/>
      <dgm:spPr/>
    </dgm:pt>
    <dgm:pt modelId="{09F66E10-71C9-4F23-A008-0509C38FE9C2}" type="pres">
      <dgm:prSet presAssocID="{D0A7ED09-F455-4396-A094-6BCAF8557C54}" presName="Parent1" presStyleLbl="node1" presStyleIdx="2" presStyleCnt="6" custLinFactX="-5892" custLinFactNeighborX="-100000" custLinFactNeighborY="0">
        <dgm:presLayoutVars>
          <dgm:chMax val="1"/>
          <dgm:chPref val="1"/>
          <dgm:bulletEnabled val="1"/>
        </dgm:presLayoutVars>
      </dgm:prSet>
      <dgm:spPr/>
    </dgm:pt>
    <dgm:pt modelId="{1F696077-95B4-4E4D-9638-0D492DD1A6BD}" type="pres">
      <dgm:prSet presAssocID="{D0A7ED09-F455-4396-A094-6BCAF8557C54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388CF724-BEF4-42A1-BE18-1B30703541BF}" type="pres">
      <dgm:prSet presAssocID="{D0A7ED09-F455-4396-A094-6BCAF8557C54}" presName="BalanceSpacing" presStyleCnt="0"/>
      <dgm:spPr/>
    </dgm:pt>
    <dgm:pt modelId="{2CA20D83-3F28-4BC7-BF34-7F95FB879740}" type="pres">
      <dgm:prSet presAssocID="{D0A7ED09-F455-4396-A094-6BCAF8557C54}" presName="BalanceSpacing1" presStyleCnt="0"/>
      <dgm:spPr/>
    </dgm:pt>
    <dgm:pt modelId="{D683297B-12C6-42C6-A9E4-12B9B1A2D395}" type="pres">
      <dgm:prSet presAssocID="{CFFA80E8-3663-4359-8EA7-3C1D6EB26BAD}" presName="Accent1Text" presStyleLbl="node1" presStyleIdx="3" presStyleCnt="6" custLinFactX="-100000" custLinFactNeighborX="-167367" custLinFactNeighborY="84206"/>
      <dgm:spPr/>
    </dgm:pt>
    <dgm:pt modelId="{6A314CD2-0C10-4CC5-BF86-1838E6CC16AA}" type="pres">
      <dgm:prSet presAssocID="{CFFA80E8-3663-4359-8EA7-3C1D6EB26BAD}" presName="spaceBetweenRectangles" presStyleCnt="0"/>
      <dgm:spPr/>
    </dgm:pt>
    <dgm:pt modelId="{B192B53D-933C-4314-A6B7-8DE5D3B310DB}" type="pres">
      <dgm:prSet presAssocID="{A6D7309A-B8EE-4B2F-8914-E0FAAA926580}" presName="composite" presStyleCnt="0"/>
      <dgm:spPr/>
    </dgm:pt>
    <dgm:pt modelId="{67B1518E-BCA4-4A94-A2AC-A82BA12333CF}" type="pres">
      <dgm:prSet presAssocID="{A6D7309A-B8EE-4B2F-8914-E0FAAA926580}" presName="Parent1" presStyleLbl="node1" presStyleIdx="4" presStyleCnt="6" custLinFactNeighborX="-54144" custLinFactNeighborY="-82539">
        <dgm:presLayoutVars>
          <dgm:chMax val="1"/>
          <dgm:chPref val="1"/>
          <dgm:bulletEnabled val="1"/>
        </dgm:presLayoutVars>
      </dgm:prSet>
      <dgm:spPr/>
    </dgm:pt>
    <dgm:pt modelId="{8B3E23C1-394F-477D-BF76-95A0CBD319F8}" type="pres">
      <dgm:prSet presAssocID="{A6D7309A-B8EE-4B2F-8914-E0FAAA926580}" presName="Childtext1" presStyleLbl="revTx" presStyleIdx="2" presStyleCnt="3" custScaleX="70125" custLinFactX="-100000" custLinFactY="-45846" custLinFactNeighborX="-183952" custLinFactNeighborY="-100000">
        <dgm:presLayoutVars>
          <dgm:chMax val="0"/>
          <dgm:chPref val="0"/>
          <dgm:bulletEnabled val="1"/>
        </dgm:presLayoutVars>
      </dgm:prSet>
      <dgm:spPr/>
    </dgm:pt>
    <dgm:pt modelId="{D0146BA5-BE08-4948-9CDA-3E731D00D9D2}" type="pres">
      <dgm:prSet presAssocID="{A6D7309A-B8EE-4B2F-8914-E0FAAA926580}" presName="BalanceSpacing" presStyleCnt="0"/>
      <dgm:spPr/>
    </dgm:pt>
    <dgm:pt modelId="{8F664392-FE1D-4B8F-A247-6F3C92247062}" type="pres">
      <dgm:prSet presAssocID="{A6D7309A-B8EE-4B2F-8914-E0FAAA926580}" presName="BalanceSpacing1" presStyleCnt="0"/>
      <dgm:spPr/>
    </dgm:pt>
    <dgm:pt modelId="{406DB46B-4545-42DC-A293-6A202DD3C8FB}" type="pres">
      <dgm:prSet presAssocID="{EEF6D269-6920-45C4-B483-1150D1FEB014}" presName="Accent1Text" presStyleLbl="node1" presStyleIdx="5" presStyleCnt="6"/>
      <dgm:spPr/>
    </dgm:pt>
  </dgm:ptLst>
  <dgm:cxnLst>
    <dgm:cxn modelId="{75055B1F-C39E-4AB5-8686-AC9B09B50414}" srcId="{2C0C20D1-D470-4669-826F-8B726D5DE032}" destId="{46EBD7AD-0786-44E6-B05B-B37C605A93EC}" srcOrd="0" destOrd="0" parTransId="{33D2DF5F-F579-45D3-B1F5-7F7298CAF2F2}" sibTransId="{37E9B6DE-CBE1-43D7-86B8-51173B04AF03}"/>
    <dgm:cxn modelId="{6959E423-EF1E-446C-AF07-6D78C71CB79B}" type="presOf" srcId="{2C0C20D1-D470-4669-826F-8B726D5DE032}" destId="{89B4D51E-3425-4977-B0B8-CF16B9C4D467}" srcOrd="0" destOrd="0" presId="urn:microsoft.com/office/officeart/2008/layout/AlternatingHexagons"/>
    <dgm:cxn modelId="{57B36F3A-2B83-4362-899A-CF3737F66452}" srcId="{3F91E79C-C786-4DF7-9557-0D521AEB0522}" destId="{2C0C20D1-D470-4669-826F-8B726D5DE032}" srcOrd="0" destOrd="0" parTransId="{07930488-4399-4B82-8C61-33FC9A13E286}" sibTransId="{E704C7A1-1A67-45E5-A734-038C29B8B66A}"/>
    <dgm:cxn modelId="{A54E413B-E76F-48DE-8101-6CC9899FA5F9}" type="presOf" srcId="{D0A7ED09-F455-4396-A094-6BCAF8557C54}" destId="{09F66E10-71C9-4F23-A008-0509C38FE9C2}" srcOrd="0" destOrd="0" presId="urn:microsoft.com/office/officeart/2008/layout/AlternatingHexagons"/>
    <dgm:cxn modelId="{35B2A040-E271-41E0-80A9-CD76FEFB55A7}" type="presOf" srcId="{EEF6D269-6920-45C4-B483-1150D1FEB014}" destId="{406DB46B-4545-42DC-A293-6A202DD3C8FB}" srcOrd="0" destOrd="0" presId="urn:microsoft.com/office/officeart/2008/layout/AlternatingHexagons"/>
    <dgm:cxn modelId="{9F2B2481-2046-4291-9325-04B0920FD45C}" type="presOf" srcId="{A6D7309A-B8EE-4B2F-8914-E0FAAA926580}" destId="{67B1518E-BCA4-4A94-A2AC-A82BA12333CF}" srcOrd="0" destOrd="0" presId="urn:microsoft.com/office/officeart/2008/layout/AlternatingHexagons"/>
    <dgm:cxn modelId="{23B13AA3-F91E-4674-91D4-82FCAAE6A2E4}" type="presOf" srcId="{46EBD7AD-0786-44E6-B05B-B37C605A93EC}" destId="{9BC4F9C3-812B-4D08-9239-E807296E39D5}" srcOrd="0" destOrd="0" presId="urn:microsoft.com/office/officeart/2008/layout/AlternatingHexagons"/>
    <dgm:cxn modelId="{0F9A0BB5-36FB-41B9-B361-0AC28686955F}" srcId="{3F91E79C-C786-4DF7-9557-0D521AEB0522}" destId="{D0A7ED09-F455-4396-A094-6BCAF8557C54}" srcOrd="1" destOrd="0" parTransId="{0E35625B-E6DD-4CFD-B25B-ADD4D7FE2477}" sibTransId="{CFFA80E8-3663-4359-8EA7-3C1D6EB26BAD}"/>
    <dgm:cxn modelId="{01F503CC-2E88-462B-B517-F677D438436B}" type="presOf" srcId="{3F91E79C-C786-4DF7-9557-0D521AEB0522}" destId="{0A6DBDFE-7306-4A19-9404-8B1189A62950}" srcOrd="0" destOrd="0" presId="urn:microsoft.com/office/officeart/2008/layout/AlternatingHexagons"/>
    <dgm:cxn modelId="{0C9F53D6-95C3-490D-85BA-B7EEE56932C8}" srcId="{3F91E79C-C786-4DF7-9557-0D521AEB0522}" destId="{A6D7309A-B8EE-4B2F-8914-E0FAAA926580}" srcOrd="2" destOrd="0" parTransId="{76E84325-A1F7-4035-9322-E58261A3429B}" sibTransId="{EEF6D269-6920-45C4-B483-1150D1FEB014}"/>
    <dgm:cxn modelId="{9C5E5CD9-5CB5-47D7-95EA-4C020CA6FDC5}" type="presOf" srcId="{E704C7A1-1A67-45E5-A734-038C29B8B66A}" destId="{689B1C20-9502-4B98-89F6-044DFF82807D}" srcOrd="0" destOrd="0" presId="urn:microsoft.com/office/officeart/2008/layout/AlternatingHexagons"/>
    <dgm:cxn modelId="{F2ACADE5-B341-4412-BC35-2877211C30CC}" type="presOf" srcId="{CFFA80E8-3663-4359-8EA7-3C1D6EB26BAD}" destId="{D683297B-12C6-42C6-A9E4-12B9B1A2D395}" srcOrd="0" destOrd="0" presId="urn:microsoft.com/office/officeart/2008/layout/AlternatingHexagons"/>
    <dgm:cxn modelId="{674D7AE5-764D-4C97-9470-BEC655546E51}" type="presParOf" srcId="{0A6DBDFE-7306-4A19-9404-8B1189A62950}" destId="{BC377070-63F5-415B-91A0-F1F182375A40}" srcOrd="0" destOrd="0" presId="urn:microsoft.com/office/officeart/2008/layout/AlternatingHexagons"/>
    <dgm:cxn modelId="{BCE343AF-A7D3-45A7-9F54-D12D2AFB3BFE}" type="presParOf" srcId="{BC377070-63F5-415B-91A0-F1F182375A40}" destId="{89B4D51E-3425-4977-B0B8-CF16B9C4D467}" srcOrd="0" destOrd="0" presId="urn:microsoft.com/office/officeart/2008/layout/AlternatingHexagons"/>
    <dgm:cxn modelId="{AB59D5DD-B7FC-4565-960B-EA19C8315A42}" type="presParOf" srcId="{BC377070-63F5-415B-91A0-F1F182375A40}" destId="{9BC4F9C3-812B-4D08-9239-E807296E39D5}" srcOrd="1" destOrd="0" presId="urn:microsoft.com/office/officeart/2008/layout/AlternatingHexagons"/>
    <dgm:cxn modelId="{8159B731-64EF-4680-86F4-A0C586E3B139}" type="presParOf" srcId="{BC377070-63F5-415B-91A0-F1F182375A40}" destId="{FA38D4D2-4729-4221-89C0-4BA04AB9B19B}" srcOrd="2" destOrd="0" presId="urn:microsoft.com/office/officeart/2008/layout/AlternatingHexagons"/>
    <dgm:cxn modelId="{AFEC37C3-7AAA-485D-97BD-11F3E08329BC}" type="presParOf" srcId="{BC377070-63F5-415B-91A0-F1F182375A40}" destId="{4790A797-9264-4C8A-816F-99ED190D012D}" srcOrd="3" destOrd="0" presId="urn:microsoft.com/office/officeart/2008/layout/AlternatingHexagons"/>
    <dgm:cxn modelId="{1F67896B-8061-4261-89E0-6B96DB4A474D}" type="presParOf" srcId="{BC377070-63F5-415B-91A0-F1F182375A40}" destId="{689B1C20-9502-4B98-89F6-044DFF82807D}" srcOrd="4" destOrd="0" presId="urn:microsoft.com/office/officeart/2008/layout/AlternatingHexagons"/>
    <dgm:cxn modelId="{820DE5DC-0A01-4AF6-A1F9-BE420457D1E1}" type="presParOf" srcId="{0A6DBDFE-7306-4A19-9404-8B1189A62950}" destId="{16B439AC-B795-498B-84D6-069B43403D19}" srcOrd="1" destOrd="0" presId="urn:microsoft.com/office/officeart/2008/layout/AlternatingHexagons"/>
    <dgm:cxn modelId="{AF6624FD-22ED-4EAF-860E-C4E5AC4AD520}" type="presParOf" srcId="{0A6DBDFE-7306-4A19-9404-8B1189A62950}" destId="{DD49B459-9AF5-419E-B1BB-0307126557D1}" srcOrd="2" destOrd="0" presId="urn:microsoft.com/office/officeart/2008/layout/AlternatingHexagons"/>
    <dgm:cxn modelId="{59A802AC-6C0A-4000-AB6A-2E19B1062D51}" type="presParOf" srcId="{DD49B459-9AF5-419E-B1BB-0307126557D1}" destId="{09F66E10-71C9-4F23-A008-0509C38FE9C2}" srcOrd="0" destOrd="0" presId="urn:microsoft.com/office/officeart/2008/layout/AlternatingHexagons"/>
    <dgm:cxn modelId="{8515F41F-2FD1-4293-A2D7-A612290665C5}" type="presParOf" srcId="{DD49B459-9AF5-419E-B1BB-0307126557D1}" destId="{1F696077-95B4-4E4D-9638-0D492DD1A6BD}" srcOrd="1" destOrd="0" presId="urn:microsoft.com/office/officeart/2008/layout/AlternatingHexagons"/>
    <dgm:cxn modelId="{D3A7302D-543D-4DD0-B6C7-91F993695850}" type="presParOf" srcId="{DD49B459-9AF5-419E-B1BB-0307126557D1}" destId="{388CF724-BEF4-42A1-BE18-1B30703541BF}" srcOrd="2" destOrd="0" presId="urn:microsoft.com/office/officeart/2008/layout/AlternatingHexagons"/>
    <dgm:cxn modelId="{0857D71A-207B-4D2E-9008-4183A23A2AB7}" type="presParOf" srcId="{DD49B459-9AF5-419E-B1BB-0307126557D1}" destId="{2CA20D83-3F28-4BC7-BF34-7F95FB879740}" srcOrd="3" destOrd="0" presId="urn:microsoft.com/office/officeart/2008/layout/AlternatingHexagons"/>
    <dgm:cxn modelId="{6BC4DF79-BD7D-487F-8998-C504364D97AB}" type="presParOf" srcId="{DD49B459-9AF5-419E-B1BB-0307126557D1}" destId="{D683297B-12C6-42C6-A9E4-12B9B1A2D395}" srcOrd="4" destOrd="0" presId="urn:microsoft.com/office/officeart/2008/layout/AlternatingHexagons"/>
    <dgm:cxn modelId="{3EB22F5C-0C5F-4CD0-879D-737E8527674F}" type="presParOf" srcId="{0A6DBDFE-7306-4A19-9404-8B1189A62950}" destId="{6A314CD2-0C10-4CC5-BF86-1838E6CC16AA}" srcOrd="3" destOrd="0" presId="urn:microsoft.com/office/officeart/2008/layout/AlternatingHexagons"/>
    <dgm:cxn modelId="{D21919B2-B166-40FA-BA0E-816309374E03}" type="presParOf" srcId="{0A6DBDFE-7306-4A19-9404-8B1189A62950}" destId="{B192B53D-933C-4314-A6B7-8DE5D3B310DB}" srcOrd="4" destOrd="0" presId="urn:microsoft.com/office/officeart/2008/layout/AlternatingHexagons"/>
    <dgm:cxn modelId="{F64484CC-8BAD-4742-A947-7902535E2F72}" type="presParOf" srcId="{B192B53D-933C-4314-A6B7-8DE5D3B310DB}" destId="{67B1518E-BCA4-4A94-A2AC-A82BA12333CF}" srcOrd="0" destOrd="0" presId="urn:microsoft.com/office/officeart/2008/layout/AlternatingHexagons"/>
    <dgm:cxn modelId="{8877DF78-712F-4606-8727-98054604E34E}" type="presParOf" srcId="{B192B53D-933C-4314-A6B7-8DE5D3B310DB}" destId="{8B3E23C1-394F-477D-BF76-95A0CBD319F8}" srcOrd="1" destOrd="0" presId="urn:microsoft.com/office/officeart/2008/layout/AlternatingHexagons"/>
    <dgm:cxn modelId="{8BCAFE1B-8555-4F3D-A099-75002D5416B0}" type="presParOf" srcId="{B192B53D-933C-4314-A6B7-8DE5D3B310DB}" destId="{D0146BA5-BE08-4948-9CDA-3E731D00D9D2}" srcOrd="2" destOrd="0" presId="urn:microsoft.com/office/officeart/2008/layout/AlternatingHexagons"/>
    <dgm:cxn modelId="{862B4D81-4130-4D00-A309-A7A99D9DDC76}" type="presParOf" srcId="{B192B53D-933C-4314-A6B7-8DE5D3B310DB}" destId="{8F664392-FE1D-4B8F-A247-6F3C92247062}" srcOrd="3" destOrd="0" presId="urn:microsoft.com/office/officeart/2008/layout/AlternatingHexagons"/>
    <dgm:cxn modelId="{D5CA6F40-B414-49AE-8A28-6356278B5DE4}" type="presParOf" srcId="{B192B53D-933C-4314-A6B7-8DE5D3B310DB}" destId="{406DB46B-4545-42DC-A293-6A202DD3C8FB}" srcOrd="4" destOrd="0" presId="urn:microsoft.com/office/officeart/2008/layout/AlternatingHexagons"/>
  </dgm:cxnLst>
  <dgm:bg>
    <a:noFill/>
    <a:effectLst>
      <a:outerShdw sx="1000" sy="1000" algn="ctr" rotWithShape="0">
        <a:srgbClr val="000000"/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99A8C46-509E-4B98-9EAA-6C0840F411A9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3711EC1-5C66-49CD-87E7-D3D32E05A304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IN" sz="1400" b="1" dirty="0">
              <a:latin typeface="Arial" panose="020B0604020202020204" pitchFamily="34" charset="0"/>
              <a:cs typeface="Arial" panose="020B0604020202020204" pitchFamily="34" charset="0"/>
            </a:rPr>
            <a:t>Assessment questionnaires for Solar Water Pumps and Solar Lighting systems will be completed and will be shared </a:t>
          </a:r>
          <a:endParaRPr lang="en-U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63B319-028B-411B-A5FF-7F5DA37F3CAE}" type="parTrans" cxnId="{652ACB7D-C808-4036-98EB-50F7CE04C824}">
      <dgm:prSet/>
      <dgm:spPr/>
      <dgm:t>
        <a:bodyPr/>
        <a:lstStyle/>
        <a:p>
          <a:endParaRPr lang="en-US"/>
        </a:p>
      </dgm:t>
    </dgm:pt>
    <dgm:pt modelId="{93ED55D3-0338-44D0-AAE6-AFE6168EB6DC}" type="sibTrans" cxnId="{652ACB7D-C808-4036-98EB-50F7CE04C824}">
      <dgm:prSet custT="1"/>
      <dgm:spPr>
        <a:solidFill>
          <a:schemeClr val="accent6"/>
        </a:solidFill>
      </dgm:spPr>
      <dgm:t>
        <a:bodyPr/>
        <a:lstStyle/>
        <a:p>
          <a:r>
            <a:rPr lang="en-IN" sz="1600" b="1" i="0" dirty="0">
              <a:latin typeface="Arial" panose="020B0604020202020204" pitchFamily="34" charset="0"/>
              <a:cs typeface="Arial" panose="020B0604020202020204" pitchFamily="34" charset="0"/>
            </a:rPr>
            <a:t>Organization of seminars and workshops</a:t>
          </a:r>
          <a:endParaRPr lang="en-US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A26F63-A6CD-4A80-A22A-EDF313CD5445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IN" sz="1400" b="1" i="0" dirty="0">
              <a:latin typeface="Arial" panose="020B0604020202020204" pitchFamily="34" charset="0"/>
              <a:cs typeface="Arial" panose="020B0604020202020204" pitchFamily="34" charset="0"/>
            </a:rPr>
            <a:t>Completion of tender process, fixation of the base price, identification of manufacturer(s) supplier(s)</a:t>
          </a:r>
          <a:endParaRPr lang="en-US" sz="1400" dirty="0"/>
        </a:p>
      </dgm:t>
    </dgm:pt>
    <dgm:pt modelId="{85C441C7-E36D-48B4-9C6F-AAD7CA5367EE}" type="parTrans" cxnId="{1FD892BD-248B-49C4-84FE-2B2758ECE29B}">
      <dgm:prSet/>
      <dgm:spPr/>
      <dgm:t>
        <a:bodyPr/>
        <a:lstStyle/>
        <a:p>
          <a:endParaRPr lang="en-US"/>
        </a:p>
      </dgm:t>
    </dgm:pt>
    <dgm:pt modelId="{5C8FEF49-1520-4BCE-AD2D-56AA5E583996}" type="sibTrans" cxnId="{1FD892BD-248B-49C4-84FE-2B2758ECE29B}">
      <dgm:prSet custT="1"/>
      <dgm:spPr>
        <a:solidFill>
          <a:schemeClr val="accent6"/>
        </a:solidFill>
      </dgm:spPr>
      <dgm:t>
        <a:bodyPr/>
        <a:lstStyle/>
        <a:p>
          <a:r>
            <a:rPr lang="en-IN" sz="1600" b="1" i="0" dirty="0">
              <a:latin typeface="Arial" panose="020B0604020202020204" pitchFamily="34" charset="0"/>
              <a:cs typeface="Arial" panose="020B0604020202020204" pitchFamily="34" charset="0"/>
            </a:rPr>
            <a:t>Development of media outreach for SWPs &amp; SLS programme</a:t>
          </a:r>
          <a:endParaRPr lang="en-US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2F2960E-ACE8-4A75-980A-BA42B4BE4CBB}" type="pres">
      <dgm:prSet presAssocID="{A99A8C46-509E-4B98-9EAA-6C0840F411A9}" presName="Name0" presStyleCnt="0">
        <dgm:presLayoutVars>
          <dgm:chMax/>
          <dgm:chPref/>
          <dgm:dir/>
          <dgm:animLvl val="lvl"/>
        </dgm:presLayoutVars>
      </dgm:prSet>
      <dgm:spPr/>
    </dgm:pt>
    <dgm:pt modelId="{A85AF38C-1D98-426D-B156-F2B56B260717}" type="pres">
      <dgm:prSet presAssocID="{33711EC1-5C66-49CD-87E7-D3D32E05A304}" presName="composite" presStyleCnt="0"/>
      <dgm:spPr/>
    </dgm:pt>
    <dgm:pt modelId="{1331CD85-EBD5-49C0-A06B-948AAE28B35C}" type="pres">
      <dgm:prSet presAssocID="{33711EC1-5C66-49CD-87E7-D3D32E05A304}" presName="Parent1" presStyleLbl="node1" presStyleIdx="0" presStyleCnt="4" custLinFactNeighborX="-52727" custLinFactNeighborY="43393">
        <dgm:presLayoutVars>
          <dgm:chMax val="1"/>
          <dgm:chPref val="1"/>
          <dgm:bulletEnabled val="1"/>
        </dgm:presLayoutVars>
      </dgm:prSet>
      <dgm:spPr/>
    </dgm:pt>
    <dgm:pt modelId="{1A340A8B-A155-42E9-992B-2A1DDF12EA1C}" type="pres">
      <dgm:prSet presAssocID="{33711EC1-5C66-49CD-87E7-D3D32E05A304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18AB07BF-89FE-4459-9B33-403E61C8813A}" type="pres">
      <dgm:prSet presAssocID="{33711EC1-5C66-49CD-87E7-D3D32E05A304}" presName="BalanceSpacing" presStyleCnt="0"/>
      <dgm:spPr/>
    </dgm:pt>
    <dgm:pt modelId="{D62B9BA8-9C8D-4552-A3AF-193EF431139A}" type="pres">
      <dgm:prSet presAssocID="{33711EC1-5C66-49CD-87E7-D3D32E05A304}" presName="BalanceSpacing1" presStyleCnt="0"/>
      <dgm:spPr/>
    </dgm:pt>
    <dgm:pt modelId="{BC39C0F5-4669-4193-A1AA-70B467E421E7}" type="pres">
      <dgm:prSet presAssocID="{93ED55D3-0338-44D0-AAE6-AFE6168EB6DC}" presName="Accent1Text" presStyleLbl="node1" presStyleIdx="1" presStyleCnt="4" custLinFactNeighborX="4275" custLinFactNeighborY="-39260"/>
      <dgm:spPr/>
    </dgm:pt>
    <dgm:pt modelId="{B6CD2C64-2CE5-4686-94F0-9841CE8F1EC4}" type="pres">
      <dgm:prSet presAssocID="{93ED55D3-0338-44D0-AAE6-AFE6168EB6DC}" presName="spaceBetweenRectangles" presStyleCnt="0"/>
      <dgm:spPr/>
    </dgm:pt>
    <dgm:pt modelId="{0789E146-9924-473A-B60A-7126220F2023}" type="pres">
      <dgm:prSet presAssocID="{08A26F63-A6CD-4A80-A22A-EDF313CD5445}" presName="composite" presStyleCnt="0"/>
      <dgm:spPr/>
    </dgm:pt>
    <dgm:pt modelId="{A0277308-C2C7-40C4-A32A-6B1947790E13}" type="pres">
      <dgm:prSet presAssocID="{08A26F63-A6CD-4A80-A22A-EDF313CD5445}" presName="Parent1" presStyleLbl="node1" presStyleIdx="2" presStyleCnt="4" custScaleX="102911" custLinFactNeighborX="-51797" custLinFactNeighborY="41797">
        <dgm:presLayoutVars>
          <dgm:chMax val="1"/>
          <dgm:chPref val="1"/>
          <dgm:bulletEnabled val="1"/>
        </dgm:presLayoutVars>
      </dgm:prSet>
      <dgm:spPr/>
    </dgm:pt>
    <dgm:pt modelId="{F4DB032C-AB9B-487F-897D-CEF8EFFA0E1D}" type="pres">
      <dgm:prSet presAssocID="{08A26F63-A6CD-4A80-A22A-EDF313CD5445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FCCAD426-2F66-4350-B383-570867EC07C5}" type="pres">
      <dgm:prSet presAssocID="{08A26F63-A6CD-4A80-A22A-EDF313CD5445}" presName="BalanceSpacing" presStyleCnt="0"/>
      <dgm:spPr/>
    </dgm:pt>
    <dgm:pt modelId="{C40A0888-8F23-4A9C-A9D1-ABFF25DCF182}" type="pres">
      <dgm:prSet presAssocID="{08A26F63-A6CD-4A80-A22A-EDF313CD5445}" presName="BalanceSpacing1" presStyleCnt="0"/>
      <dgm:spPr/>
    </dgm:pt>
    <dgm:pt modelId="{32C26E52-B154-4317-AB6A-727E7AC56381}" type="pres">
      <dgm:prSet presAssocID="{5C8FEF49-1520-4BCE-AD2D-56AA5E583996}" presName="Accent1Text" presStyleLbl="node1" presStyleIdx="3" presStyleCnt="4" custLinFactY="-22258" custLinFactNeighborX="-53677" custLinFactNeighborY="-100000"/>
      <dgm:spPr/>
    </dgm:pt>
  </dgm:ptLst>
  <dgm:cxnLst>
    <dgm:cxn modelId="{3086FA30-D664-4691-ACA5-4DD040E49E88}" type="presOf" srcId="{93ED55D3-0338-44D0-AAE6-AFE6168EB6DC}" destId="{BC39C0F5-4669-4193-A1AA-70B467E421E7}" srcOrd="0" destOrd="0" presId="urn:microsoft.com/office/officeart/2008/layout/AlternatingHexagons"/>
    <dgm:cxn modelId="{F2AD5354-E9CC-4FBA-BE07-57B94B5E154F}" type="presOf" srcId="{08A26F63-A6CD-4A80-A22A-EDF313CD5445}" destId="{A0277308-C2C7-40C4-A32A-6B1947790E13}" srcOrd="0" destOrd="0" presId="urn:microsoft.com/office/officeart/2008/layout/AlternatingHexagons"/>
    <dgm:cxn modelId="{652ACB7D-C808-4036-98EB-50F7CE04C824}" srcId="{A99A8C46-509E-4B98-9EAA-6C0840F411A9}" destId="{33711EC1-5C66-49CD-87E7-D3D32E05A304}" srcOrd="0" destOrd="0" parTransId="{DC63B319-028B-411B-A5FF-7F5DA37F3CAE}" sibTransId="{93ED55D3-0338-44D0-AAE6-AFE6168EB6DC}"/>
    <dgm:cxn modelId="{1FD892BD-248B-49C4-84FE-2B2758ECE29B}" srcId="{A99A8C46-509E-4B98-9EAA-6C0840F411A9}" destId="{08A26F63-A6CD-4A80-A22A-EDF313CD5445}" srcOrd="1" destOrd="0" parTransId="{85C441C7-E36D-48B4-9C6F-AAD7CA5367EE}" sibTransId="{5C8FEF49-1520-4BCE-AD2D-56AA5E583996}"/>
    <dgm:cxn modelId="{E95549C4-DBC7-4910-B9A3-53E42AB96CC6}" type="presOf" srcId="{A99A8C46-509E-4B98-9EAA-6C0840F411A9}" destId="{32F2960E-ACE8-4A75-980A-BA42B4BE4CBB}" srcOrd="0" destOrd="0" presId="urn:microsoft.com/office/officeart/2008/layout/AlternatingHexagons"/>
    <dgm:cxn modelId="{A09C3CDD-643A-44A8-8827-11FD961F4FA5}" type="presOf" srcId="{5C8FEF49-1520-4BCE-AD2D-56AA5E583996}" destId="{32C26E52-B154-4317-AB6A-727E7AC56381}" srcOrd="0" destOrd="0" presId="urn:microsoft.com/office/officeart/2008/layout/AlternatingHexagons"/>
    <dgm:cxn modelId="{C07E67ED-315F-4B81-B85D-99FEB71D8181}" type="presOf" srcId="{33711EC1-5C66-49CD-87E7-D3D32E05A304}" destId="{1331CD85-EBD5-49C0-A06B-948AAE28B35C}" srcOrd="0" destOrd="0" presId="urn:microsoft.com/office/officeart/2008/layout/AlternatingHexagons"/>
    <dgm:cxn modelId="{18688F43-5565-461B-AE3A-03EB6684CAAF}" type="presParOf" srcId="{32F2960E-ACE8-4A75-980A-BA42B4BE4CBB}" destId="{A85AF38C-1D98-426D-B156-F2B56B260717}" srcOrd="0" destOrd="0" presId="urn:microsoft.com/office/officeart/2008/layout/AlternatingHexagons"/>
    <dgm:cxn modelId="{C6E3FE78-3020-4DA0-85F8-DF4BB60D5547}" type="presParOf" srcId="{A85AF38C-1D98-426D-B156-F2B56B260717}" destId="{1331CD85-EBD5-49C0-A06B-948AAE28B35C}" srcOrd="0" destOrd="0" presId="urn:microsoft.com/office/officeart/2008/layout/AlternatingHexagons"/>
    <dgm:cxn modelId="{9FBEC6DF-E274-4D80-B8D7-89D077E98D03}" type="presParOf" srcId="{A85AF38C-1D98-426D-B156-F2B56B260717}" destId="{1A340A8B-A155-42E9-992B-2A1DDF12EA1C}" srcOrd="1" destOrd="0" presId="urn:microsoft.com/office/officeart/2008/layout/AlternatingHexagons"/>
    <dgm:cxn modelId="{F98C7733-BC57-4586-9916-977B8102D4F9}" type="presParOf" srcId="{A85AF38C-1D98-426D-B156-F2B56B260717}" destId="{18AB07BF-89FE-4459-9B33-403E61C8813A}" srcOrd="2" destOrd="0" presId="urn:microsoft.com/office/officeart/2008/layout/AlternatingHexagons"/>
    <dgm:cxn modelId="{BED74005-1B01-41E2-ACB9-5FC83BD65587}" type="presParOf" srcId="{A85AF38C-1D98-426D-B156-F2B56B260717}" destId="{D62B9BA8-9C8D-4552-A3AF-193EF431139A}" srcOrd="3" destOrd="0" presId="urn:microsoft.com/office/officeart/2008/layout/AlternatingHexagons"/>
    <dgm:cxn modelId="{AEF75B1D-BB74-4F89-A549-AC025170473B}" type="presParOf" srcId="{A85AF38C-1D98-426D-B156-F2B56B260717}" destId="{BC39C0F5-4669-4193-A1AA-70B467E421E7}" srcOrd="4" destOrd="0" presId="urn:microsoft.com/office/officeart/2008/layout/AlternatingHexagons"/>
    <dgm:cxn modelId="{E067F20D-8B48-444F-AE0A-390518B2BD41}" type="presParOf" srcId="{32F2960E-ACE8-4A75-980A-BA42B4BE4CBB}" destId="{B6CD2C64-2CE5-4686-94F0-9841CE8F1EC4}" srcOrd="1" destOrd="0" presId="urn:microsoft.com/office/officeart/2008/layout/AlternatingHexagons"/>
    <dgm:cxn modelId="{F1CFDC01-EC94-4C70-869C-B9EB3B54E064}" type="presParOf" srcId="{32F2960E-ACE8-4A75-980A-BA42B4BE4CBB}" destId="{0789E146-9924-473A-B60A-7126220F2023}" srcOrd="2" destOrd="0" presId="urn:microsoft.com/office/officeart/2008/layout/AlternatingHexagons"/>
    <dgm:cxn modelId="{F17835D8-D22F-48CB-85EF-77EB03E43A89}" type="presParOf" srcId="{0789E146-9924-473A-B60A-7126220F2023}" destId="{A0277308-C2C7-40C4-A32A-6B1947790E13}" srcOrd="0" destOrd="0" presId="urn:microsoft.com/office/officeart/2008/layout/AlternatingHexagons"/>
    <dgm:cxn modelId="{63A7BB08-9000-4F61-A715-3BCFC7FB37E9}" type="presParOf" srcId="{0789E146-9924-473A-B60A-7126220F2023}" destId="{F4DB032C-AB9B-487F-897D-CEF8EFFA0E1D}" srcOrd="1" destOrd="0" presId="urn:microsoft.com/office/officeart/2008/layout/AlternatingHexagons"/>
    <dgm:cxn modelId="{85FBE0C6-8FCE-4461-AB95-A6B3477C7822}" type="presParOf" srcId="{0789E146-9924-473A-B60A-7126220F2023}" destId="{FCCAD426-2F66-4350-B383-570867EC07C5}" srcOrd="2" destOrd="0" presId="urn:microsoft.com/office/officeart/2008/layout/AlternatingHexagons"/>
    <dgm:cxn modelId="{FEA01EDA-C138-4315-AE19-200395E80F26}" type="presParOf" srcId="{0789E146-9924-473A-B60A-7126220F2023}" destId="{C40A0888-8F23-4A9C-A9D1-ABFF25DCF182}" srcOrd="3" destOrd="0" presId="urn:microsoft.com/office/officeart/2008/layout/AlternatingHexagons"/>
    <dgm:cxn modelId="{4A155C4A-E8FB-4F06-8D0D-7F874DC77464}" type="presParOf" srcId="{0789E146-9924-473A-B60A-7126220F2023}" destId="{32C26E52-B154-4317-AB6A-727E7AC56381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F91E79C-C786-4DF7-9557-0D521AEB0522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0C20D1-D470-4669-826F-8B726D5DE032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IN" sz="1400" b="1" i="0" dirty="0">
              <a:latin typeface="Arial" panose="020B0604020202020204" pitchFamily="34" charset="0"/>
              <a:cs typeface="Arial" panose="020B0604020202020204" pitchFamily="34" charset="0"/>
            </a:rPr>
            <a:t>Training for technical, financial, commercial, legal issues</a:t>
          </a:r>
          <a:endParaRPr lang="en-US" sz="12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930488-4399-4B82-8C61-33FC9A13E286}" type="parTrans" cxnId="{57B36F3A-2B83-4362-899A-CF3737F66452}">
      <dgm:prSet/>
      <dgm:spPr/>
      <dgm:t>
        <a:bodyPr/>
        <a:lstStyle/>
        <a:p>
          <a:endParaRPr lang="en-US"/>
        </a:p>
      </dgm:t>
    </dgm:pt>
    <dgm:pt modelId="{E704C7A1-1A67-45E5-A734-038C29B8B66A}" type="sibTrans" cxnId="{57B36F3A-2B83-4362-899A-CF3737F66452}">
      <dgm:prSet custT="1"/>
      <dgm:spPr>
        <a:solidFill>
          <a:schemeClr val="accent6"/>
        </a:solidFill>
      </dgm:spPr>
      <dgm:t>
        <a:bodyPr/>
        <a:lstStyle/>
        <a:p>
          <a:r>
            <a:rPr lang="en-IN" sz="1400" b="1" i="0" dirty="0">
              <a:latin typeface="Arial" panose="020B0604020202020204" pitchFamily="34" charset="0"/>
              <a:cs typeface="Arial" panose="020B0604020202020204" pitchFamily="34" charset="0"/>
            </a:rPr>
            <a:t>Constitution of a Global Leadership Task Force on Innovation to support ISA for funds  mobilization.</a:t>
          </a:r>
          <a:endParaRPr lang="en-U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EBD7AD-0786-44E6-B05B-B37C605A93EC}">
      <dgm:prSet phldrT="[Text]"/>
      <dgm:spPr/>
      <dgm:t>
        <a:bodyPr/>
        <a:lstStyle/>
        <a:p>
          <a:r>
            <a:rPr lang="en-US" b="1" dirty="0">
              <a:latin typeface="Arial" panose="020B0604020202020204" pitchFamily="34" charset="0"/>
              <a:cs typeface="Arial" panose="020B0604020202020204" pitchFamily="34" charset="0"/>
            </a:rPr>
            <a:t>Activities Proposed  for Year 2019-20</a:t>
          </a:r>
        </a:p>
      </dgm:t>
    </dgm:pt>
    <dgm:pt modelId="{33D2DF5F-F579-45D3-B1F5-7F7298CAF2F2}" type="parTrans" cxnId="{75055B1F-C39E-4AB5-8686-AC9B09B50414}">
      <dgm:prSet/>
      <dgm:spPr/>
      <dgm:t>
        <a:bodyPr/>
        <a:lstStyle/>
        <a:p>
          <a:endParaRPr lang="en-US"/>
        </a:p>
      </dgm:t>
    </dgm:pt>
    <dgm:pt modelId="{37E9B6DE-CBE1-43D7-86B8-51173B04AF03}" type="sibTrans" cxnId="{75055B1F-C39E-4AB5-8686-AC9B09B50414}">
      <dgm:prSet/>
      <dgm:spPr/>
      <dgm:t>
        <a:bodyPr/>
        <a:lstStyle/>
        <a:p>
          <a:endParaRPr lang="en-US"/>
        </a:p>
      </dgm:t>
    </dgm:pt>
    <dgm:pt modelId="{A6D7309A-B8EE-4B2F-8914-E0FAAA926580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IN" sz="1300" b="1" i="0" dirty="0">
              <a:latin typeface="Arial" panose="020B0604020202020204" pitchFamily="34" charset="0"/>
              <a:cs typeface="Arial" panose="020B0604020202020204" pitchFamily="34" charset="0"/>
            </a:rPr>
            <a:t>Training courses on Solar PV business models for Banks in ISA countries such as Capex, </a:t>
          </a:r>
          <a:r>
            <a:rPr lang="en-IN" sz="1300" b="1" i="0" dirty="0" err="1">
              <a:latin typeface="Arial" panose="020B0604020202020204" pitchFamily="34" charset="0"/>
              <a:cs typeface="Arial" panose="020B0604020202020204" pitchFamily="34" charset="0"/>
            </a:rPr>
            <a:t>Opex</a:t>
          </a:r>
          <a:r>
            <a:rPr lang="en-IN" sz="1300" b="1" i="0" dirty="0">
              <a:latin typeface="Arial" panose="020B0604020202020204" pitchFamily="34" charset="0"/>
              <a:cs typeface="Arial" panose="020B0604020202020204" pitchFamily="34" charset="0"/>
            </a:rPr>
            <a:t> and reverse auction.</a:t>
          </a:r>
          <a:endParaRPr lang="en-US" sz="13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6E84325-A1F7-4035-9322-E58261A3429B}" type="parTrans" cxnId="{0C9F53D6-95C3-490D-85BA-B7EEE56932C8}">
      <dgm:prSet/>
      <dgm:spPr/>
      <dgm:t>
        <a:bodyPr/>
        <a:lstStyle/>
        <a:p>
          <a:endParaRPr lang="en-US"/>
        </a:p>
      </dgm:t>
    </dgm:pt>
    <dgm:pt modelId="{EEF6D269-6920-45C4-B483-1150D1FEB014}" type="sibTrans" cxnId="{0C9F53D6-95C3-490D-85BA-B7EEE56932C8}">
      <dgm:prSet custT="1"/>
      <dgm:spPr/>
      <dgm:t>
        <a:bodyPr/>
        <a:lstStyle/>
        <a:p>
          <a:r>
            <a:rPr lang="en-IN" sz="1400" b="1" dirty="0">
              <a:latin typeface="Arial" panose="020B0604020202020204" pitchFamily="34" charset="0"/>
              <a:cs typeface="Arial" panose="020B0604020202020204" pitchFamily="34" charset="0"/>
            </a:rPr>
            <a:t>To prepare action plans with financial partners for scaling-up investments</a:t>
          </a:r>
          <a:endParaRPr lang="en-U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0A7ED09-F455-4396-A094-6BCAF8557C54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pPr algn="ctr"/>
          <a:r>
            <a:rPr lang="en-IN" sz="1400" b="1" dirty="0">
              <a:latin typeface="Arial" panose="020B0604020202020204" pitchFamily="34" charset="0"/>
              <a:cs typeface="Arial" panose="020B0604020202020204" pitchFamily="34" charset="0"/>
            </a:rPr>
            <a:t>Procurement training for ISA members and courses on Public Private Partnership </a:t>
          </a:r>
          <a:endParaRPr lang="en-US" sz="13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35625B-E6DD-4CFD-B25B-ADD4D7FE2477}" type="parTrans" cxnId="{0F9A0BB5-36FB-41B9-B361-0AC28686955F}">
      <dgm:prSet/>
      <dgm:spPr/>
      <dgm:t>
        <a:bodyPr/>
        <a:lstStyle/>
        <a:p>
          <a:endParaRPr lang="en-US"/>
        </a:p>
      </dgm:t>
    </dgm:pt>
    <dgm:pt modelId="{CFFA80E8-3663-4359-8EA7-3C1D6EB26BAD}" type="sibTrans" cxnId="{0F9A0BB5-36FB-41B9-B361-0AC28686955F}">
      <dgm:prSet custT="1"/>
      <dgm:spPr/>
      <dgm:t>
        <a:bodyPr/>
        <a:lstStyle/>
        <a:p>
          <a:r>
            <a:rPr lang="en-IN" sz="1400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IN" sz="1400" b="1" i="0" dirty="0">
              <a:latin typeface="Arial" panose="020B0604020202020204" pitchFamily="34" charset="0"/>
              <a:cs typeface="Arial" panose="020B0604020202020204" pitchFamily="34" charset="0"/>
            </a:rPr>
            <a:t>Establish Financial Partnership Agreements with IFIs and MDBs.</a:t>
          </a:r>
          <a:endParaRPr lang="en-U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6DBDFE-7306-4A19-9404-8B1189A62950}" type="pres">
      <dgm:prSet presAssocID="{3F91E79C-C786-4DF7-9557-0D521AEB0522}" presName="Name0" presStyleCnt="0">
        <dgm:presLayoutVars>
          <dgm:chMax/>
          <dgm:chPref/>
          <dgm:dir/>
          <dgm:animLvl val="lvl"/>
        </dgm:presLayoutVars>
      </dgm:prSet>
      <dgm:spPr/>
    </dgm:pt>
    <dgm:pt modelId="{BC377070-63F5-415B-91A0-F1F182375A40}" type="pres">
      <dgm:prSet presAssocID="{2C0C20D1-D470-4669-826F-8B726D5DE032}" presName="composite" presStyleCnt="0"/>
      <dgm:spPr/>
    </dgm:pt>
    <dgm:pt modelId="{89B4D51E-3425-4977-B0B8-CF16B9C4D467}" type="pres">
      <dgm:prSet presAssocID="{2C0C20D1-D470-4669-826F-8B726D5DE032}" presName="Parent1" presStyleLbl="node1" presStyleIdx="0" presStyleCnt="6" custScaleX="108517" custLinFactX="-3976" custLinFactNeighborX="-100000" custLinFactNeighborY="2501">
        <dgm:presLayoutVars>
          <dgm:chMax val="1"/>
          <dgm:chPref val="1"/>
          <dgm:bulletEnabled val="1"/>
        </dgm:presLayoutVars>
      </dgm:prSet>
      <dgm:spPr/>
    </dgm:pt>
    <dgm:pt modelId="{9BC4F9C3-812B-4D08-9239-E807296E39D5}" type="pres">
      <dgm:prSet presAssocID="{2C0C20D1-D470-4669-826F-8B726D5DE032}" presName="Childtext1" presStyleLbl="revTx" presStyleIdx="0" presStyleCnt="3" custScaleX="50293" custLinFactX="-111547" custLinFactY="44071" custLinFactNeighborX="-200000" custLinFactNeighborY="100000">
        <dgm:presLayoutVars>
          <dgm:chMax val="0"/>
          <dgm:chPref val="0"/>
          <dgm:bulletEnabled val="1"/>
        </dgm:presLayoutVars>
      </dgm:prSet>
      <dgm:spPr/>
    </dgm:pt>
    <dgm:pt modelId="{FA38D4D2-4729-4221-89C0-4BA04AB9B19B}" type="pres">
      <dgm:prSet presAssocID="{2C0C20D1-D470-4669-826F-8B726D5DE032}" presName="BalanceSpacing" presStyleCnt="0"/>
      <dgm:spPr/>
    </dgm:pt>
    <dgm:pt modelId="{4790A797-9264-4C8A-816F-99ED190D012D}" type="pres">
      <dgm:prSet presAssocID="{2C0C20D1-D470-4669-826F-8B726D5DE032}" presName="BalanceSpacing1" presStyleCnt="0"/>
      <dgm:spPr/>
    </dgm:pt>
    <dgm:pt modelId="{689B1C20-9502-4B98-89F6-044DFF82807D}" type="pres">
      <dgm:prSet presAssocID="{E704C7A1-1A67-45E5-A734-038C29B8B66A}" presName="Accent1Text" presStyleLbl="node1" presStyleIdx="1" presStyleCnt="6" custLinFactX="-3976" custLinFactNeighborX="-100000" custLinFactNeighborY="2084"/>
      <dgm:spPr/>
    </dgm:pt>
    <dgm:pt modelId="{16B439AC-B795-498B-84D6-069B43403D19}" type="pres">
      <dgm:prSet presAssocID="{E704C7A1-1A67-45E5-A734-038C29B8B66A}" presName="spaceBetweenRectangles" presStyleCnt="0"/>
      <dgm:spPr/>
    </dgm:pt>
    <dgm:pt modelId="{DD49B459-9AF5-419E-B1BB-0307126557D1}" type="pres">
      <dgm:prSet presAssocID="{D0A7ED09-F455-4396-A094-6BCAF8557C54}" presName="composite" presStyleCnt="0"/>
      <dgm:spPr/>
    </dgm:pt>
    <dgm:pt modelId="{09F66E10-71C9-4F23-A008-0509C38FE9C2}" type="pres">
      <dgm:prSet presAssocID="{D0A7ED09-F455-4396-A094-6BCAF8557C54}" presName="Parent1" presStyleLbl="node1" presStyleIdx="2" presStyleCnt="6" custLinFactX="-5892" custLinFactNeighborX="-100000" custLinFactNeighborY="0">
        <dgm:presLayoutVars>
          <dgm:chMax val="1"/>
          <dgm:chPref val="1"/>
          <dgm:bulletEnabled val="1"/>
        </dgm:presLayoutVars>
      </dgm:prSet>
      <dgm:spPr/>
    </dgm:pt>
    <dgm:pt modelId="{1F696077-95B4-4E4D-9638-0D492DD1A6BD}" type="pres">
      <dgm:prSet presAssocID="{D0A7ED09-F455-4396-A094-6BCAF8557C54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388CF724-BEF4-42A1-BE18-1B30703541BF}" type="pres">
      <dgm:prSet presAssocID="{D0A7ED09-F455-4396-A094-6BCAF8557C54}" presName="BalanceSpacing" presStyleCnt="0"/>
      <dgm:spPr/>
    </dgm:pt>
    <dgm:pt modelId="{2CA20D83-3F28-4BC7-BF34-7F95FB879740}" type="pres">
      <dgm:prSet presAssocID="{D0A7ED09-F455-4396-A094-6BCAF8557C54}" presName="BalanceSpacing1" presStyleCnt="0"/>
      <dgm:spPr/>
    </dgm:pt>
    <dgm:pt modelId="{D683297B-12C6-42C6-A9E4-12B9B1A2D395}" type="pres">
      <dgm:prSet presAssocID="{CFFA80E8-3663-4359-8EA7-3C1D6EB26BAD}" presName="Accent1Text" presStyleLbl="node1" presStyleIdx="3" presStyleCnt="6" custLinFactX="-100000" custLinFactNeighborX="-167367" custLinFactNeighborY="84206"/>
      <dgm:spPr/>
    </dgm:pt>
    <dgm:pt modelId="{6A314CD2-0C10-4CC5-BF86-1838E6CC16AA}" type="pres">
      <dgm:prSet presAssocID="{CFFA80E8-3663-4359-8EA7-3C1D6EB26BAD}" presName="spaceBetweenRectangles" presStyleCnt="0"/>
      <dgm:spPr/>
    </dgm:pt>
    <dgm:pt modelId="{B192B53D-933C-4314-A6B7-8DE5D3B310DB}" type="pres">
      <dgm:prSet presAssocID="{A6D7309A-B8EE-4B2F-8914-E0FAAA926580}" presName="composite" presStyleCnt="0"/>
      <dgm:spPr/>
    </dgm:pt>
    <dgm:pt modelId="{67B1518E-BCA4-4A94-A2AC-A82BA12333CF}" type="pres">
      <dgm:prSet presAssocID="{A6D7309A-B8EE-4B2F-8914-E0FAAA926580}" presName="Parent1" presStyleLbl="node1" presStyleIdx="4" presStyleCnt="6" custLinFactNeighborX="-54144" custLinFactNeighborY="-82539">
        <dgm:presLayoutVars>
          <dgm:chMax val="1"/>
          <dgm:chPref val="1"/>
          <dgm:bulletEnabled val="1"/>
        </dgm:presLayoutVars>
      </dgm:prSet>
      <dgm:spPr/>
    </dgm:pt>
    <dgm:pt modelId="{8B3E23C1-394F-477D-BF76-95A0CBD319F8}" type="pres">
      <dgm:prSet presAssocID="{A6D7309A-B8EE-4B2F-8914-E0FAAA926580}" presName="Childtext1" presStyleLbl="revTx" presStyleIdx="2" presStyleCnt="3" custScaleX="70125" custLinFactX="-100000" custLinFactY="-45846" custLinFactNeighborX="-183952" custLinFactNeighborY="-100000">
        <dgm:presLayoutVars>
          <dgm:chMax val="0"/>
          <dgm:chPref val="0"/>
          <dgm:bulletEnabled val="1"/>
        </dgm:presLayoutVars>
      </dgm:prSet>
      <dgm:spPr/>
    </dgm:pt>
    <dgm:pt modelId="{D0146BA5-BE08-4948-9CDA-3E731D00D9D2}" type="pres">
      <dgm:prSet presAssocID="{A6D7309A-B8EE-4B2F-8914-E0FAAA926580}" presName="BalanceSpacing" presStyleCnt="0"/>
      <dgm:spPr/>
    </dgm:pt>
    <dgm:pt modelId="{8F664392-FE1D-4B8F-A247-6F3C92247062}" type="pres">
      <dgm:prSet presAssocID="{A6D7309A-B8EE-4B2F-8914-E0FAAA926580}" presName="BalanceSpacing1" presStyleCnt="0"/>
      <dgm:spPr/>
    </dgm:pt>
    <dgm:pt modelId="{406DB46B-4545-42DC-A293-6A202DD3C8FB}" type="pres">
      <dgm:prSet presAssocID="{EEF6D269-6920-45C4-B483-1150D1FEB014}" presName="Accent1Text" presStyleLbl="node1" presStyleIdx="5" presStyleCnt="6"/>
      <dgm:spPr/>
    </dgm:pt>
  </dgm:ptLst>
  <dgm:cxnLst>
    <dgm:cxn modelId="{75055B1F-C39E-4AB5-8686-AC9B09B50414}" srcId="{2C0C20D1-D470-4669-826F-8B726D5DE032}" destId="{46EBD7AD-0786-44E6-B05B-B37C605A93EC}" srcOrd="0" destOrd="0" parTransId="{33D2DF5F-F579-45D3-B1F5-7F7298CAF2F2}" sibTransId="{37E9B6DE-CBE1-43D7-86B8-51173B04AF03}"/>
    <dgm:cxn modelId="{6959E423-EF1E-446C-AF07-6D78C71CB79B}" type="presOf" srcId="{2C0C20D1-D470-4669-826F-8B726D5DE032}" destId="{89B4D51E-3425-4977-B0B8-CF16B9C4D467}" srcOrd="0" destOrd="0" presId="urn:microsoft.com/office/officeart/2008/layout/AlternatingHexagons"/>
    <dgm:cxn modelId="{57B36F3A-2B83-4362-899A-CF3737F66452}" srcId="{3F91E79C-C786-4DF7-9557-0D521AEB0522}" destId="{2C0C20D1-D470-4669-826F-8B726D5DE032}" srcOrd="0" destOrd="0" parTransId="{07930488-4399-4B82-8C61-33FC9A13E286}" sibTransId="{E704C7A1-1A67-45E5-A734-038C29B8B66A}"/>
    <dgm:cxn modelId="{A54E413B-E76F-48DE-8101-6CC9899FA5F9}" type="presOf" srcId="{D0A7ED09-F455-4396-A094-6BCAF8557C54}" destId="{09F66E10-71C9-4F23-A008-0509C38FE9C2}" srcOrd="0" destOrd="0" presId="urn:microsoft.com/office/officeart/2008/layout/AlternatingHexagons"/>
    <dgm:cxn modelId="{35B2A040-E271-41E0-80A9-CD76FEFB55A7}" type="presOf" srcId="{EEF6D269-6920-45C4-B483-1150D1FEB014}" destId="{406DB46B-4545-42DC-A293-6A202DD3C8FB}" srcOrd="0" destOrd="0" presId="urn:microsoft.com/office/officeart/2008/layout/AlternatingHexagons"/>
    <dgm:cxn modelId="{9F2B2481-2046-4291-9325-04B0920FD45C}" type="presOf" srcId="{A6D7309A-B8EE-4B2F-8914-E0FAAA926580}" destId="{67B1518E-BCA4-4A94-A2AC-A82BA12333CF}" srcOrd="0" destOrd="0" presId="urn:microsoft.com/office/officeart/2008/layout/AlternatingHexagons"/>
    <dgm:cxn modelId="{23B13AA3-F91E-4674-91D4-82FCAAE6A2E4}" type="presOf" srcId="{46EBD7AD-0786-44E6-B05B-B37C605A93EC}" destId="{9BC4F9C3-812B-4D08-9239-E807296E39D5}" srcOrd="0" destOrd="0" presId="urn:microsoft.com/office/officeart/2008/layout/AlternatingHexagons"/>
    <dgm:cxn modelId="{0F9A0BB5-36FB-41B9-B361-0AC28686955F}" srcId="{3F91E79C-C786-4DF7-9557-0D521AEB0522}" destId="{D0A7ED09-F455-4396-A094-6BCAF8557C54}" srcOrd="1" destOrd="0" parTransId="{0E35625B-E6DD-4CFD-B25B-ADD4D7FE2477}" sibTransId="{CFFA80E8-3663-4359-8EA7-3C1D6EB26BAD}"/>
    <dgm:cxn modelId="{01F503CC-2E88-462B-B517-F677D438436B}" type="presOf" srcId="{3F91E79C-C786-4DF7-9557-0D521AEB0522}" destId="{0A6DBDFE-7306-4A19-9404-8B1189A62950}" srcOrd="0" destOrd="0" presId="urn:microsoft.com/office/officeart/2008/layout/AlternatingHexagons"/>
    <dgm:cxn modelId="{0C9F53D6-95C3-490D-85BA-B7EEE56932C8}" srcId="{3F91E79C-C786-4DF7-9557-0D521AEB0522}" destId="{A6D7309A-B8EE-4B2F-8914-E0FAAA926580}" srcOrd="2" destOrd="0" parTransId="{76E84325-A1F7-4035-9322-E58261A3429B}" sibTransId="{EEF6D269-6920-45C4-B483-1150D1FEB014}"/>
    <dgm:cxn modelId="{9C5E5CD9-5CB5-47D7-95EA-4C020CA6FDC5}" type="presOf" srcId="{E704C7A1-1A67-45E5-A734-038C29B8B66A}" destId="{689B1C20-9502-4B98-89F6-044DFF82807D}" srcOrd="0" destOrd="0" presId="urn:microsoft.com/office/officeart/2008/layout/AlternatingHexagons"/>
    <dgm:cxn modelId="{F2ACADE5-B341-4412-BC35-2877211C30CC}" type="presOf" srcId="{CFFA80E8-3663-4359-8EA7-3C1D6EB26BAD}" destId="{D683297B-12C6-42C6-A9E4-12B9B1A2D395}" srcOrd="0" destOrd="0" presId="urn:microsoft.com/office/officeart/2008/layout/AlternatingHexagons"/>
    <dgm:cxn modelId="{674D7AE5-764D-4C97-9470-BEC655546E51}" type="presParOf" srcId="{0A6DBDFE-7306-4A19-9404-8B1189A62950}" destId="{BC377070-63F5-415B-91A0-F1F182375A40}" srcOrd="0" destOrd="0" presId="urn:microsoft.com/office/officeart/2008/layout/AlternatingHexagons"/>
    <dgm:cxn modelId="{BCE343AF-A7D3-45A7-9F54-D12D2AFB3BFE}" type="presParOf" srcId="{BC377070-63F5-415B-91A0-F1F182375A40}" destId="{89B4D51E-3425-4977-B0B8-CF16B9C4D467}" srcOrd="0" destOrd="0" presId="urn:microsoft.com/office/officeart/2008/layout/AlternatingHexagons"/>
    <dgm:cxn modelId="{AB59D5DD-B7FC-4565-960B-EA19C8315A42}" type="presParOf" srcId="{BC377070-63F5-415B-91A0-F1F182375A40}" destId="{9BC4F9C3-812B-4D08-9239-E807296E39D5}" srcOrd="1" destOrd="0" presId="urn:microsoft.com/office/officeart/2008/layout/AlternatingHexagons"/>
    <dgm:cxn modelId="{8159B731-64EF-4680-86F4-A0C586E3B139}" type="presParOf" srcId="{BC377070-63F5-415B-91A0-F1F182375A40}" destId="{FA38D4D2-4729-4221-89C0-4BA04AB9B19B}" srcOrd="2" destOrd="0" presId="urn:microsoft.com/office/officeart/2008/layout/AlternatingHexagons"/>
    <dgm:cxn modelId="{AFEC37C3-7AAA-485D-97BD-11F3E08329BC}" type="presParOf" srcId="{BC377070-63F5-415B-91A0-F1F182375A40}" destId="{4790A797-9264-4C8A-816F-99ED190D012D}" srcOrd="3" destOrd="0" presId="urn:microsoft.com/office/officeart/2008/layout/AlternatingHexagons"/>
    <dgm:cxn modelId="{1F67896B-8061-4261-89E0-6B96DB4A474D}" type="presParOf" srcId="{BC377070-63F5-415B-91A0-F1F182375A40}" destId="{689B1C20-9502-4B98-89F6-044DFF82807D}" srcOrd="4" destOrd="0" presId="urn:microsoft.com/office/officeart/2008/layout/AlternatingHexagons"/>
    <dgm:cxn modelId="{820DE5DC-0A01-4AF6-A1F9-BE420457D1E1}" type="presParOf" srcId="{0A6DBDFE-7306-4A19-9404-8B1189A62950}" destId="{16B439AC-B795-498B-84D6-069B43403D19}" srcOrd="1" destOrd="0" presId="urn:microsoft.com/office/officeart/2008/layout/AlternatingHexagons"/>
    <dgm:cxn modelId="{AF6624FD-22ED-4EAF-860E-C4E5AC4AD520}" type="presParOf" srcId="{0A6DBDFE-7306-4A19-9404-8B1189A62950}" destId="{DD49B459-9AF5-419E-B1BB-0307126557D1}" srcOrd="2" destOrd="0" presId="urn:microsoft.com/office/officeart/2008/layout/AlternatingHexagons"/>
    <dgm:cxn modelId="{59A802AC-6C0A-4000-AB6A-2E19B1062D51}" type="presParOf" srcId="{DD49B459-9AF5-419E-B1BB-0307126557D1}" destId="{09F66E10-71C9-4F23-A008-0509C38FE9C2}" srcOrd="0" destOrd="0" presId="urn:microsoft.com/office/officeart/2008/layout/AlternatingHexagons"/>
    <dgm:cxn modelId="{8515F41F-2FD1-4293-A2D7-A612290665C5}" type="presParOf" srcId="{DD49B459-9AF5-419E-B1BB-0307126557D1}" destId="{1F696077-95B4-4E4D-9638-0D492DD1A6BD}" srcOrd="1" destOrd="0" presId="urn:microsoft.com/office/officeart/2008/layout/AlternatingHexagons"/>
    <dgm:cxn modelId="{D3A7302D-543D-4DD0-B6C7-91F993695850}" type="presParOf" srcId="{DD49B459-9AF5-419E-B1BB-0307126557D1}" destId="{388CF724-BEF4-42A1-BE18-1B30703541BF}" srcOrd="2" destOrd="0" presId="urn:microsoft.com/office/officeart/2008/layout/AlternatingHexagons"/>
    <dgm:cxn modelId="{0857D71A-207B-4D2E-9008-4183A23A2AB7}" type="presParOf" srcId="{DD49B459-9AF5-419E-B1BB-0307126557D1}" destId="{2CA20D83-3F28-4BC7-BF34-7F95FB879740}" srcOrd="3" destOrd="0" presId="urn:microsoft.com/office/officeart/2008/layout/AlternatingHexagons"/>
    <dgm:cxn modelId="{6BC4DF79-BD7D-487F-8998-C504364D97AB}" type="presParOf" srcId="{DD49B459-9AF5-419E-B1BB-0307126557D1}" destId="{D683297B-12C6-42C6-A9E4-12B9B1A2D395}" srcOrd="4" destOrd="0" presId="urn:microsoft.com/office/officeart/2008/layout/AlternatingHexagons"/>
    <dgm:cxn modelId="{3EB22F5C-0C5F-4CD0-879D-737E8527674F}" type="presParOf" srcId="{0A6DBDFE-7306-4A19-9404-8B1189A62950}" destId="{6A314CD2-0C10-4CC5-BF86-1838E6CC16AA}" srcOrd="3" destOrd="0" presId="urn:microsoft.com/office/officeart/2008/layout/AlternatingHexagons"/>
    <dgm:cxn modelId="{D21919B2-B166-40FA-BA0E-816309374E03}" type="presParOf" srcId="{0A6DBDFE-7306-4A19-9404-8B1189A62950}" destId="{B192B53D-933C-4314-A6B7-8DE5D3B310DB}" srcOrd="4" destOrd="0" presId="urn:microsoft.com/office/officeart/2008/layout/AlternatingHexagons"/>
    <dgm:cxn modelId="{F64484CC-8BAD-4742-A947-7902535E2F72}" type="presParOf" srcId="{B192B53D-933C-4314-A6B7-8DE5D3B310DB}" destId="{67B1518E-BCA4-4A94-A2AC-A82BA12333CF}" srcOrd="0" destOrd="0" presId="urn:microsoft.com/office/officeart/2008/layout/AlternatingHexagons"/>
    <dgm:cxn modelId="{8877DF78-712F-4606-8727-98054604E34E}" type="presParOf" srcId="{B192B53D-933C-4314-A6B7-8DE5D3B310DB}" destId="{8B3E23C1-394F-477D-BF76-95A0CBD319F8}" srcOrd="1" destOrd="0" presId="urn:microsoft.com/office/officeart/2008/layout/AlternatingHexagons"/>
    <dgm:cxn modelId="{8BCAFE1B-8555-4F3D-A099-75002D5416B0}" type="presParOf" srcId="{B192B53D-933C-4314-A6B7-8DE5D3B310DB}" destId="{D0146BA5-BE08-4948-9CDA-3E731D00D9D2}" srcOrd="2" destOrd="0" presId="urn:microsoft.com/office/officeart/2008/layout/AlternatingHexagons"/>
    <dgm:cxn modelId="{862B4D81-4130-4D00-A309-A7A99D9DDC76}" type="presParOf" srcId="{B192B53D-933C-4314-A6B7-8DE5D3B310DB}" destId="{8F664392-FE1D-4B8F-A247-6F3C92247062}" srcOrd="3" destOrd="0" presId="urn:microsoft.com/office/officeart/2008/layout/AlternatingHexagons"/>
    <dgm:cxn modelId="{D5CA6F40-B414-49AE-8A28-6356278B5DE4}" type="presParOf" srcId="{B192B53D-933C-4314-A6B7-8DE5D3B310DB}" destId="{406DB46B-4545-42DC-A293-6A202DD3C8FB}" srcOrd="4" destOrd="0" presId="urn:microsoft.com/office/officeart/2008/layout/AlternatingHexagons"/>
  </dgm:cxnLst>
  <dgm:bg>
    <a:noFill/>
    <a:effectLst>
      <a:outerShdw sx="1000" sy="1000" algn="ctr" rotWithShape="0">
        <a:srgbClr val="000000"/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99A8C46-509E-4B98-9EAA-6C0840F411A9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3711EC1-5C66-49CD-87E7-D3D32E05A304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IN" sz="1400" b="1" i="0" dirty="0">
              <a:latin typeface="Arial" panose="020B0604020202020204" pitchFamily="34" charset="0"/>
              <a:cs typeface="Arial" panose="020B0604020202020204" pitchFamily="34" charset="0"/>
            </a:rPr>
            <a:t>Action to Transaction meets for developers and financial institutions </a:t>
          </a:r>
          <a:endParaRPr lang="en-U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63B319-028B-411B-A5FF-7F5DA37F3CAE}" type="parTrans" cxnId="{652ACB7D-C808-4036-98EB-50F7CE04C824}">
      <dgm:prSet/>
      <dgm:spPr/>
      <dgm:t>
        <a:bodyPr/>
        <a:lstStyle/>
        <a:p>
          <a:endParaRPr lang="en-US"/>
        </a:p>
      </dgm:t>
    </dgm:pt>
    <dgm:pt modelId="{93ED55D3-0338-44D0-AAE6-AFE6168EB6DC}" type="sibTrans" cxnId="{652ACB7D-C808-4036-98EB-50F7CE04C824}">
      <dgm:prSet custT="1"/>
      <dgm:spPr>
        <a:solidFill>
          <a:schemeClr val="accent6"/>
        </a:solidFill>
      </dgm:spPr>
      <dgm:t>
        <a:bodyPr/>
        <a:lstStyle/>
        <a:p>
          <a:r>
            <a:rPr lang="en-IN" sz="1400" b="1" i="0" dirty="0">
              <a:latin typeface="Arial" panose="020B0604020202020204" pitchFamily="34" charset="0"/>
              <a:cs typeface="Arial" panose="020B0604020202020204" pitchFamily="34" charset="0"/>
            </a:rPr>
            <a:t>Organization of regional  Investment, Innovation and best Practices  workshops.</a:t>
          </a:r>
          <a:endParaRPr lang="en-U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A26F63-A6CD-4A80-A22A-EDF313CD5445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IN" sz="1400" b="1" i="0" dirty="0">
              <a:latin typeface="Arial" panose="020B0604020202020204" pitchFamily="34" charset="0"/>
              <a:cs typeface="Arial" panose="020B0604020202020204" pitchFamily="34" charset="0"/>
            </a:rPr>
            <a:t>Conduct discussions with the Corporate sector, on the optimal terms and conditions for investment flows.</a:t>
          </a:r>
          <a:endParaRPr lang="en-US" sz="1400" dirty="0"/>
        </a:p>
      </dgm:t>
    </dgm:pt>
    <dgm:pt modelId="{85C441C7-E36D-48B4-9C6F-AAD7CA5367EE}" type="parTrans" cxnId="{1FD892BD-248B-49C4-84FE-2B2758ECE29B}">
      <dgm:prSet/>
      <dgm:spPr/>
      <dgm:t>
        <a:bodyPr/>
        <a:lstStyle/>
        <a:p>
          <a:endParaRPr lang="en-US"/>
        </a:p>
      </dgm:t>
    </dgm:pt>
    <dgm:pt modelId="{5C8FEF49-1520-4BCE-AD2D-56AA5E583996}" type="sibTrans" cxnId="{1FD892BD-248B-49C4-84FE-2B2758ECE29B}">
      <dgm:prSet custT="1"/>
      <dgm:spPr>
        <a:solidFill>
          <a:schemeClr val="accent6"/>
        </a:solidFill>
      </dgm:spPr>
      <dgm:t>
        <a:bodyPr/>
        <a:lstStyle/>
        <a:p>
          <a:r>
            <a:rPr lang="en-IN" sz="1600" b="1" i="0" dirty="0">
              <a:latin typeface="Arial" panose="020B0604020202020204" pitchFamily="34" charset="0"/>
              <a:cs typeface="Arial" panose="020B0604020202020204" pitchFamily="34" charset="0"/>
            </a:rPr>
            <a:t>Establishment of an Off-Grid Fund.</a:t>
          </a:r>
          <a:endParaRPr lang="en-US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602112-D7E7-4CA9-AF2A-FF0BCE404C81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IN" sz="1400" b="1" i="0" dirty="0">
              <a:latin typeface="Arial" panose="020B0604020202020204" pitchFamily="34" charset="0"/>
              <a:cs typeface="Arial" panose="020B0604020202020204" pitchFamily="34" charset="0"/>
            </a:rPr>
            <a:t>Preparing a  toolkit for on affordable financing mechanisms for solar energy.</a:t>
          </a:r>
          <a:endParaRPr lang="en-U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A032AF-9E3B-4F7E-BBCC-AD2F2A6B4F3A}" type="parTrans" cxnId="{98BC81C5-4E13-4582-8645-F4EB76B65EF7}">
      <dgm:prSet/>
      <dgm:spPr/>
      <dgm:t>
        <a:bodyPr/>
        <a:lstStyle/>
        <a:p>
          <a:endParaRPr lang="en-US"/>
        </a:p>
      </dgm:t>
    </dgm:pt>
    <dgm:pt modelId="{F2CCD800-AE2F-408D-8F90-44153EEE4C5D}" type="sibTrans" cxnId="{98BC81C5-4E13-4582-8645-F4EB76B65EF7}">
      <dgm:prSet custT="1"/>
      <dgm:spPr/>
      <dgm:t>
        <a:bodyPr/>
        <a:lstStyle/>
        <a:p>
          <a:r>
            <a:rPr lang="en-IN" sz="1400" b="1" i="0" dirty="0">
              <a:latin typeface="Arial" panose="020B0604020202020204" pitchFamily="34" charset="0"/>
              <a:cs typeface="Arial" panose="020B0604020202020204" pitchFamily="34" charset="0"/>
            </a:rPr>
            <a:t>To coordinate CRMM study with the Task Force, Member Countries and the World Bank</a:t>
          </a:r>
          <a:r>
            <a:rPr lang="en-IN" sz="1600" b="0" i="0" dirty="0"/>
            <a:t>.</a:t>
          </a:r>
          <a:endParaRPr lang="en-US" sz="1600" dirty="0"/>
        </a:p>
      </dgm:t>
    </dgm:pt>
    <dgm:pt modelId="{32F2960E-ACE8-4A75-980A-BA42B4BE4CBB}" type="pres">
      <dgm:prSet presAssocID="{A99A8C46-509E-4B98-9EAA-6C0840F411A9}" presName="Name0" presStyleCnt="0">
        <dgm:presLayoutVars>
          <dgm:chMax/>
          <dgm:chPref/>
          <dgm:dir/>
          <dgm:animLvl val="lvl"/>
        </dgm:presLayoutVars>
      </dgm:prSet>
      <dgm:spPr/>
    </dgm:pt>
    <dgm:pt modelId="{A85AF38C-1D98-426D-B156-F2B56B260717}" type="pres">
      <dgm:prSet presAssocID="{33711EC1-5C66-49CD-87E7-D3D32E05A304}" presName="composite" presStyleCnt="0"/>
      <dgm:spPr/>
    </dgm:pt>
    <dgm:pt modelId="{1331CD85-EBD5-49C0-A06B-948AAE28B35C}" type="pres">
      <dgm:prSet presAssocID="{33711EC1-5C66-49CD-87E7-D3D32E05A304}" presName="Parent1" presStyleLbl="node1" presStyleIdx="0" presStyleCnt="6" custLinFactNeighborX="-51366" custLinFactNeighborY="84880">
        <dgm:presLayoutVars>
          <dgm:chMax val="1"/>
          <dgm:chPref val="1"/>
          <dgm:bulletEnabled val="1"/>
        </dgm:presLayoutVars>
      </dgm:prSet>
      <dgm:spPr/>
    </dgm:pt>
    <dgm:pt modelId="{1A340A8B-A155-42E9-992B-2A1DDF12EA1C}" type="pres">
      <dgm:prSet presAssocID="{33711EC1-5C66-49CD-87E7-D3D32E05A304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18AB07BF-89FE-4459-9B33-403E61C8813A}" type="pres">
      <dgm:prSet presAssocID="{33711EC1-5C66-49CD-87E7-D3D32E05A304}" presName="BalanceSpacing" presStyleCnt="0"/>
      <dgm:spPr/>
    </dgm:pt>
    <dgm:pt modelId="{D62B9BA8-9C8D-4552-A3AF-193EF431139A}" type="pres">
      <dgm:prSet presAssocID="{33711EC1-5C66-49CD-87E7-D3D32E05A304}" presName="BalanceSpacing1" presStyleCnt="0"/>
      <dgm:spPr/>
    </dgm:pt>
    <dgm:pt modelId="{BC39C0F5-4669-4193-A1AA-70B467E421E7}" type="pres">
      <dgm:prSet presAssocID="{93ED55D3-0338-44D0-AAE6-AFE6168EB6DC}" presName="Accent1Text" presStyleLbl="node1" presStyleIdx="1" presStyleCnt="6" custScaleY="101912" custLinFactNeighborX="2931" custLinFactNeighborY="295"/>
      <dgm:spPr/>
    </dgm:pt>
    <dgm:pt modelId="{B6CD2C64-2CE5-4686-94F0-9841CE8F1EC4}" type="pres">
      <dgm:prSet presAssocID="{93ED55D3-0338-44D0-AAE6-AFE6168EB6DC}" presName="spaceBetweenRectangles" presStyleCnt="0"/>
      <dgm:spPr/>
    </dgm:pt>
    <dgm:pt modelId="{0789E146-9924-473A-B60A-7126220F2023}" type="pres">
      <dgm:prSet presAssocID="{08A26F63-A6CD-4A80-A22A-EDF313CD5445}" presName="composite" presStyleCnt="0"/>
      <dgm:spPr/>
    </dgm:pt>
    <dgm:pt modelId="{A0277308-C2C7-40C4-A32A-6B1947790E13}" type="pres">
      <dgm:prSet presAssocID="{08A26F63-A6CD-4A80-A22A-EDF313CD5445}" presName="Parent1" presStyleLbl="node1" presStyleIdx="2" presStyleCnt="6" custScaleX="102911" custLinFactNeighborX="-50889" custLinFactNeighborY="82079">
        <dgm:presLayoutVars>
          <dgm:chMax val="1"/>
          <dgm:chPref val="1"/>
          <dgm:bulletEnabled val="1"/>
        </dgm:presLayoutVars>
      </dgm:prSet>
      <dgm:spPr/>
    </dgm:pt>
    <dgm:pt modelId="{F4DB032C-AB9B-487F-897D-CEF8EFFA0E1D}" type="pres">
      <dgm:prSet presAssocID="{08A26F63-A6CD-4A80-A22A-EDF313CD5445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FCCAD426-2F66-4350-B383-570867EC07C5}" type="pres">
      <dgm:prSet presAssocID="{08A26F63-A6CD-4A80-A22A-EDF313CD5445}" presName="BalanceSpacing" presStyleCnt="0"/>
      <dgm:spPr/>
    </dgm:pt>
    <dgm:pt modelId="{C40A0888-8F23-4A9C-A9D1-ABFF25DCF182}" type="pres">
      <dgm:prSet presAssocID="{08A26F63-A6CD-4A80-A22A-EDF313CD5445}" presName="BalanceSpacing1" presStyleCnt="0"/>
      <dgm:spPr/>
    </dgm:pt>
    <dgm:pt modelId="{32C26E52-B154-4317-AB6A-727E7AC56381}" type="pres">
      <dgm:prSet presAssocID="{5C8FEF49-1520-4BCE-AD2D-56AA5E583996}" presName="Accent1Text" presStyleLbl="node1" presStyleIdx="3" presStyleCnt="6" custScaleX="118370" custLinFactNeighborX="-50953" custLinFactNeighborY="-86226"/>
      <dgm:spPr/>
    </dgm:pt>
    <dgm:pt modelId="{518E4B8C-5335-4387-ACC0-F25F18D53B4E}" type="pres">
      <dgm:prSet presAssocID="{5C8FEF49-1520-4BCE-AD2D-56AA5E583996}" presName="spaceBetweenRectangles" presStyleCnt="0"/>
      <dgm:spPr/>
    </dgm:pt>
    <dgm:pt modelId="{B8CAC156-C012-43D2-B0C9-2530B057DC77}" type="pres">
      <dgm:prSet presAssocID="{0A602112-D7E7-4CA9-AF2A-FF0BCE404C81}" presName="composite" presStyleCnt="0"/>
      <dgm:spPr/>
    </dgm:pt>
    <dgm:pt modelId="{81927DE0-6A6F-4FE2-A414-36808AD8F86A}" type="pres">
      <dgm:prSet presAssocID="{0A602112-D7E7-4CA9-AF2A-FF0BCE404C81}" presName="Parent1" presStyleLbl="node1" presStyleIdx="4" presStyleCnt="6" custScaleX="94136" custScaleY="98213" custLinFactNeighborX="53110" custLinFactNeighborY="-84880">
        <dgm:presLayoutVars>
          <dgm:chMax val="1"/>
          <dgm:chPref val="1"/>
          <dgm:bulletEnabled val="1"/>
        </dgm:presLayoutVars>
      </dgm:prSet>
      <dgm:spPr/>
    </dgm:pt>
    <dgm:pt modelId="{DD735474-3015-427D-8877-9B663D464DF3}" type="pres">
      <dgm:prSet presAssocID="{0A602112-D7E7-4CA9-AF2A-FF0BCE404C81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5CF779BE-2086-4444-8DCD-65EB2D96DBA1}" type="pres">
      <dgm:prSet presAssocID="{0A602112-D7E7-4CA9-AF2A-FF0BCE404C81}" presName="BalanceSpacing" presStyleCnt="0"/>
      <dgm:spPr/>
    </dgm:pt>
    <dgm:pt modelId="{E6308AC0-D029-4710-B1EE-E562C4E65EDB}" type="pres">
      <dgm:prSet presAssocID="{0A602112-D7E7-4CA9-AF2A-FF0BCE404C81}" presName="BalanceSpacing1" presStyleCnt="0"/>
      <dgm:spPr/>
    </dgm:pt>
    <dgm:pt modelId="{89736FE1-9E98-499A-9D02-B25BBA930C65}" type="pres">
      <dgm:prSet presAssocID="{F2CCD800-AE2F-408D-8F90-44153EEE4C5D}" presName="Accent1Text" presStyleLbl="node1" presStyleIdx="5" presStyleCnt="6" custScaleY="98966" custLinFactX="12121" custLinFactNeighborX="100000" custLinFactNeighborY="-3508"/>
      <dgm:spPr/>
    </dgm:pt>
  </dgm:ptLst>
  <dgm:cxnLst>
    <dgm:cxn modelId="{045E5327-9214-4202-B6C7-3A4C095958CB}" type="presOf" srcId="{F2CCD800-AE2F-408D-8F90-44153EEE4C5D}" destId="{89736FE1-9E98-499A-9D02-B25BBA930C65}" srcOrd="0" destOrd="0" presId="urn:microsoft.com/office/officeart/2008/layout/AlternatingHexagons"/>
    <dgm:cxn modelId="{3086FA30-D664-4691-ACA5-4DD040E49E88}" type="presOf" srcId="{93ED55D3-0338-44D0-AAE6-AFE6168EB6DC}" destId="{BC39C0F5-4669-4193-A1AA-70B467E421E7}" srcOrd="0" destOrd="0" presId="urn:microsoft.com/office/officeart/2008/layout/AlternatingHexagons"/>
    <dgm:cxn modelId="{F2AD5354-E9CC-4FBA-BE07-57B94B5E154F}" type="presOf" srcId="{08A26F63-A6CD-4A80-A22A-EDF313CD5445}" destId="{A0277308-C2C7-40C4-A32A-6B1947790E13}" srcOrd="0" destOrd="0" presId="urn:microsoft.com/office/officeart/2008/layout/AlternatingHexagons"/>
    <dgm:cxn modelId="{652ACB7D-C808-4036-98EB-50F7CE04C824}" srcId="{A99A8C46-509E-4B98-9EAA-6C0840F411A9}" destId="{33711EC1-5C66-49CD-87E7-D3D32E05A304}" srcOrd="0" destOrd="0" parTransId="{DC63B319-028B-411B-A5FF-7F5DA37F3CAE}" sibTransId="{93ED55D3-0338-44D0-AAE6-AFE6168EB6DC}"/>
    <dgm:cxn modelId="{1FD892BD-248B-49C4-84FE-2B2758ECE29B}" srcId="{A99A8C46-509E-4B98-9EAA-6C0840F411A9}" destId="{08A26F63-A6CD-4A80-A22A-EDF313CD5445}" srcOrd="1" destOrd="0" parTransId="{85C441C7-E36D-48B4-9C6F-AAD7CA5367EE}" sibTransId="{5C8FEF49-1520-4BCE-AD2D-56AA5E583996}"/>
    <dgm:cxn modelId="{E95549C4-DBC7-4910-B9A3-53E42AB96CC6}" type="presOf" srcId="{A99A8C46-509E-4B98-9EAA-6C0840F411A9}" destId="{32F2960E-ACE8-4A75-980A-BA42B4BE4CBB}" srcOrd="0" destOrd="0" presId="urn:microsoft.com/office/officeart/2008/layout/AlternatingHexagons"/>
    <dgm:cxn modelId="{98BC81C5-4E13-4582-8645-F4EB76B65EF7}" srcId="{A99A8C46-509E-4B98-9EAA-6C0840F411A9}" destId="{0A602112-D7E7-4CA9-AF2A-FF0BCE404C81}" srcOrd="2" destOrd="0" parTransId="{DEA032AF-9E3B-4F7E-BBCC-AD2F2A6B4F3A}" sibTransId="{F2CCD800-AE2F-408D-8F90-44153EEE4C5D}"/>
    <dgm:cxn modelId="{A09C3CDD-643A-44A8-8827-11FD961F4FA5}" type="presOf" srcId="{5C8FEF49-1520-4BCE-AD2D-56AA5E583996}" destId="{32C26E52-B154-4317-AB6A-727E7AC56381}" srcOrd="0" destOrd="0" presId="urn:microsoft.com/office/officeart/2008/layout/AlternatingHexagons"/>
    <dgm:cxn modelId="{A4EB09E7-E374-404F-AACE-B2D3662CEFEA}" type="presOf" srcId="{0A602112-D7E7-4CA9-AF2A-FF0BCE404C81}" destId="{81927DE0-6A6F-4FE2-A414-36808AD8F86A}" srcOrd="0" destOrd="0" presId="urn:microsoft.com/office/officeart/2008/layout/AlternatingHexagons"/>
    <dgm:cxn modelId="{C07E67ED-315F-4B81-B85D-99FEB71D8181}" type="presOf" srcId="{33711EC1-5C66-49CD-87E7-D3D32E05A304}" destId="{1331CD85-EBD5-49C0-A06B-948AAE28B35C}" srcOrd="0" destOrd="0" presId="urn:microsoft.com/office/officeart/2008/layout/AlternatingHexagons"/>
    <dgm:cxn modelId="{18688F43-5565-461B-AE3A-03EB6684CAAF}" type="presParOf" srcId="{32F2960E-ACE8-4A75-980A-BA42B4BE4CBB}" destId="{A85AF38C-1D98-426D-B156-F2B56B260717}" srcOrd="0" destOrd="0" presId="urn:microsoft.com/office/officeart/2008/layout/AlternatingHexagons"/>
    <dgm:cxn modelId="{C6E3FE78-3020-4DA0-85F8-DF4BB60D5547}" type="presParOf" srcId="{A85AF38C-1D98-426D-B156-F2B56B260717}" destId="{1331CD85-EBD5-49C0-A06B-948AAE28B35C}" srcOrd="0" destOrd="0" presId="urn:microsoft.com/office/officeart/2008/layout/AlternatingHexagons"/>
    <dgm:cxn modelId="{9FBEC6DF-E274-4D80-B8D7-89D077E98D03}" type="presParOf" srcId="{A85AF38C-1D98-426D-B156-F2B56B260717}" destId="{1A340A8B-A155-42E9-992B-2A1DDF12EA1C}" srcOrd="1" destOrd="0" presId="urn:microsoft.com/office/officeart/2008/layout/AlternatingHexagons"/>
    <dgm:cxn modelId="{F98C7733-BC57-4586-9916-977B8102D4F9}" type="presParOf" srcId="{A85AF38C-1D98-426D-B156-F2B56B260717}" destId="{18AB07BF-89FE-4459-9B33-403E61C8813A}" srcOrd="2" destOrd="0" presId="urn:microsoft.com/office/officeart/2008/layout/AlternatingHexagons"/>
    <dgm:cxn modelId="{BED74005-1B01-41E2-ACB9-5FC83BD65587}" type="presParOf" srcId="{A85AF38C-1D98-426D-B156-F2B56B260717}" destId="{D62B9BA8-9C8D-4552-A3AF-193EF431139A}" srcOrd="3" destOrd="0" presId="urn:microsoft.com/office/officeart/2008/layout/AlternatingHexagons"/>
    <dgm:cxn modelId="{AEF75B1D-BB74-4F89-A549-AC025170473B}" type="presParOf" srcId="{A85AF38C-1D98-426D-B156-F2B56B260717}" destId="{BC39C0F5-4669-4193-A1AA-70B467E421E7}" srcOrd="4" destOrd="0" presId="urn:microsoft.com/office/officeart/2008/layout/AlternatingHexagons"/>
    <dgm:cxn modelId="{E067F20D-8B48-444F-AE0A-390518B2BD41}" type="presParOf" srcId="{32F2960E-ACE8-4A75-980A-BA42B4BE4CBB}" destId="{B6CD2C64-2CE5-4686-94F0-9841CE8F1EC4}" srcOrd="1" destOrd="0" presId="urn:microsoft.com/office/officeart/2008/layout/AlternatingHexagons"/>
    <dgm:cxn modelId="{F1CFDC01-EC94-4C70-869C-B9EB3B54E064}" type="presParOf" srcId="{32F2960E-ACE8-4A75-980A-BA42B4BE4CBB}" destId="{0789E146-9924-473A-B60A-7126220F2023}" srcOrd="2" destOrd="0" presId="urn:microsoft.com/office/officeart/2008/layout/AlternatingHexagons"/>
    <dgm:cxn modelId="{F17835D8-D22F-48CB-85EF-77EB03E43A89}" type="presParOf" srcId="{0789E146-9924-473A-B60A-7126220F2023}" destId="{A0277308-C2C7-40C4-A32A-6B1947790E13}" srcOrd="0" destOrd="0" presId="urn:microsoft.com/office/officeart/2008/layout/AlternatingHexagons"/>
    <dgm:cxn modelId="{63A7BB08-9000-4F61-A715-3BCFC7FB37E9}" type="presParOf" srcId="{0789E146-9924-473A-B60A-7126220F2023}" destId="{F4DB032C-AB9B-487F-897D-CEF8EFFA0E1D}" srcOrd="1" destOrd="0" presId="urn:microsoft.com/office/officeart/2008/layout/AlternatingHexagons"/>
    <dgm:cxn modelId="{85FBE0C6-8FCE-4461-AB95-A6B3477C7822}" type="presParOf" srcId="{0789E146-9924-473A-B60A-7126220F2023}" destId="{FCCAD426-2F66-4350-B383-570867EC07C5}" srcOrd="2" destOrd="0" presId="urn:microsoft.com/office/officeart/2008/layout/AlternatingHexagons"/>
    <dgm:cxn modelId="{FEA01EDA-C138-4315-AE19-200395E80F26}" type="presParOf" srcId="{0789E146-9924-473A-B60A-7126220F2023}" destId="{C40A0888-8F23-4A9C-A9D1-ABFF25DCF182}" srcOrd="3" destOrd="0" presId="urn:microsoft.com/office/officeart/2008/layout/AlternatingHexagons"/>
    <dgm:cxn modelId="{4A155C4A-E8FB-4F06-8D0D-7F874DC77464}" type="presParOf" srcId="{0789E146-9924-473A-B60A-7126220F2023}" destId="{32C26E52-B154-4317-AB6A-727E7AC56381}" srcOrd="4" destOrd="0" presId="urn:microsoft.com/office/officeart/2008/layout/AlternatingHexagons"/>
    <dgm:cxn modelId="{3DD19C67-53C5-4537-9305-9EDB917A24A5}" type="presParOf" srcId="{32F2960E-ACE8-4A75-980A-BA42B4BE4CBB}" destId="{518E4B8C-5335-4387-ACC0-F25F18D53B4E}" srcOrd="3" destOrd="0" presId="urn:microsoft.com/office/officeart/2008/layout/AlternatingHexagons"/>
    <dgm:cxn modelId="{78F0AFB7-4B97-4EEB-B512-B762C05DA890}" type="presParOf" srcId="{32F2960E-ACE8-4A75-980A-BA42B4BE4CBB}" destId="{B8CAC156-C012-43D2-B0C9-2530B057DC77}" srcOrd="4" destOrd="0" presId="urn:microsoft.com/office/officeart/2008/layout/AlternatingHexagons"/>
    <dgm:cxn modelId="{7534F7E8-B5A4-4D71-A444-E7C450B96713}" type="presParOf" srcId="{B8CAC156-C012-43D2-B0C9-2530B057DC77}" destId="{81927DE0-6A6F-4FE2-A414-36808AD8F86A}" srcOrd="0" destOrd="0" presId="urn:microsoft.com/office/officeart/2008/layout/AlternatingHexagons"/>
    <dgm:cxn modelId="{E7654FF2-892C-4F14-A4FE-90085F284253}" type="presParOf" srcId="{B8CAC156-C012-43D2-B0C9-2530B057DC77}" destId="{DD735474-3015-427D-8877-9B663D464DF3}" srcOrd="1" destOrd="0" presId="urn:microsoft.com/office/officeart/2008/layout/AlternatingHexagons"/>
    <dgm:cxn modelId="{3960AE90-67E1-4C54-AD15-34A80DEE87FA}" type="presParOf" srcId="{B8CAC156-C012-43D2-B0C9-2530B057DC77}" destId="{5CF779BE-2086-4444-8DCD-65EB2D96DBA1}" srcOrd="2" destOrd="0" presId="urn:microsoft.com/office/officeart/2008/layout/AlternatingHexagons"/>
    <dgm:cxn modelId="{E5A73452-13F9-4833-A85B-1A0E729A5A49}" type="presParOf" srcId="{B8CAC156-C012-43D2-B0C9-2530B057DC77}" destId="{E6308AC0-D029-4710-B1EE-E562C4E65EDB}" srcOrd="3" destOrd="0" presId="urn:microsoft.com/office/officeart/2008/layout/AlternatingHexagons"/>
    <dgm:cxn modelId="{F48621B9-4B8A-4F39-A507-4DC7BA418A4A}" type="presParOf" srcId="{B8CAC156-C012-43D2-B0C9-2530B057DC77}" destId="{89736FE1-9E98-499A-9D02-B25BBA930C65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F91E79C-C786-4DF7-9557-0D521AEB0522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0C20D1-D470-4669-826F-8B726D5DE032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IN" sz="1600" b="1" i="0" dirty="0">
              <a:latin typeface="Arial" panose="020B0604020202020204" pitchFamily="34" charset="0"/>
              <a:cs typeface="Arial" panose="020B0604020202020204" pitchFamily="34" charset="0"/>
            </a:rPr>
            <a:t>Monitoring and field inspection of programme implementation</a:t>
          </a:r>
          <a:endParaRPr lang="en-US" sz="1400" b="1" dirty="0"/>
        </a:p>
      </dgm:t>
    </dgm:pt>
    <dgm:pt modelId="{07930488-4399-4B82-8C61-33FC9A13E286}" type="parTrans" cxnId="{57B36F3A-2B83-4362-899A-CF3737F66452}">
      <dgm:prSet/>
      <dgm:spPr/>
      <dgm:t>
        <a:bodyPr/>
        <a:lstStyle/>
        <a:p>
          <a:endParaRPr lang="en-US"/>
        </a:p>
      </dgm:t>
    </dgm:pt>
    <dgm:pt modelId="{E704C7A1-1A67-45E5-A734-038C29B8B66A}" type="sibTrans" cxnId="{57B36F3A-2B83-4362-899A-CF3737F66452}">
      <dgm:prSet custT="1"/>
      <dgm:spPr>
        <a:solidFill>
          <a:schemeClr val="accent6"/>
        </a:solidFill>
      </dgm:spPr>
      <dgm:t>
        <a:bodyPr/>
        <a:lstStyle/>
        <a:p>
          <a:r>
            <a:rPr lang="en-IN" sz="1600" b="1" i="0" dirty="0">
              <a:latin typeface="Arial" panose="020B0604020202020204" pitchFamily="34" charset="0"/>
              <a:cs typeface="Arial" panose="020B0604020202020204" pitchFamily="34" charset="0"/>
            </a:rPr>
            <a:t>Organization of seminars and workshops</a:t>
          </a:r>
          <a:endParaRPr lang="en-US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EBD7AD-0786-44E6-B05B-B37C605A93EC}">
      <dgm:prSet phldrT="[Text]"/>
      <dgm:spPr/>
      <dgm:t>
        <a:bodyPr/>
        <a:lstStyle/>
        <a:p>
          <a:r>
            <a:rPr lang="en-US" b="1" dirty="0">
              <a:latin typeface="Arial" panose="020B0604020202020204" pitchFamily="34" charset="0"/>
              <a:cs typeface="Arial" panose="020B0604020202020204" pitchFamily="34" charset="0"/>
            </a:rPr>
            <a:t>Activities Proposed  for Year 2019-20</a:t>
          </a:r>
        </a:p>
      </dgm:t>
    </dgm:pt>
    <dgm:pt modelId="{33D2DF5F-F579-45D3-B1F5-7F7298CAF2F2}" type="parTrans" cxnId="{75055B1F-C39E-4AB5-8686-AC9B09B50414}">
      <dgm:prSet/>
      <dgm:spPr/>
      <dgm:t>
        <a:bodyPr/>
        <a:lstStyle/>
        <a:p>
          <a:endParaRPr lang="en-US"/>
        </a:p>
      </dgm:t>
    </dgm:pt>
    <dgm:pt modelId="{37E9B6DE-CBE1-43D7-86B8-51173B04AF03}" type="sibTrans" cxnId="{75055B1F-C39E-4AB5-8686-AC9B09B50414}">
      <dgm:prSet/>
      <dgm:spPr/>
      <dgm:t>
        <a:bodyPr/>
        <a:lstStyle/>
        <a:p>
          <a:endParaRPr lang="en-US"/>
        </a:p>
      </dgm:t>
    </dgm:pt>
    <dgm:pt modelId="{A6D7309A-B8EE-4B2F-8914-E0FAAA926580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IN" sz="1300" b="1" i="0" dirty="0">
              <a:latin typeface="Arial" panose="020B0604020202020204" pitchFamily="34" charset="0"/>
              <a:cs typeface="Arial" panose="020B0604020202020204" pitchFamily="34" charset="0"/>
            </a:rPr>
            <a:t>Development of Base document on Global Tendering &amp; best practices for procurements, installation &amp; maintenance.</a:t>
          </a:r>
          <a:endParaRPr lang="en-US" sz="13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6E84325-A1F7-4035-9322-E58261A3429B}" type="parTrans" cxnId="{0C9F53D6-95C3-490D-85BA-B7EEE56932C8}">
      <dgm:prSet/>
      <dgm:spPr/>
      <dgm:t>
        <a:bodyPr/>
        <a:lstStyle/>
        <a:p>
          <a:endParaRPr lang="en-US"/>
        </a:p>
      </dgm:t>
    </dgm:pt>
    <dgm:pt modelId="{EEF6D269-6920-45C4-B483-1150D1FEB014}" type="sibTrans" cxnId="{0C9F53D6-95C3-490D-85BA-B7EEE56932C8}">
      <dgm:prSet custT="1"/>
      <dgm:spPr/>
      <dgm:t>
        <a:bodyPr/>
        <a:lstStyle/>
        <a:p>
          <a:r>
            <a:rPr lang="en-IN" sz="1400" b="1" i="0" dirty="0">
              <a:latin typeface="Arial" panose="020B0604020202020204" pitchFamily="34" charset="0"/>
              <a:cs typeface="Arial" panose="020B0604020202020204" pitchFamily="34" charset="0"/>
            </a:rPr>
            <a:t>Facilitating in preparation of bankable Projects</a:t>
          </a:r>
          <a:endParaRPr lang="en-U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0A7ED09-F455-4396-A094-6BCAF8557C54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pPr algn="ctr"/>
          <a:r>
            <a:rPr lang="en-IN" sz="1200" b="1" dirty="0">
              <a:latin typeface="Arial" panose="020B0604020202020204" pitchFamily="34" charset="0"/>
              <a:cs typeface="Arial" panose="020B0604020202020204" pitchFamily="34" charset="0"/>
            </a:rPr>
            <a:t>Acquiring data for demand </a:t>
          </a:r>
          <a:r>
            <a:rPr lang="en-IN" sz="1200" b="1" dirty="0" err="1">
              <a:latin typeface="Arial" panose="020B0604020202020204" pitchFamily="34" charset="0"/>
              <a:cs typeface="Arial" panose="020B0604020202020204" pitchFamily="34" charset="0"/>
            </a:rPr>
            <a:t>aggrregation</a:t>
          </a:r>
          <a:r>
            <a:rPr lang="en-IN" sz="1200" b="1" dirty="0">
              <a:latin typeface="Arial" panose="020B0604020202020204" pitchFamily="34" charset="0"/>
              <a:cs typeface="Arial" panose="020B0604020202020204" pitchFamily="34" charset="0"/>
            </a:rPr>
            <a:t>, conceptualization models and targets.</a:t>
          </a:r>
          <a:endParaRPr lang="en-US" sz="12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35625B-E6DD-4CFD-B25B-ADD4D7FE2477}" type="parTrans" cxnId="{0F9A0BB5-36FB-41B9-B361-0AC28686955F}">
      <dgm:prSet/>
      <dgm:spPr/>
      <dgm:t>
        <a:bodyPr/>
        <a:lstStyle/>
        <a:p>
          <a:endParaRPr lang="en-US"/>
        </a:p>
      </dgm:t>
    </dgm:pt>
    <dgm:pt modelId="{CFFA80E8-3663-4359-8EA7-3C1D6EB26BAD}" type="sibTrans" cxnId="{0F9A0BB5-36FB-41B9-B361-0AC28686955F}">
      <dgm:prSet custT="1"/>
      <dgm:spPr/>
      <dgm:t>
        <a:bodyPr/>
        <a:lstStyle/>
        <a:p>
          <a:r>
            <a:rPr lang="en-IN" sz="1400" b="1" dirty="0">
              <a:latin typeface="Arial" panose="020B0604020202020204" pitchFamily="34" charset="0"/>
              <a:cs typeface="Arial" panose="020B0604020202020204" pitchFamily="34" charset="0"/>
            </a:rPr>
            <a:t> Assisting in specifications, standards, performance benchmarks, testing and certification protocol.</a:t>
          </a:r>
          <a:endParaRPr lang="en-U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6DBDFE-7306-4A19-9404-8B1189A62950}" type="pres">
      <dgm:prSet presAssocID="{3F91E79C-C786-4DF7-9557-0D521AEB0522}" presName="Name0" presStyleCnt="0">
        <dgm:presLayoutVars>
          <dgm:chMax/>
          <dgm:chPref/>
          <dgm:dir/>
          <dgm:animLvl val="lvl"/>
        </dgm:presLayoutVars>
      </dgm:prSet>
      <dgm:spPr/>
    </dgm:pt>
    <dgm:pt modelId="{BC377070-63F5-415B-91A0-F1F182375A40}" type="pres">
      <dgm:prSet presAssocID="{2C0C20D1-D470-4669-826F-8B726D5DE032}" presName="composite" presStyleCnt="0"/>
      <dgm:spPr/>
    </dgm:pt>
    <dgm:pt modelId="{89B4D51E-3425-4977-B0B8-CF16B9C4D467}" type="pres">
      <dgm:prSet presAssocID="{2C0C20D1-D470-4669-826F-8B726D5DE032}" presName="Parent1" presStyleLbl="node1" presStyleIdx="0" presStyleCnt="6" custScaleX="123441" custLinFactX="-100000" custLinFactY="67750" custLinFactNeighborX="-113989" custLinFactNeighborY="100000">
        <dgm:presLayoutVars>
          <dgm:chMax val="1"/>
          <dgm:chPref val="1"/>
          <dgm:bulletEnabled val="1"/>
        </dgm:presLayoutVars>
      </dgm:prSet>
      <dgm:spPr/>
    </dgm:pt>
    <dgm:pt modelId="{9BC4F9C3-812B-4D08-9239-E807296E39D5}" type="pres">
      <dgm:prSet presAssocID="{2C0C20D1-D470-4669-826F-8B726D5DE032}" presName="Childtext1" presStyleLbl="revTx" presStyleIdx="0" presStyleCnt="3" custScaleX="50293" custLinFactX="-111547" custLinFactY="44071" custLinFactNeighborX="-200000" custLinFactNeighborY="100000">
        <dgm:presLayoutVars>
          <dgm:chMax val="0"/>
          <dgm:chPref val="0"/>
          <dgm:bulletEnabled val="1"/>
        </dgm:presLayoutVars>
      </dgm:prSet>
      <dgm:spPr/>
    </dgm:pt>
    <dgm:pt modelId="{FA38D4D2-4729-4221-89C0-4BA04AB9B19B}" type="pres">
      <dgm:prSet presAssocID="{2C0C20D1-D470-4669-826F-8B726D5DE032}" presName="BalanceSpacing" presStyleCnt="0"/>
      <dgm:spPr/>
    </dgm:pt>
    <dgm:pt modelId="{4790A797-9264-4C8A-816F-99ED190D012D}" type="pres">
      <dgm:prSet presAssocID="{2C0C20D1-D470-4669-826F-8B726D5DE032}" presName="BalanceSpacing1" presStyleCnt="0"/>
      <dgm:spPr/>
    </dgm:pt>
    <dgm:pt modelId="{689B1C20-9502-4B98-89F6-044DFF82807D}" type="pres">
      <dgm:prSet presAssocID="{E704C7A1-1A67-45E5-A734-038C29B8B66A}" presName="Accent1Text" presStyleLbl="node1" presStyleIdx="1" presStyleCnt="6" custLinFactY="68204" custLinFactNeighborX="9676" custLinFactNeighborY="100000"/>
      <dgm:spPr/>
    </dgm:pt>
    <dgm:pt modelId="{16B439AC-B795-498B-84D6-069B43403D19}" type="pres">
      <dgm:prSet presAssocID="{E704C7A1-1A67-45E5-A734-038C29B8B66A}" presName="spaceBetweenRectangles" presStyleCnt="0"/>
      <dgm:spPr/>
    </dgm:pt>
    <dgm:pt modelId="{DD49B459-9AF5-419E-B1BB-0307126557D1}" type="pres">
      <dgm:prSet presAssocID="{D0A7ED09-F455-4396-A094-6BCAF8557C54}" presName="composite" presStyleCnt="0"/>
      <dgm:spPr/>
    </dgm:pt>
    <dgm:pt modelId="{09F66E10-71C9-4F23-A008-0509C38FE9C2}" type="pres">
      <dgm:prSet presAssocID="{D0A7ED09-F455-4396-A094-6BCAF8557C54}" presName="Parent1" presStyleLbl="node1" presStyleIdx="2" presStyleCnt="6" custScaleX="107631" custLinFactX="-5892" custLinFactNeighborX="-100000" custLinFactNeighborY="0">
        <dgm:presLayoutVars>
          <dgm:chMax val="1"/>
          <dgm:chPref val="1"/>
          <dgm:bulletEnabled val="1"/>
        </dgm:presLayoutVars>
      </dgm:prSet>
      <dgm:spPr/>
    </dgm:pt>
    <dgm:pt modelId="{1F696077-95B4-4E4D-9638-0D492DD1A6BD}" type="pres">
      <dgm:prSet presAssocID="{D0A7ED09-F455-4396-A094-6BCAF8557C54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388CF724-BEF4-42A1-BE18-1B30703541BF}" type="pres">
      <dgm:prSet presAssocID="{D0A7ED09-F455-4396-A094-6BCAF8557C54}" presName="BalanceSpacing" presStyleCnt="0"/>
      <dgm:spPr/>
    </dgm:pt>
    <dgm:pt modelId="{2CA20D83-3F28-4BC7-BF34-7F95FB879740}" type="pres">
      <dgm:prSet presAssocID="{D0A7ED09-F455-4396-A094-6BCAF8557C54}" presName="BalanceSpacing1" presStyleCnt="0"/>
      <dgm:spPr/>
    </dgm:pt>
    <dgm:pt modelId="{D683297B-12C6-42C6-A9E4-12B9B1A2D395}" type="pres">
      <dgm:prSet presAssocID="{CFFA80E8-3663-4359-8EA7-3C1D6EB26BAD}" presName="Accent1Text" presStyleLbl="node1" presStyleIdx="3" presStyleCnt="6" custLinFactX="-100000" custLinFactNeighborX="-164673" custLinFactNeighborY="-82605"/>
      <dgm:spPr/>
    </dgm:pt>
    <dgm:pt modelId="{6A314CD2-0C10-4CC5-BF86-1838E6CC16AA}" type="pres">
      <dgm:prSet presAssocID="{CFFA80E8-3663-4359-8EA7-3C1D6EB26BAD}" presName="spaceBetweenRectangles" presStyleCnt="0"/>
      <dgm:spPr/>
    </dgm:pt>
    <dgm:pt modelId="{B192B53D-933C-4314-A6B7-8DE5D3B310DB}" type="pres">
      <dgm:prSet presAssocID="{A6D7309A-B8EE-4B2F-8914-E0FAAA926580}" presName="composite" presStyleCnt="0"/>
      <dgm:spPr/>
    </dgm:pt>
    <dgm:pt modelId="{67B1518E-BCA4-4A94-A2AC-A82BA12333CF}" type="pres">
      <dgm:prSet presAssocID="{A6D7309A-B8EE-4B2F-8914-E0FAAA926580}" presName="Parent1" presStyleLbl="node1" presStyleIdx="4" presStyleCnt="6" custLinFactNeighborX="-51450" custLinFactNeighborY="-83319">
        <dgm:presLayoutVars>
          <dgm:chMax val="1"/>
          <dgm:chPref val="1"/>
          <dgm:bulletEnabled val="1"/>
        </dgm:presLayoutVars>
      </dgm:prSet>
      <dgm:spPr/>
    </dgm:pt>
    <dgm:pt modelId="{8B3E23C1-394F-477D-BF76-95A0CBD319F8}" type="pres">
      <dgm:prSet presAssocID="{A6D7309A-B8EE-4B2F-8914-E0FAAA926580}" presName="Childtext1" presStyleLbl="revTx" presStyleIdx="2" presStyleCnt="3" custScaleX="70125" custLinFactX="-100000" custLinFactY="-45846" custLinFactNeighborX="-183952" custLinFactNeighborY="-100000">
        <dgm:presLayoutVars>
          <dgm:chMax val="0"/>
          <dgm:chPref val="0"/>
          <dgm:bulletEnabled val="1"/>
        </dgm:presLayoutVars>
      </dgm:prSet>
      <dgm:spPr/>
    </dgm:pt>
    <dgm:pt modelId="{D0146BA5-BE08-4948-9CDA-3E731D00D9D2}" type="pres">
      <dgm:prSet presAssocID="{A6D7309A-B8EE-4B2F-8914-E0FAAA926580}" presName="BalanceSpacing" presStyleCnt="0"/>
      <dgm:spPr/>
    </dgm:pt>
    <dgm:pt modelId="{8F664392-FE1D-4B8F-A247-6F3C92247062}" type="pres">
      <dgm:prSet presAssocID="{A6D7309A-B8EE-4B2F-8914-E0FAAA926580}" presName="BalanceSpacing1" presStyleCnt="0"/>
      <dgm:spPr/>
    </dgm:pt>
    <dgm:pt modelId="{406DB46B-4545-42DC-A293-6A202DD3C8FB}" type="pres">
      <dgm:prSet presAssocID="{EEF6D269-6920-45C4-B483-1150D1FEB014}" presName="Accent1Text" presStyleLbl="node1" presStyleIdx="5" presStyleCnt="6" custLinFactY="-66420" custLinFactNeighborX="898" custLinFactNeighborY="-100000"/>
      <dgm:spPr/>
    </dgm:pt>
  </dgm:ptLst>
  <dgm:cxnLst>
    <dgm:cxn modelId="{75055B1F-C39E-4AB5-8686-AC9B09B50414}" srcId="{2C0C20D1-D470-4669-826F-8B726D5DE032}" destId="{46EBD7AD-0786-44E6-B05B-B37C605A93EC}" srcOrd="0" destOrd="0" parTransId="{33D2DF5F-F579-45D3-B1F5-7F7298CAF2F2}" sibTransId="{37E9B6DE-CBE1-43D7-86B8-51173B04AF03}"/>
    <dgm:cxn modelId="{6959E423-EF1E-446C-AF07-6D78C71CB79B}" type="presOf" srcId="{2C0C20D1-D470-4669-826F-8B726D5DE032}" destId="{89B4D51E-3425-4977-B0B8-CF16B9C4D467}" srcOrd="0" destOrd="0" presId="urn:microsoft.com/office/officeart/2008/layout/AlternatingHexagons"/>
    <dgm:cxn modelId="{57B36F3A-2B83-4362-899A-CF3737F66452}" srcId="{3F91E79C-C786-4DF7-9557-0D521AEB0522}" destId="{2C0C20D1-D470-4669-826F-8B726D5DE032}" srcOrd="0" destOrd="0" parTransId="{07930488-4399-4B82-8C61-33FC9A13E286}" sibTransId="{E704C7A1-1A67-45E5-A734-038C29B8B66A}"/>
    <dgm:cxn modelId="{A54E413B-E76F-48DE-8101-6CC9899FA5F9}" type="presOf" srcId="{D0A7ED09-F455-4396-A094-6BCAF8557C54}" destId="{09F66E10-71C9-4F23-A008-0509C38FE9C2}" srcOrd="0" destOrd="0" presId="urn:microsoft.com/office/officeart/2008/layout/AlternatingHexagons"/>
    <dgm:cxn modelId="{35B2A040-E271-41E0-80A9-CD76FEFB55A7}" type="presOf" srcId="{EEF6D269-6920-45C4-B483-1150D1FEB014}" destId="{406DB46B-4545-42DC-A293-6A202DD3C8FB}" srcOrd="0" destOrd="0" presId="urn:microsoft.com/office/officeart/2008/layout/AlternatingHexagons"/>
    <dgm:cxn modelId="{9F2B2481-2046-4291-9325-04B0920FD45C}" type="presOf" srcId="{A6D7309A-B8EE-4B2F-8914-E0FAAA926580}" destId="{67B1518E-BCA4-4A94-A2AC-A82BA12333CF}" srcOrd="0" destOrd="0" presId="urn:microsoft.com/office/officeart/2008/layout/AlternatingHexagons"/>
    <dgm:cxn modelId="{23B13AA3-F91E-4674-91D4-82FCAAE6A2E4}" type="presOf" srcId="{46EBD7AD-0786-44E6-B05B-B37C605A93EC}" destId="{9BC4F9C3-812B-4D08-9239-E807296E39D5}" srcOrd="0" destOrd="0" presId="urn:microsoft.com/office/officeart/2008/layout/AlternatingHexagons"/>
    <dgm:cxn modelId="{0F9A0BB5-36FB-41B9-B361-0AC28686955F}" srcId="{3F91E79C-C786-4DF7-9557-0D521AEB0522}" destId="{D0A7ED09-F455-4396-A094-6BCAF8557C54}" srcOrd="1" destOrd="0" parTransId="{0E35625B-E6DD-4CFD-B25B-ADD4D7FE2477}" sibTransId="{CFFA80E8-3663-4359-8EA7-3C1D6EB26BAD}"/>
    <dgm:cxn modelId="{01F503CC-2E88-462B-B517-F677D438436B}" type="presOf" srcId="{3F91E79C-C786-4DF7-9557-0D521AEB0522}" destId="{0A6DBDFE-7306-4A19-9404-8B1189A62950}" srcOrd="0" destOrd="0" presId="urn:microsoft.com/office/officeart/2008/layout/AlternatingHexagons"/>
    <dgm:cxn modelId="{0C9F53D6-95C3-490D-85BA-B7EEE56932C8}" srcId="{3F91E79C-C786-4DF7-9557-0D521AEB0522}" destId="{A6D7309A-B8EE-4B2F-8914-E0FAAA926580}" srcOrd="2" destOrd="0" parTransId="{76E84325-A1F7-4035-9322-E58261A3429B}" sibTransId="{EEF6D269-6920-45C4-B483-1150D1FEB014}"/>
    <dgm:cxn modelId="{9C5E5CD9-5CB5-47D7-95EA-4C020CA6FDC5}" type="presOf" srcId="{E704C7A1-1A67-45E5-A734-038C29B8B66A}" destId="{689B1C20-9502-4B98-89F6-044DFF82807D}" srcOrd="0" destOrd="0" presId="urn:microsoft.com/office/officeart/2008/layout/AlternatingHexagons"/>
    <dgm:cxn modelId="{F2ACADE5-B341-4412-BC35-2877211C30CC}" type="presOf" srcId="{CFFA80E8-3663-4359-8EA7-3C1D6EB26BAD}" destId="{D683297B-12C6-42C6-A9E4-12B9B1A2D395}" srcOrd="0" destOrd="0" presId="urn:microsoft.com/office/officeart/2008/layout/AlternatingHexagons"/>
    <dgm:cxn modelId="{674D7AE5-764D-4C97-9470-BEC655546E51}" type="presParOf" srcId="{0A6DBDFE-7306-4A19-9404-8B1189A62950}" destId="{BC377070-63F5-415B-91A0-F1F182375A40}" srcOrd="0" destOrd="0" presId="urn:microsoft.com/office/officeart/2008/layout/AlternatingHexagons"/>
    <dgm:cxn modelId="{BCE343AF-A7D3-45A7-9F54-D12D2AFB3BFE}" type="presParOf" srcId="{BC377070-63F5-415B-91A0-F1F182375A40}" destId="{89B4D51E-3425-4977-B0B8-CF16B9C4D467}" srcOrd="0" destOrd="0" presId="urn:microsoft.com/office/officeart/2008/layout/AlternatingHexagons"/>
    <dgm:cxn modelId="{AB59D5DD-B7FC-4565-960B-EA19C8315A42}" type="presParOf" srcId="{BC377070-63F5-415B-91A0-F1F182375A40}" destId="{9BC4F9C3-812B-4D08-9239-E807296E39D5}" srcOrd="1" destOrd="0" presId="urn:microsoft.com/office/officeart/2008/layout/AlternatingHexagons"/>
    <dgm:cxn modelId="{8159B731-64EF-4680-86F4-A0C586E3B139}" type="presParOf" srcId="{BC377070-63F5-415B-91A0-F1F182375A40}" destId="{FA38D4D2-4729-4221-89C0-4BA04AB9B19B}" srcOrd="2" destOrd="0" presId="urn:microsoft.com/office/officeart/2008/layout/AlternatingHexagons"/>
    <dgm:cxn modelId="{AFEC37C3-7AAA-485D-97BD-11F3E08329BC}" type="presParOf" srcId="{BC377070-63F5-415B-91A0-F1F182375A40}" destId="{4790A797-9264-4C8A-816F-99ED190D012D}" srcOrd="3" destOrd="0" presId="urn:microsoft.com/office/officeart/2008/layout/AlternatingHexagons"/>
    <dgm:cxn modelId="{1F67896B-8061-4261-89E0-6B96DB4A474D}" type="presParOf" srcId="{BC377070-63F5-415B-91A0-F1F182375A40}" destId="{689B1C20-9502-4B98-89F6-044DFF82807D}" srcOrd="4" destOrd="0" presId="urn:microsoft.com/office/officeart/2008/layout/AlternatingHexagons"/>
    <dgm:cxn modelId="{820DE5DC-0A01-4AF6-A1F9-BE420457D1E1}" type="presParOf" srcId="{0A6DBDFE-7306-4A19-9404-8B1189A62950}" destId="{16B439AC-B795-498B-84D6-069B43403D19}" srcOrd="1" destOrd="0" presId="urn:microsoft.com/office/officeart/2008/layout/AlternatingHexagons"/>
    <dgm:cxn modelId="{AF6624FD-22ED-4EAF-860E-C4E5AC4AD520}" type="presParOf" srcId="{0A6DBDFE-7306-4A19-9404-8B1189A62950}" destId="{DD49B459-9AF5-419E-B1BB-0307126557D1}" srcOrd="2" destOrd="0" presId="urn:microsoft.com/office/officeart/2008/layout/AlternatingHexagons"/>
    <dgm:cxn modelId="{59A802AC-6C0A-4000-AB6A-2E19B1062D51}" type="presParOf" srcId="{DD49B459-9AF5-419E-B1BB-0307126557D1}" destId="{09F66E10-71C9-4F23-A008-0509C38FE9C2}" srcOrd="0" destOrd="0" presId="urn:microsoft.com/office/officeart/2008/layout/AlternatingHexagons"/>
    <dgm:cxn modelId="{8515F41F-2FD1-4293-A2D7-A612290665C5}" type="presParOf" srcId="{DD49B459-9AF5-419E-B1BB-0307126557D1}" destId="{1F696077-95B4-4E4D-9638-0D492DD1A6BD}" srcOrd="1" destOrd="0" presId="urn:microsoft.com/office/officeart/2008/layout/AlternatingHexagons"/>
    <dgm:cxn modelId="{D3A7302D-543D-4DD0-B6C7-91F993695850}" type="presParOf" srcId="{DD49B459-9AF5-419E-B1BB-0307126557D1}" destId="{388CF724-BEF4-42A1-BE18-1B30703541BF}" srcOrd="2" destOrd="0" presId="urn:microsoft.com/office/officeart/2008/layout/AlternatingHexagons"/>
    <dgm:cxn modelId="{0857D71A-207B-4D2E-9008-4183A23A2AB7}" type="presParOf" srcId="{DD49B459-9AF5-419E-B1BB-0307126557D1}" destId="{2CA20D83-3F28-4BC7-BF34-7F95FB879740}" srcOrd="3" destOrd="0" presId="urn:microsoft.com/office/officeart/2008/layout/AlternatingHexagons"/>
    <dgm:cxn modelId="{6BC4DF79-BD7D-487F-8998-C504364D97AB}" type="presParOf" srcId="{DD49B459-9AF5-419E-B1BB-0307126557D1}" destId="{D683297B-12C6-42C6-A9E4-12B9B1A2D395}" srcOrd="4" destOrd="0" presId="urn:microsoft.com/office/officeart/2008/layout/AlternatingHexagons"/>
    <dgm:cxn modelId="{3EB22F5C-0C5F-4CD0-879D-737E8527674F}" type="presParOf" srcId="{0A6DBDFE-7306-4A19-9404-8B1189A62950}" destId="{6A314CD2-0C10-4CC5-BF86-1838E6CC16AA}" srcOrd="3" destOrd="0" presId="urn:microsoft.com/office/officeart/2008/layout/AlternatingHexagons"/>
    <dgm:cxn modelId="{D21919B2-B166-40FA-BA0E-816309374E03}" type="presParOf" srcId="{0A6DBDFE-7306-4A19-9404-8B1189A62950}" destId="{B192B53D-933C-4314-A6B7-8DE5D3B310DB}" srcOrd="4" destOrd="0" presId="urn:microsoft.com/office/officeart/2008/layout/AlternatingHexagons"/>
    <dgm:cxn modelId="{F64484CC-8BAD-4742-A947-7902535E2F72}" type="presParOf" srcId="{B192B53D-933C-4314-A6B7-8DE5D3B310DB}" destId="{67B1518E-BCA4-4A94-A2AC-A82BA12333CF}" srcOrd="0" destOrd="0" presId="urn:microsoft.com/office/officeart/2008/layout/AlternatingHexagons"/>
    <dgm:cxn modelId="{8877DF78-712F-4606-8727-98054604E34E}" type="presParOf" srcId="{B192B53D-933C-4314-A6B7-8DE5D3B310DB}" destId="{8B3E23C1-394F-477D-BF76-95A0CBD319F8}" srcOrd="1" destOrd="0" presId="urn:microsoft.com/office/officeart/2008/layout/AlternatingHexagons"/>
    <dgm:cxn modelId="{8BCAFE1B-8555-4F3D-A099-75002D5416B0}" type="presParOf" srcId="{B192B53D-933C-4314-A6B7-8DE5D3B310DB}" destId="{D0146BA5-BE08-4948-9CDA-3E731D00D9D2}" srcOrd="2" destOrd="0" presId="urn:microsoft.com/office/officeart/2008/layout/AlternatingHexagons"/>
    <dgm:cxn modelId="{862B4D81-4130-4D00-A309-A7A99D9DDC76}" type="presParOf" srcId="{B192B53D-933C-4314-A6B7-8DE5D3B310DB}" destId="{8F664392-FE1D-4B8F-A247-6F3C92247062}" srcOrd="3" destOrd="0" presId="urn:microsoft.com/office/officeart/2008/layout/AlternatingHexagons"/>
    <dgm:cxn modelId="{D5CA6F40-B414-49AE-8A28-6356278B5DE4}" type="presParOf" srcId="{B192B53D-933C-4314-A6B7-8DE5D3B310DB}" destId="{406DB46B-4545-42DC-A293-6A202DD3C8FB}" srcOrd="4" destOrd="0" presId="urn:microsoft.com/office/officeart/2008/layout/AlternatingHexagons"/>
  </dgm:cxnLst>
  <dgm:bg>
    <a:noFill/>
    <a:effectLst>
      <a:outerShdw sx="1000" sy="1000" algn="ctr" rotWithShape="0">
        <a:srgbClr val="000000"/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99A8C46-509E-4B98-9EAA-6C0840F411A9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3711EC1-5C66-49CD-87E7-D3D32E05A304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IN" sz="1300" b="1" dirty="0">
              <a:latin typeface="Arial" panose="020B0604020202020204" pitchFamily="34" charset="0"/>
              <a:cs typeface="Arial" panose="020B0604020202020204" pitchFamily="34" charset="0"/>
            </a:rPr>
            <a:t>Assisting Member countries in adopting progressive rooftop solar policies and regulations, business models, grid-connectivity and net-metering processes.</a:t>
          </a:r>
          <a:endParaRPr lang="en-US" sz="13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63B319-028B-411B-A5FF-7F5DA37F3CAE}" type="parTrans" cxnId="{652ACB7D-C808-4036-98EB-50F7CE04C824}">
      <dgm:prSet/>
      <dgm:spPr/>
      <dgm:t>
        <a:bodyPr/>
        <a:lstStyle/>
        <a:p>
          <a:endParaRPr lang="en-US"/>
        </a:p>
      </dgm:t>
    </dgm:pt>
    <dgm:pt modelId="{93ED55D3-0338-44D0-AAE6-AFE6168EB6DC}" type="sibTrans" cxnId="{652ACB7D-C808-4036-98EB-50F7CE04C824}">
      <dgm:prSet custT="1"/>
      <dgm:spPr>
        <a:solidFill>
          <a:schemeClr val="accent1"/>
        </a:solidFill>
      </dgm:spPr>
      <dgm:t>
        <a:bodyPr/>
        <a:lstStyle/>
        <a:p>
          <a:r>
            <a:rPr lang="en-IN" sz="1400" b="1" i="0" dirty="0">
              <a:latin typeface="Arial" panose="020B0604020202020204" pitchFamily="34" charset="0"/>
              <a:cs typeface="Arial" panose="020B0604020202020204" pitchFamily="34" charset="0"/>
            </a:rPr>
            <a:t>Development of rooftop potential assessment reports and country plans</a:t>
          </a:r>
          <a:endParaRPr lang="en-U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A26F63-A6CD-4A80-A22A-EDF313CD5445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IN" sz="1400" b="1" i="0" dirty="0">
              <a:latin typeface="Arial" panose="020B0604020202020204" pitchFamily="34" charset="0"/>
              <a:cs typeface="Arial" panose="020B0604020202020204" pitchFamily="34" charset="0"/>
            </a:rPr>
            <a:t>Assisting ISA Member Countries in identification of contractors, financers and banks.</a:t>
          </a:r>
          <a:endParaRPr lang="en-US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C441C7-E36D-48B4-9C6F-AAD7CA5367EE}" type="parTrans" cxnId="{1FD892BD-248B-49C4-84FE-2B2758ECE29B}">
      <dgm:prSet/>
      <dgm:spPr/>
      <dgm:t>
        <a:bodyPr/>
        <a:lstStyle/>
        <a:p>
          <a:endParaRPr lang="en-US"/>
        </a:p>
      </dgm:t>
    </dgm:pt>
    <dgm:pt modelId="{5C8FEF49-1520-4BCE-AD2D-56AA5E583996}" type="sibTrans" cxnId="{1FD892BD-248B-49C4-84FE-2B2758ECE29B}">
      <dgm:prSet custT="1"/>
      <dgm:spPr>
        <a:solidFill>
          <a:schemeClr val="accent6"/>
        </a:solidFill>
      </dgm:spPr>
      <dgm:t>
        <a:bodyPr/>
        <a:lstStyle/>
        <a:p>
          <a:r>
            <a:rPr lang="en-IN" sz="1600" b="1" i="0" dirty="0">
              <a:latin typeface="Arial" panose="020B0604020202020204" pitchFamily="34" charset="0"/>
              <a:cs typeface="Arial" panose="020B0604020202020204" pitchFamily="34" charset="0"/>
            </a:rPr>
            <a:t>Development  of media outreach for SSMG &amp; SRS programme</a:t>
          </a:r>
          <a:endParaRPr lang="en-US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2F2960E-ACE8-4A75-980A-BA42B4BE4CBB}" type="pres">
      <dgm:prSet presAssocID="{A99A8C46-509E-4B98-9EAA-6C0840F411A9}" presName="Name0" presStyleCnt="0">
        <dgm:presLayoutVars>
          <dgm:chMax/>
          <dgm:chPref/>
          <dgm:dir/>
          <dgm:animLvl val="lvl"/>
        </dgm:presLayoutVars>
      </dgm:prSet>
      <dgm:spPr/>
    </dgm:pt>
    <dgm:pt modelId="{A85AF38C-1D98-426D-B156-F2B56B260717}" type="pres">
      <dgm:prSet presAssocID="{33711EC1-5C66-49CD-87E7-D3D32E05A304}" presName="composite" presStyleCnt="0"/>
      <dgm:spPr/>
    </dgm:pt>
    <dgm:pt modelId="{1331CD85-EBD5-49C0-A06B-948AAE28B35C}" type="pres">
      <dgm:prSet presAssocID="{33711EC1-5C66-49CD-87E7-D3D32E05A304}" presName="Parent1" presStyleLbl="node1" presStyleIdx="0" presStyleCnt="4" custScaleX="104327" custScaleY="103219" custLinFactNeighborX="-52281" custLinFactNeighborY="42440">
        <dgm:presLayoutVars>
          <dgm:chMax val="1"/>
          <dgm:chPref val="1"/>
          <dgm:bulletEnabled val="1"/>
        </dgm:presLayoutVars>
      </dgm:prSet>
      <dgm:spPr/>
    </dgm:pt>
    <dgm:pt modelId="{1A340A8B-A155-42E9-992B-2A1DDF12EA1C}" type="pres">
      <dgm:prSet presAssocID="{33711EC1-5C66-49CD-87E7-D3D32E05A304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18AB07BF-89FE-4459-9B33-403E61C8813A}" type="pres">
      <dgm:prSet presAssocID="{33711EC1-5C66-49CD-87E7-D3D32E05A304}" presName="BalanceSpacing" presStyleCnt="0"/>
      <dgm:spPr/>
    </dgm:pt>
    <dgm:pt modelId="{D62B9BA8-9C8D-4552-A3AF-193EF431139A}" type="pres">
      <dgm:prSet presAssocID="{33711EC1-5C66-49CD-87E7-D3D32E05A304}" presName="BalanceSpacing1" presStyleCnt="0"/>
      <dgm:spPr/>
    </dgm:pt>
    <dgm:pt modelId="{BC39C0F5-4669-4193-A1AA-70B467E421E7}" type="pres">
      <dgm:prSet presAssocID="{93ED55D3-0338-44D0-AAE6-AFE6168EB6DC}" presName="Accent1Text" presStyleLbl="node1" presStyleIdx="1" presStyleCnt="4" custLinFactX="7391" custLinFactNeighborX="100000" custLinFactNeighborY="-39151"/>
      <dgm:spPr/>
    </dgm:pt>
    <dgm:pt modelId="{B6CD2C64-2CE5-4686-94F0-9841CE8F1EC4}" type="pres">
      <dgm:prSet presAssocID="{93ED55D3-0338-44D0-AAE6-AFE6168EB6DC}" presName="spaceBetweenRectangles" presStyleCnt="0"/>
      <dgm:spPr/>
    </dgm:pt>
    <dgm:pt modelId="{0789E146-9924-473A-B60A-7126220F2023}" type="pres">
      <dgm:prSet presAssocID="{08A26F63-A6CD-4A80-A22A-EDF313CD5445}" presName="composite" presStyleCnt="0"/>
      <dgm:spPr/>
    </dgm:pt>
    <dgm:pt modelId="{A0277308-C2C7-40C4-A32A-6B1947790E13}" type="pres">
      <dgm:prSet presAssocID="{08A26F63-A6CD-4A80-A22A-EDF313CD5445}" presName="Parent1" presStyleLbl="node1" presStyleIdx="2" presStyleCnt="4" custScaleX="102911" custLinFactY="-24808" custLinFactNeighborX="-53583" custLinFactNeighborY="-100000">
        <dgm:presLayoutVars>
          <dgm:chMax val="1"/>
          <dgm:chPref val="1"/>
          <dgm:bulletEnabled val="1"/>
        </dgm:presLayoutVars>
      </dgm:prSet>
      <dgm:spPr/>
    </dgm:pt>
    <dgm:pt modelId="{F4DB032C-AB9B-487F-897D-CEF8EFFA0E1D}" type="pres">
      <dgm:prSet presAssocID="{08A26F63-A6CD-4A80-A22A-EDF313CD5445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FCCAD426-2F66-4350-B383-570867EC07C5}" type="pres">
      <dgm:prSet presAssocID="{08A26F63-A6CD-4A80-A22A-EDF313CD5445}" presName="BalanceSpacing" presStyleCnt="0"/>
      <dgm:spPr/>
    </dgm:pt>
    <dgm:pt modelId="{C40A0888-8F23-4A9C-A9D1-ABFF25DCF182}" type="pres">
      <dgm:prSet presAssocID="{08A26F63-A6CD-4A80-A22A-EDF313CD5445}" presName="BalanceSpacing1" presStyleCnt="0"/>
      <dgm:spPr/>
    </dgm:pt>
    <dgm:pt modelId="{32C26E52-B154-4317-AB6A-727E7AC56381}" type="pres">
      <dgm:prSet presAssocID="{5C8FEF49-1520-4BCE-AD2D-56AA5E583996}" presName="Accent1Text" presStyleLbl="node1" presStyleIdx="3" presStyleCnt="4" custLinFactX="-60810" custLinFactNeighborX="-100000" custLinFactNeighborY="40188"/>
      <dgm:spPr/>
    </dgm:pt>
  </dgm:ptLst>
  <dgm:cxnLst>
    <dgm:cxn modelId="{3086FA30-D664-4691-ACA5-4DD040E49E88}" type="presOf" srcId="{93ED55D3-0338-44D0-AAE6-AFE6168EB6DC}" destId="{BC39C0F5-4669-4193-A1AA-70B467E421E7}" srcOrd="0" destOrd="0" presId="urn:microsoft.com/office/officeart/2008/layout/AlternatingHexagons"/>
    <dgm:cxn modelId="{F2AD5354-E9CC-4FBA-BE07-57B94B5E154F}" type="presOf" srcId="{08A26F63-A6CD-4A80-A22A-EDF313CD5445}" destId="{A0277308-C2C7-40C4-A32A-6B1947790E13}" srcOrd="0" destOrd="0" presId="urn:microsoft.com/office/officeart/2008/layout/AlternatingHexagons"/>
    <dgm:cxn modelId="{652ACB7D-C808-4036-98EB-50F7CE04C824}" srcId="{A99A8C46-509E-4B98-9EAA-6C0840F411A9}" destId="{33711EC1-5C66-49CD-87E7-D3D32E05A304}" srcOrd="0" destOrd="0" parTransId="{DC63B319-028B-411B-A5FF-7F5DA37F3CAE}" sibTransId="{93ED55D3-0338-44D0-AAE6-AFE6168EB6DC}"/>
    <dgm:cxn modelId="{1FD892BD-248B-49C4-84FE-2B2758ECE29B}" srcId="{A99A8C46-509E-4B98-9EAA-6C0840F411A9}" destId="{08A26F63-A6CD-4A80-A22A-EDF313CD5445}" srcOrd="1" destOrd="0" parTransId="{85C441C7-E36D-48B4-9C6F-AAD7CA5367EE}" sibTransId="{5C8FEF49-1520-4BCE-AD2D-56AA5E583996}"/>
    <dgm:cxn modelId="{E95549C4-DBC7-4910-B9A3-53E42AB96CC6}" type="presOf" srcId="{A99A8C46-509E-4B98-9EAA-6C0840F411A9}" destId="{32F2960E-ACE8-4A75-980A-BA42B4BE4CBB}" srcOrd="0" destOrd="0" presId="urn:microsoft.com/office/officeart/2008/layout/AlternatingHexagons"/>
    <dgm:cxn modelId="{A09C3CDD-643A-44A8-8827-11FD961F4FA5}" type="presOf" srcId="{5C8FEF49-1520-4BCE-AD2D-56AA5E583996}" destId="{32C26E52-B154-4317-AB6A-727E7AC56381}" srcOrd="0" destOrd="0" presId="urn:microsoft.com/office/officeart/2008/layout/AlternatingHexagons"/>
    <dgm:cxn modelId="{C07E67ED-315F-4B81-B85D-99FEB71D8181}" type="presOf" srcId="{33711EC1-5C66-49CD-87E7-D3D32E05A304}" destId="{1331CD85-EBD5-49C0-A06B-948AAE28B35C}" srcOrd="0" destOrd="0" presId="urn:microsoft.com/office/officeart/2008/layout/AlternatingHexagons"/>
    <dgm:cxn modelId="{18688F43-5565-461B-AE3A-03EB6684CAAF}" type="presParOf" srcId="{32F2960E-ACE8-4A75-980A-BA42B4BE4CBB}" destId="{A85AF38C-1D98-426D-B156-F2B56B260717}" srcOrd="0" destOrd="0" presId="urn:microsoft.com/office/officeart/2008/layout/AlternatingHexagons"/>
    <dgm:cxn modelId="{C6E3FE78-3020-4DA0-85F8-DF4BB60D5547}" type="presParOf" srcId="{A85AF38C-1D98-426D-B156-F2B56B260717}" destId="{1331CD85-EBD5-49C0-A06B-948AAE28B35C}" srcOrd="0" destOrd="0" presId="urn:microsoft.com/office/officeart/2008/layout/AlternatingHexagons"/>
    <dgm:cxn modelId="{9FBEC6DF-E274-4D80-B8D7-89D077E98D03}" type="presParOf" srcId="{A85AF38C-1D98-426D-B156-F2B56B260717}" destId="{1A340A8B-A155-42E9-992B-2A1DDF12EA1C}" srcOrd="1" destOrd="0" presId="urn:microsoft.com/office/officeart/2008/layout/AlternatingHexagons"/>
    <dgm:cxn modelId="{F98C7733-BC57-4586-9916-977B8102D4F9}" type="presParOf" srcId="{A85AF38C-1D98-426D-B156-F2B56B260717}" destId="{18AB07BF-89FE-4459-9B33-403E61C8813A}" srcOrd="2" destOrd="0" presId="urn:microsoft.com/office/officeart/2008/layout/AlternatingHexagons"/>
    <dgm:cxn modelId="{BED74005-1B01-41E2-ACB9-5FC83BD65587}" type="presParOf" srcId="{A85AF38C-1D98-426D-B156-F2B56B260717}" destId="{D62B9BA8-9C8D-4552-A3AF-193EF431139A}" srcOrd="3" destOrd="0" presId="urn:microsoft.com/office/officeart/2008/layout/AlternatingHexagons"/>
    <dgm:cxn modelId="{AEF75B1D-BB74-4F89-A549-AC025170473B}" type="presParOf" srcId="{A85AF38C-1D98-426D-B156-F2B56B260717}" destId="{BC39C0F5-4669-4193-A1AA-70B467E421E7}" srcOrd="4" destOrd="0" presId="urn:microsoft.com/office/officeart/2008/layout/AlternatingHexagons"/>
    <dgm:cxn modelId="{E067F20D-8B48-444F-AE0A-390518B2BD41}" type="presParOf" srcId="{32F2960E-ACE8-4A75-980A-BA42B4BE4CBB}" destId="{B6CD2C64-2CE5-4686-94F0-9841CE8F1EC4}" srcOrd="1" destOrd="0" presId="urn:microsoft.com/office/officeart/2008/layout/AlternatingHexagons"/>
    <dgm:cxn modelId="{F1CFDC01-EC94-4C70-869C-B9EB3B54E064}" type="presParOf" srcId="{32F2960E-ACE8-4A75-980A-BA42B4BE4CBB}" destId="{0789E146-9924-473A-B60A-7126220F2023}" srcOrd="2" destOrd="0" presId="urn:microsoft.com/office/officeart/2008/layout/AlternatingHexagons"/>
    <dgm:cxn modelId="{F17835D8-D22F-48CB-85EF-77EB03E43A89}" type="presParOf" srcId="{0789E146-9924-473A-B60A-7126220F2023}" destId="{A0277308-C2C7-40C4-A32A-6B1947790E13}" srcOrd="0" destOrd="0" presId="urn:microsoft.com/office/officeart/2008/layout/AlternatingHexagons"/>
    <dgm:cxn modelId="{63A7BB08-9000-4F61-A715-3BCFC7FB37E9}" type="presParOf" srcId="{0789E146-9924-473A-B60A-7126220F2023}" destId="{F4DB032C-AB9B-487F-897D-CEF8EFFA0E1D}" srcOrd="1" destOrd="0" presId="urn:microsoft.com/office/officeart/2008/layout/AlternatingHexagons"/>
    <dgm:cxn modelId="{85FBE0C6-8FCE-4461-AB95-A6B3477C7822}" type="presParOf" srcId="{0789E146-9924-473A-B60A-7126220F2023}" destId="{FCCAD426-2F66-4350-B383-570867EC07C5}" srcOrd="2" destOrd="0" presId="urn:microsoft.com/office/officeart/2008/layout/AlternatingHexagons"/>
    <dgm:cxn modelId="{FEA01EDA-C138-4315-AE19-200395E80F26}" type="presParOf" srcId="{0789E146-9924-473A-B60A-7126220F2023}" destId="{C40A0888-8F23-4A9C-A9D1-ABFF25DCF182}" srcOrd="3" destOrd="0" presId="urn:microsoft.com/office/officeart/2008/layout/AlternatingHexagons"/>
    <dgm:cxn modelId="{4A155C4A-E8FB-4F06-8D0D-7F874DC77464}" type="presParOf" srcId="{0789E146-9924-473A-B60A-7126220F2023}" destId="{32C26E52-B154-4317-AB6A-727E7AC56381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4C080F-FD82-4568-98F1-683A0FF2DE47}">
      <dsp:nvSpPr>
        <dsp:cNvPr id="0" name=""/>
        <dsp:cNvSpPr/>
      </dsp:nvSpPr>
      <dsp:spPr>
        <a:xfrm>
          <a:off x="3457944" y="2338911"/>
          <a:ext cx="3486096" cy="19503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Work-</a:t>
          </a:r>
          <a:r>
            <a:rPr lang="en-US" sz="2400" kern="1200" dirty="0" err="1"/>
            <a:t>Programme</a:t>
          </a:r>
          <a:r>
            <a:rPr lang="en-US" sz="2400" kern="1200" dirty="0"/>
            <a:t> and Budget</a:t>
          </a:r>
        </a:p>
      </dsp:txBody>
      <dsp:txXfrm>
        <a:off x="3553151" y="2434118"/>
        <a:ext cx="3295682" cy="1759915"/>
      </dsp:txXfrm>
    </dsp:sp>
    <dsp:sp modelId="{81BC62C3-1CDA-431F-BE49-8139B1147D25}">
      <dsp:nvSpPr>
        <dsp:cNvPr id="0" name=""/>
        <dsp:cNvSpPr/>
      </dsp:nvSpPr>
      <dsp:spPr>
        <a:xfrm rot="16229331">
          <a:off x="4870985" y="1997685"/>
          <a:ext cx="68247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82477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CB7274-1BC1-4176-9883-5FFB3CD34A5D}">
      <dsp:nvSpPr>
        <dsp:cNvPr id="0" name=""/>
        <dsp:cNvSpPr/>
      </dsp:nvSpPr>
      <dsp:spPr>
        <a:xfrm>
          <a:off x="2444844" y="349738"/>
          <a:ext cx="5551732" cy="1306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kern="1200" dirty="0"/>
            <a:t>Framework Agreement Provisions</a:t>
          </a:r>
        </a:p>
      </dsp:txBody>
      <dsp:txXfrm>
        <a:off x="2508633" y="413527"/>
        <a:ext cx="5424154" cy="1179142"/>
      </dsp:txXfrm>
    </dsp:sp>
    <dsp:sp modelId="{D4B768B4-6B37-4A3B-8FAE-D26BF168E38E}">
      <dsp:nvSpPr>
        <dsp:cNvPr id="0" name=""/>
        <dsp:cNvSpPr/>
      </dsp:nvSpPr>
      <dsp:spPr>
        <a:xfrm rot="2185382">
          <a:off x="6435526" y="4553780"/>
          <a:ext cx="89109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91092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DC6BEF-D155-4D29-9605-2CA57891EB6D}">
      <dsp:nvSpPr>
        <dsp:cNvPr id="0" name=""/>
        <dsp:cNvSpPr/>
      </dsp:nvSpPr>
      <dsp:spPr>
        <a:xfrm>
          <a:off x="6044264" y="4818320"/>
          <a:ext cx="4161538" cy="1306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10 Points Action Items and Delhi Agenda</a:t>
          </a:r>
        </a:p>
      </dsp:txBody>
      <dsp:txXfrm>
        <a:off x="6108053" y="4882109"/>
        <a:ext cx="4033960" cy="1179142"/>
      </dsp:txXfrm>
    </dsp:sp>
    <dsp:sp modelId="{B1049FD6-3A1A-4A82-A67C-E0C912CAB3A8}">
      <dsp:nvSpPr>
        <dsp:cNvPr id="0" name=""/>
        <dsp:cNvSpPr/>
      </dsp:nvSpPr>
      <dsp:spPr>
        <a:xfrm rot="8382146">
          <a:off x="3294170" y="4566939"/>
          <a:ext cx="85874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5874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DF7A68-8EA1-4A80-8DB0-0EBA6865B8D7}">
      <dsp:nvSpPr>
        <dsp:cNvPr id="0" name=""/>
        <dsp:cNvSpPr/>
      </dsp:nvSpPr>
      <dsp:spPr>
        <a:xfrm>
          <a:off x="1082766" y="4844637"/>
          <a:ext cx="3085624" cy="1306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ISA </a:t>
          </a:r>
          <a:r>
            <a:rPr lang="en-US" sz="2400" kern="1200" dirty="0" err="1"/>
            <a:t>Programmes</a:t>
          </a:r>
          <a:endParaRPr lang="en-US" sz="2400" kern="1200" dirty="0"/>
        </a:p>
      </dsp:txBody>
      <dsp:txXfrm>
        <a:off x="1146555" y="4908426"/>
        <a:ext cx="2958046" cy="11791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0AA437-38EB-49FE-A6CD-1C1181763C15}">
      <dsp:nvSpPr>
        <dsp:cNvPr id="0" name=""/>
        <dsp:cNvSpPr/>
      </dsp:nvSpPr>
      <dsp:spPr>
        <a:xfrm>
          <a:off x="-7922768" y="-1210417"/>
          <a:ext cx="9426753" cy="9426753"/>
        </a:xfrm>
        <a:prstGeom prst="blockArc">
          <a:avLst>
            <a:gd name="adj1" fmla="val 18900000"/>
            <a:gd name="adj2" fmla="val 2700000"/>
            <a:gd name="adj3" fmla="val 229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E758B2-6108-4FDB-BC2D-525AE747D6BC}">
      <dsp:nvSpPr>
        <dsp:cNvPr id="0" name=""/>
        <dsp:cNvSpPr/>
      </dsp:nvSpPr>
      <dsp:spPr>
        <a:xfrm>
          <a:off x="656389" y="437729"/>
          <a:ext cx="8875283" cy="8760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5341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IN" sz="2600" kern="1200" dirty="0"/>
            <a:t>Supporting implementation of ISA’s Programmes</a:t>
          </a:r>
          <a:endParaRPr lang="en-US" sz="2600" kern="1200" dirty="0"/>
        </a:p>
      </dsp:txBody>
      <dsp:txXfrm>
        <a:off x="656389" y="437729"/>
        <a:ext cx="8875283" cy="876019"/>
      </dsp:txXfrm>
    </dsp:sp>
    <dsp:sp modelId="{C4D939F9-9E73-4C85-9DDB-1A25D9C3F112}">
      <dsp:nvSpPr>
        <dsp:cNvPr id="0" name=""/>
        <dsp:cNvSpPr/>
      </dsp:nvSpPr>
      <dsp:spPr>
        <a:xfrm>
          <a:off x="108876" y="328227"/>
          <a:ext cx="1095024" cy="109502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39C92C-1E30-4CE4-94EB-22C9B696D8D4}">
      <dsp:nvSpPr>
        <dsp:cNvPr id="0" name=""/>
        <dsp:cNvSpPr/>
      </dsp:nvSpPr>
      <dsp:spPr>
        <a:xfrm>
          <a:off x="1284119" y="1751339"/>
          <a:ext cx="8247553" cy="8760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5341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IN" sz="2600" kern="1200" dirty="0"/>
            <a:t>Communication, knowledge management and outreach </a:t>
          </a:r>
          <a:endParaRPr lang="en-US" sz="2600" kern="1200" dirty="0"/>
        </a:p>
      </dsp:txBody>
      <dsp:txXfrm>
        <a:off x="1284119" y="1751339"/>
        <a:ext cx="8247553" cy="876019"/>
      </dsp:txXfrm>
    </dsp:sp>
    <dsp:sp modelId="{E4C0C45A-A54B-466C-ADB0-46FEBF187936}">
      <dsp:nvSpPr>
        <dsp:cNvPr id="0" name=""/>
        <dsp:cNvSpPr/>
      </dsp:nvSpPr>
      <dsp:spPr>
        <a:xfrm>
          <a:off x="736607" y="1641836"/>
          <a:ext cx="1095024" cy="109502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1EACD1-8D9B-4F05-BD25-4C976A64C364}">
      <dsp:nvSpPr>
        <dsp:cNvPr id="0" name=""/>
        <dsp:cNvSpPr/>
      </dsp:nvSpPr>
      <dsp:spPr>
        <a:xfrm>
          <a:off x="1476782" y="3064949"/>
          <a:ext cx="8054890" cy="8760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5341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IN" sz="2600" kern="1200" dirty="0"/>
            <a:t>Cross-cutting activities for capacity building </a:t>
          </a:r>
          <a:endParaRPr lang="en-US" sz="2600" kern="1200" dirty="0"/>
        </a:p>
      </dsp:txBody>
      <dsp:txXfrm>
        <a:off x="1476782" y="3064949"/>
        <a:ext cx="8054890" cy="876019"/>
      </dsp:txXfrm>
    </dsp:sp>
    <dsp:sp modelId="{D5C5A9F4-363C-4B73-B432-C944D397634C}">
      <dsp:nvSpPr>
        <dsp:cNvPr id="0" name=""/>
        <dsp:cNvSpPr/>
      </dsp:nvSpPr>
      <dsp:spPr>
        <a:xfrm>
          <a:off x="929269" y="2955446"/>
          <a:ext cx="1095024" cy="109502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AFA204-B659-42E5-A4C3-919EE9481CB9}">
      <dsp:nvSpPr>
        <dsp:cNvPr id="0" name=""/>
        <dsp:cNvSpPr/>
      </dsp:nvSpPr>
      <dsp:spPr>
        <a:xfrm>
          <a:off x="1284119" y="4378558"/>
          <a:ext cx="8247553" cy="8760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5341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IN" sz="2600" kern="1200" dirty="0"/>
            <a:t>Strategic engagement, partnerships and strengthening ISA’s network</a:t>
          </a:r>
          <a:endParaRPr lang="en-US" sz="2600" kern="1200" dirty="0"/>
        </a:p>
      </dsp:txBody>
      <dsp:txXfrm>
        <a:off x="1284119" y="4378558"/>
        <a:ext cx="8247553" cy="876019"/>
      </dsp:txXfrm>
    </dsp:sp>
    <dsp:sp modelId="{73B48B1D-1F0F-495A-B936-6324FE257F0B}">
      <dsp:nvSpPr>
        <dsp:cNvPr id="0" name=""/>
        <dsp:cNvSpPr/>
      </dsp:nvSpPr>
      <dsp:spPr>
        <a:xfrm>
          <a:off x="736607" y="4269056"/>
          <a:ext cx="1095024" cy="109502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3D183C-2B1D-4834-A36B-90DE325B209E}">
      <dsp:nvSpPr>
        <dsp:cNvPr id="0" name=""/>
        <dsp:cNvSpPr/>
      </dsp:nvSpPr>
      <dsp:spPr>
        <a:xfrm>
          <a:off x="656389" y="5692168"/>
          <a:ext cx="8875283" cy="8760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5341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IN" sz="2600" kern="1200"/>
            <a:t>Management support- strengthening the ISA Secretariat</a:t>
          </a:r>
          <a:endParaRPr lang="en-US" sz="2600" kern="1200"/>
        </a:p>
      </dsp:txBody>
      <dsp:txXfrm>
        <a:off x="656389" y="5692168"/>
        <a:ext cx="8875283" cy="876019"/>
      </dsp:txXfrm>
    </dsp:sp>
    <dsp:sp modelId="{C809AB97-47BC-42FA-A287-E0071D779D00}">
      <dsp:nvSpPr>
        <dsp:cNvPr id="0" name=""/>
        <dsp:cNvSpPr/>
      </dsp:nvSpPr>
      <dsp:spPr>
        <a:xfrm>
          <a:off x="108876" y="5582665"/>
          <a:ext cx="1095024" cy="109502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B4D51E-3425-4977-B0B8-CF16B9C4D467}">
      <dsp:nvSpPr>
        <dsp:cNvPr id="0" name=""/>
        <dsp:cNvSpPr/>
      </dsp:nvSpPr>
      <dsp:spPr>
        <a:xfrm rot="5400000">
          <a:off x="2461838" y="218633"/>
          <a:ext cx="2388432" cy="2077936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b="1" i="0" kern="1200" dirty="0">
              <a:latin typeface="Arial" panose="020B0604020202020204" pitchFamily="34" charset="0"/>
              <a:cs typeface="Arial" panose="020B0604020202020204" pitchFamily="34" charset="0"/>
            </a:rPr>
            <a:t>Monitoring and field inspection of programme</a:t>
          </a:r>
          <a:endParaRPr lang="en-US" sz="1400" b="1" kern="1200" dirty="0"/>
        </a:p>
      </dsp:txBody>
      <dsp:txXfrm rot="-5400000">
        <a:off x="2940898" y="435582"/>
        <a:ext cx="1430312" cy="1644038"/>
      </dsp:txXfrm>
    </dsp:sp>
    <dsp:sp modelId="{9BC4F9C3-812B-4D08-9239-E807296E39D5}">
      <dsp:nvSpPr>
        <dsp:cNvPr id="0" name=""/>
        <dsp:cNvSpPr/>
      </dsp:nvSpPr>
      <dsp:spPr>
        <a:xfrm>
          <a:off x="0" y="2545959"/>
          <a:ext cx="1340555" cy="14330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Arial" panose="020B0604020202020204" pitchFamily="34" charset="0"/>
              <a:cs typeface="Arial" panose="020B0604020202020204" pitchFamily="34" charset="0"/>
            </a:rPr>
            <a:t>Activities Proposed  for Year 2019-20</a:t>
          </a:r>
        </a:p>
      </dsp:txBody>
      <dsp:txXfrm>
        <a:off x="0" y="2545959"/>
        <a:ext cx="1340555" cy="1433059"/>
      </dsp:txXfrm>
    </dsp:sp>
    <dsp:sp modelId="{689B1C20-9502-4B98-89F6-044DFF82807D}">
      <dsp:nvSpPr>
        <dsp:cNvPr id="0" name=""/>
        <dsp:cNvSpPr/>
      </dsp:nvSpPr>
      <dsp:spPr>
        <a:xfrm rot="5400000">
          <a:off x="217667" y="125815"/>
          <a:ext cx="2388432" cy="2243651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latin typeface="Arial" panose="020B0604020202020204" pitchFamily="34" charset="0"/>
              <a:cs typeface="Arial" panose="020B0604020202020204" pitchFamily="34" charset="0"/>
            </a:rPr>
            <a:t>Development of media and outreach strategy and its implementation</a:t>
          </a:r>
        </a:p>
      </dsp:txBody>
      <dsp:txXfrm rot="-5400000">
        <a:off x="652665" y="439432"/>
        <a:ext cx="1518435" cy="1616418"/>
      </dsp:txXfrm>
    </dsp:sp>
    <dsp:sp modelId="{09F66E10-71C9-4F23-A008-0509C38FE9C2}">
      <dsp:nvSpPr>
        <dsp:cNvPr id="0" name=""/>
        <dsp:cNvSpPr/>
      </dsp:nvSpPr>
      <dsp:spPr>
        <a:xfrm rot="5400000">
          <a:off x="1295640" y="2186199"/>
          <a:ext cx="2388432" cy="207793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latin typeface="Arial" panose="020B0604020202020204" pitchFamily="34" charset="0"/>
              <a:cs typeface="Arial" panose="020B0604020202020204" pitchFamily="34" charset="0"/>
            </a:rPr>
            <a:t>Acquiring data on demand aggregation of models, type and quantity of SWPs and SLS</a:t>
          </a:r>
          <a:endParaRPr lang="en-US" sz="13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774700" y="2403148"/>
        <a:ext cx="1430312" cy="1644038"/>
      </dsp:txXfrm>
    </dsp:sp>
    <dsp:sp modelId="{1F696077-95B4-4E4D-9638-0D492DD1A6BD}">
      <dsp:nvSpPr>
        <dsp:cNvPr id="0" name=""/>
        <dsp:cNvSpPr/>
      </dsp:nvSpPr>
      <dsp:spPr>
        <a:xfrm>
          <a:off x="985766" y="2508638"/>
          <a:ext cx="2579507" cy="14330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83297B-12C6-42C6-A9E4-12B9B1A2D395}">
      <dsp:nvSpPr>
        <dsp:cNvPr id="0" name=""/>
        <dsp:cNvSpPr/>
      </dsp:nvSpPr>
      <dsp:spPr>
        <a:xfrm rot="5400000">
          <a:off x="184463" y="4197403"/>
          <a:ext cx="2388432" cy="207793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latin typeface="Arial" panose="020B0604020202020204" pitchFamily="34" charset="0"/>
              <a:cs typeface="Arial" panose="020B0604020202020204" pitchFamily="34" charset="0"/>
            </a:rPr>
            <a:t> Facilitating in specifications, standards, performance benchmarks, testing and certification protocol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663523" y="4414352"/>
        <a:ext cx="1430312" cy="1644038"/>
      </dsp:txXfrm>
    </dsp:sp>
    <dsp:sp modelId="{67B1518E-BCA4-4A94-A2AC-A82BA12333CF}">
      <dsp:nvSpPr>
        <dsp:cNvPr id="0" name=""/>
        <dsp:cNvSpPr/>
      </dsp:nvSpPr>
      <dsp:spPr>
        <a:xfrm rot="5400000">
          <a:off x="3497315" y="2242113"/>
          <a:ext cx="2388432" cy="207793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300" b="1" i="0" kern="1200" dirty="0">
              <a:latin typeface="Arial" panose="020B0604020202020204" pitchFamily="34" charset="0"/>
              <a:cs typeface="Arial" panose="020B0604020202020204" pitchFamily="34" charset="0"/>
            </a:rPr>
            <a:t>Development of Base document on Global Tendering &amp; best practices for procurements, installation &amp; maintenance for SWPs.</a:t>
          </a:r>
          <a:endParaRPr lang="en-US" sz="13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3976375" y="2459062"/>
        <a:ext cx="1430312" cy="1644038"/>
      </dsp:txXfrm>
    </dsp:sp>
    <dsp:sp modelId="{8B3E23C1-394F-477D-BF76-95A0CBD319F8}">
      <dsp:nvSpPr>
        <dsp:cNvPr id="0" name=""/>
        <dsp:cNvSpPr/>
      </dsp:nvSpPr>
      <dsp:spPr>
        <a:xfrm>
          <a:off x="0" y="2445879"/>
          <a:ext cx="1869175" cy="14330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6DB46B-4545-42DC-A293-6A202DD3C8FB}">
      <dsp:nvSpPr>
        <dsp:cNvPr id="0" name=""/>
        <dsp:cNvSpPr/>
      </dsp:nvSpPr>
      <dsp:spPr>
        <a:xfrm rot="5400000">
          <a:off x="2378222" y="4213501"/>
          <a:ext cx="2388432" cy="207793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latin typeface="Arial" panose="020B0604020202020204" pitchFamily="34" charset="0"/>
              <a:cs typeface="Arial" panose="020B0604020202020204" pitchFamily="34" charset="0"/>
            </a:rPr>
            <a:t>Designing Solar Water Pumping system, Street Lighting System, Solar Home Lighting System/Off-Grid Application. 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2857282" y="4430450"/>
        <a:ext cx="1430312" cy="16440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31CD85-EBD5-49C0-A06B-948AAE28B35C}">
      <dsp:nvSpPr>
        <dsp:cNvPr id="0" name=""/>
        <dsp:cNvSpPr/>
      </dsp:nvSpPr>
      <dsp:spPr>
        <a:xfrm rot="5400000">
          <a:off x="2560280" y="2165616"/>
          <a:ext cx="2402587" cy="2090251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latin typeface="Arial" panose="020B0604020202020204" pitchFamily="34" charset="0"/>
              <a:cs typeface="Arial" panose="020B0604020202020204" pitchFamily="34" charset="0"/>
            </a:rPr>
            <a:t>Assessment questionnaires for Solar Water Pumps and Solar Lighting systems will be completed and will be shared 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3042179" y="2383851"/>
        <a:ext cx="1438789" cy="1653781"/>
      </dsp:txXfrm>
    </dsp:sp>
    <dsp:sp modelId="{1A340A8B-A155-42E9-992B-2A1DDF12EA1C}">
      <dsp:nvSpPr>
        <dsp:cNvPr id="0" name=""/>
        <dsp:cNvSpPr/>
      </dsp:nvSpPr>
      <dsp:spPr>
        <a:xfrm>
          <a:off x="5972254" y="1447411"/>
          <a:ext cx="2681287" cy="14415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39C0F5-4669-4193-A1AA-70B467E421E7}">
      <dsp:nvSpPr>
        <dsp:cNvPr id="0" name=""/>
        <dsp:cNvSpPr/>
      </dsp:nvSpPr>
      <dsp:spPr>
        <a:xfrm rot="5400000">
          <a:off x="1494294" y="179805"/>
          <a:ext cx="2402587" cy="2090251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b="1" i="0" kern="1200" dirty="0">
              <a:latin typeface="Arial" panose="020B0604020202020204" pitchFamily="34" charset="0"/>
              <a:cs typeface="Arial" panose="020B0604020202020204" pitchFamily="34" charset="0"/>
            </a:rPr>
            <a:t>Organization of seminars and workshops</a:t>
          </a:r>
          <a:endParaRPr lang="en-US" sz="16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976193" y="398040"/>
        <a:ext cx="1438789" cy="1653781"/>
      </dsp:txXfrm>
    </dsp:sp>
    <dsp:sp modelId="{A0277308-C2C7-40C4-A32A-6B1947790E13}">
      <dsp:nvSpPr>
        <dsp:cNvPr id="0" name=""/>
        <dsp:cNvSpPr/>
      </dsp:nvSpPr>
      <dsp:spPr>
        <a:xfrm rot="5400000">
          <a:off x="1446659" y="4098848"/>
          <a:ext cx="2402587" cy="2151098"/>
        </a:xfrm>
        <a:prstGeom prst="hexagon">
          <a:avLst>
            <a:gd name="adj" fmla="val 25000"/>
            <a:gd name="vf" fmla="val 11547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i="0" kern="1200" dirty="0">
              <a:latin typeface="Arial" panose="020B0604020202020204" pitchFamily="34" charset="0"/>
              <a:cs typeface="Arial" panose="020B0604020202020204" pitchFamily="34" charset="0"/>
            </a:rPr>
            <a:t>Completion of tender process, fixation of the base price, identification of manufacturer(s) supplier(s)</a:t>
          </a:r>
          <a:endParaRPr lang="en-US" sz="1400" kern="1200" dirty="0"/>
        </a:p>
      </dsp:txBody>
      <dsp:txXfrm rot="-5400000">
        <a:off x="1912156" y="4352578"/>
        <a:ext cx="1471592" cy="1643639"/>
      </dsp:txXfrm>
    </dsp:sp>
    <dsp:sp modelId="{F4DB032C-AB9B-487F-897D-CEF8EFFA0E1D}">
      <dsp:nvSpPr>
        <dsp:cNvPr id="0" name=""/>
        <dsp:cNvSpPr/>
      </dsp:nvSpPr>
      <dsp:spPr>
        <a:xfrm>
          <a:off x="4227" y="3486727"/>
          <a:ext cx="2594794" cy="14415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26E52-B154-4317-AB6A-727E7AC56381}">
      <dsp:nvSpPr>
        <dsp:cNvPr id="0" name=""/>
        <dsp:cNvSpPr/>
      </dsp:nvSpPr>
      <dsp:spPr>
        <a:xfrm rot="5400000">
          <a:off x="3664834" y="225022"/>
          <a:ext cx="2402587" cy="2090251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b="1" i="0" kern="1200" dirty="0">
              <a:latin typeface="Arial" panose="020B0604020202020204" pitchFamily="34" charset="0"/>
              <a:cs typeface="Arial" panose="020B0604020202020204" pitchFamily="34" charset="0"/>
            </a:rPr>
            <a:t>Development of media outreach for SWPs &amp; SLS programme</a:t>
          </a:r>
          <a:endParaRPr lang="en-US" sz="16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4146733" y="443257"/>
        <a:ext cx="1438789" cy="165378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B4D51E-3425-4977-B0B8-CF16B9C4D467}">
      <dsp:nvSpPr>
        <dsp:cNvPr id="0" name=""/>
        <dsp:cNvSpPr/>
      </dsp:nvSpPr>
      <dsp:spPr>
        <a:xfrm rot="5400000">
          <a:off x="2461838" y="130144"/>
          <a:ext cx="2388432" cy="2254914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i="0" kern="1200" dirty="0">
              <a:latin typeface="Arial" panose="020B0604020202020204" pitchFamily="34" charset="0"/>
              <a:cs typeface="Arial" panose="020B0604020202020204" pitchFamily="34" charset="0"/>
            </a:rPr>
            <a:t>Training for technical, financial, commercial, legal issues</a:t>
          </a:r>
          <a:endParaRPr lang="en-US" sz="1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2893911" y="450330"/>
        <a:ext cx="1524286" cy="1614542"/>
      </dsp:txXfrm>
    </dsp:sp>
    <dsp:sp modelId="{9BC4F9C3-812B-4D08-9239-E807296E39D5}">
      <dsp:nvSpPr>
        <dsp:cNvPr id="0" name=""/>
        <dsp:cNvSpPr/>
      </dsp:nvSpPr>
      <dsp:spPr>
        <a:xfrm>
          <a:off x="0" y="2545959"/>
          <a:ext cx="1340555" cy="14330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Arial" panose="020B0604020202020204" pitchFamily="34" charset="0"/>
              <a:cs typeface="Arial" panose="020B0604020202020204" pitchFamily="34" charset="0"/>
            </a:rPr>
            <a:t>Activities Proposed  for Year 2019-20</a:t>
          </a:r>
        </a:p>
      </dsp:txBody>
      <dsp:txXfrm>
        <a:off x="0" y="2545959"/>
        <a:ext cx="1340555" cy="1433059"/>
      </dsp:txXfrm>
    </dsp:sp>
    <dsp:sp modelId="{689B1C20-9502-4B98-89F6-044DFF82807D}">
      <dsp:nvSpPr>
        <dsp:cNvPr id="0" name=""/>
        <dsp:cNvSpPr/>
      </dsp:nvSpPr>
      <dsp:spPr>
        <a:xfrm rot="5400000">
          <a:off x="217667" y="208673"/>
          <a:ext cx="2388432" cy="2077936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i="0" kern="1200" dirty="0">
              <a:latin typeface="Arial" panose="020B0604020202020204" pitchFamily="34" charset="0"/>
              <a:cs typeface="Arial" panose="020B0604020202020204" pitchFamily="34" charset="0"/>
            </a:rPr>
            <a:t>Constitution of a Global Leadership Task Force on Innovation to support ISA for funds  mobilization.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696727" y="425622"/>
        <a:ext cx="1430312" cy="1644038"/>
      </dsp:txXfrm>
    </dsp:sp>
    <dsp:sp modelId="{09F66E10-71C9-4F23-A008-0509C38FE9C2}">
      <dsp:nvSpPr>
        <dsp:cNvPr id="0" name=""/>
        <dsp:cNvSpPr/>
      </dsp:nvSpPr>
      <dsp:spPr>
        <a:xfrm rot="5400000">
          <a:off x="1295640" y="2186199"/>
          <a:ext cx="2388432" cy="207793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latin typeface="Arial" panose="020B0604020202020204" pitchFamily="34" charset="0"/>
              <a:cs typeface="Arial" panose="020B0604020202020204" pitchFamily="34" charset="0"/>
            </a:rPr>
            <a:t>Procurement training for ISA members and courses on Public Private Partnership </a:t>
          </a:r>
          <a:endParaRPr lang="en-US" sz="13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774700" y="2403148"/>
        <a:ext cx="1430312" cy="1644038"/>
      </dsp:txXfrm>
    </dsp:sp>
    <dsp:sp modelId="{1F696077-95B4-4E4D-9638-0D492DD1A6BD}">
      <dsp:nvSpPr>
        <dsp:cNvPr id="0" name=""/>
        <dsp:cNvSpPr/>
      </dsp:nvSpPr>
      <dsp:spPr>
        <a:xfrm>
          <a:off x="985766" y="2508638"/>
          <a:ext cx="2579507" cy="14330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83297B-12C6-42C6-A9E4-12B9B1A2D395}">
      <dsp:nvSpPr>
        <dsp:cNvPr id="0" name=""/>
        <dsp:cNvSpPr/>
      </dsp:nvSpPr>
      <dsp:spPr>
        <a:xfrm rot="5400000">
          <a:off x="184463" y="4197403"/>
          <a:ext cx="2388432" cy="207793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IN" sz="1400" b="1" i="0" kern="1200" dirty="0">
              <a:latin typeface="Arial" panose="020B0604020202020204" pitchFamily="34" charset="0"/>
              <a:cs typeface="Arial" panose="020B0604020202020204" pitchFamily="34" charset="0"/>
            </a:rPr>
            <a:t>Establish Financial Partnership Agreements with IFIs and MDBs.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663523" y="4414352"/>
        <a:ext cx="1430312" cy="1644038"/>
      </dsp:txXfrm>
    </dsp:sp>
    <dsp:sp modelId="{67B1518E-BCA4-4A94-A2AC-A82BA12333CF}">
      <dsp:nvSpPr>
        <dsp:cNvPr id="0" name=""/>
        <dsp:cNvSpPr/>
      </dsp:nvSpPr>
      <dsp:spPr>
        <a:xfrm rot="5400000">
          <a:off x="3497315" y="2242113"/>
          <a:ext cx="2388432" cy="207793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300" b="1" i="0" kern="1200" dirty="0">
              <a:latin typeface="Arial" panose="020B0604020202020204" pitchFamily="34" charset="0"/>
              <a:cs typeface="Arial" panose="020B0604020202020204" pitchFamily="34" charset="0"/>
            </a:rPr>
            <a:t>Training courses on Solar PV business models for Banks in ISA countries such as Capex, </a:t>
          </a:r>
          <a:r>
            <a:rPr lang="en-IN" sz="1300" b="1" i="0" kern="1200" dirty="0" err="1">
              <a:latin typeface="Arial" panose="020B0604020202020204" pitchFamily="34" charset="0"/>
              <a:cs typeface="Arial" panose="020B0604020202020204" pitchFamily="34" charset="0"/>
            </a:rPr>
            <a:t>Opex</a:t>
          </a:r>
          <a:r>
            <a:rPr lang="en-IN" sz="1300" b="1" i="0" kern="1200" dirty="0">
              <a:latin typeface="Arial" panose="020B0604020202020204" pitchFamily="34" charset="0"/>
              <a:cs typeface="Arial" panose="020B0604020202020204" pitchFamily="34" charset="0"/>
            </a:rPr>
            <a:t> and reverse auction.</a:t>
          </a:r>
          <a:endParaRPr lang="en-US" sz="13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3976375" y="2459062"/>
        <a:ext cx="1430312" cy="1644038"/>
      </dsp:txXfrm>
    </dsp:sp>
    <dsp:sp modelId="{8B3E23C1-394F-477D-BF76-95A0CBD319F8}">
      <dsp:nvSpPr>
        <dsp:cNvPr id="0" name=""/>
        <dsp:cNvSpPr/>
      </dsp:nvSpPr>
      <dsp:spPr>
        <a:xfrm>
          <a:off x="0" y="2445879"/>
          <a:ext cx="1869175" cy="14330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6DB46B-4545-42DC-A293-6A202DD3C8FB}">
      <dsp:nvSpPr>
        <dsp:cNvPr id="0" name=""/>
        <dsp:cNvSpPr/>
      </dsp:nvSpPr>
      <dsp:spPr>
        <a:xfrm rot="5400000">
          <a:off x="2378222" y="4213501"/>
          <a:ext cx="2388432" cy="207793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latin typeface="Arial" panose="020B0604020202020204" pitchFamily="34" charset="0"/>
              <a:cs typeface="Arial" panose="020B0604020202020204" pitchFamily="34" charset="0"/>
            </a:rPr>
            <a:t>To prepare action plans with financial partners for scaling-up investments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2857282" y="4430450"/>
        <a:ext cx="1430312" cy="164403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31CD85-EBD5-49C0-A06B-948AAE28B35C}">
      <dsp:nvSpPr>
        <dsp:cNvPr id="0" name=""/>
        <dsp:cNvSpPr/>
      </dsp:nvSpPr>
      <dsp:spPr>
        <a:xfrm rot="5400000">
          <a:off x="2496972" y="2347599"/>
          <a:ext cx="2317428" cy="2016162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i="0" kern="1200" dirty="0">
              <a:latin typeface="Arial" panose="020B0604020202020204" pitchFamily="34" charset="0"/>
              <a:cs typeface="Arial" panose="020B0604020202020204" pitchFamily="34" charset="0"/>
            </a:rPr>
            <a:t>Action to Transaction meets for developers and financial institutions 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2961790" y="2558100"/>
        <a:ext cx="1387792" cy="1595163"/>
      </dsp:txXfrm>
    </dsp:sp>
    <dsp:sp modelId="{1A340A8B-A155-42E9-992B-2A1DDF12EA1C}">
      <dsp:nvSpPr>
        <dsp:cNvPr id="0" name=""/>
        <dsp:cNvSpPr/>
      </dsp:nvSpPr>
      <dsp:spPr>
        <a:xfrm>
          <a:off x="5760570" y="693418"/>
          <a:ext cx="2586250" cy="1390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39C0F5-4669-4193-A1AA-70B467E421E7}">
      <dsp:nvSpPr>
        <dsp:cNvPr id="0" name=""/>
        <dsp:cNvSpPr/>
      </dsp:nvSpPr>
      <dsp:spPr>
        <a:xfrm rot="5400000">
          <a:off x="1392077" y="387402"/>
          <a:ext cx="2361737" cy="2016162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i="0" kern="1200" dirty="0">
              <a:latin typeface="Arial" panose="020B0604020202020204" pitchFamily="34" charset="0"/>
              <a:cs typeface="Arial" panose="020B0604020202020204" pitchFamily="34" charset="0"/>
            </a:rPr>
            <a:t>Organization of regional  Investment, Innovation and best Practices  workshops.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876307" y="579440"/>
        <a:ext cx="1393276" cy="1632087"/>
      </dsp:txXfrm>
    </dsp:sp>
    <dsp:sp modelId="{A0277308-C2C7-40C4-A32A-6B1947790E13}">
      <dsp:nvSpPr>
        <dsp:cNvPr id="0" name=""/>
        <dsp:cNvSpPr/>
      </dsp:nvSpPr>
      <dsp:spPr>
        <a:xfrm rot="5400000">
          <a:off x="1413689" y="4242530"/>
          <a:ext cx="2317428" cy="2074853"/>
        </a:xfrm>
        <a:prstGeom prst="hexagon">
          <a:avLst>
            <a:gd name="adj" fmla="val 25000"/>
            <a:gd name="vf" fmla="val 11547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i="0" kern="1200" dirty="0">
              <a:latin typeface="Arial" panose="020B0604020202020204" pitchFamily="34" charset="0"/>
              <a:cs typeface="Arial" panose="020B0604020202020204" pitchFamily="34" charset="0"/>
            </a:rPr>
            <a:t>Conduct discussions with the Corporate sector, on the optimal terms and conditions for investment flows.</a:t>
          </a:r>
          <a:endParaRPr lang="en-US" sz="1400" kern="1200" dirty="0"/>
        </a:p>
      </dsp:txBody>
      <dsp:txXfrm rot="-5400000">
        <a:off x="1862686" y="4487266"/>
        <a:ext cx="1419433" cy="1585382"/>
      </dsp:txXfrm>
    </dsp:sp>
    <dsp:sp modelId="{F4DB032C-AB9B-487F-897D-CEF8EFFA0E1D}">
      <dsp:nvSpPr>
        <dsp:cNvPr id="0" name=""/>
        <dsp:cNvSpPr/>
      </dsp:nvSpPr>
      <dsp:spPr>
        <a:xfrm>
          <a:off x="4077" y="2682606"/>
          <a:ext cx="2502822" cy="1390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26E52-B154-4317-AB6A-727E7AC56381}">
      <dsp:nvSpPr>
        <dsp:cNvPr id="0" name=""/>
        <dsp:cNvSpPr/>
      </dsp:nvSpPr>
      <dsp:spPr>
        <a:xfrm rot="5400000">
          <a:off x="3589855" y="186343"/>
          <a:ext cx="2317428" cy="2386531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b="1" i="0" kern="1200" dirty="0">
              <a:latin typeface="Arial" panose="020B0604020202020204" pitchFamily="34" charset="0"/>
              <a:cs typeface="Arial" panose="020B0604020202020204" pitchFamily="34" charset="0"/>
            </a:rPr>
            <a:t>Establishment of an Off-Grid Fund.</a:t>
          </a:r>
          <a:endParaRPr lang="en-US" sz="16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3953059" y="607132"/>
        <a:ext cx="1591021" cy="1544952"/>
      </dsp:txXfrm>
    </dsp:sp>
    <dsp:sp modelId="{81927DE0-6A6F-4FE2-A414-36808AD8F86A}">
      <dsp:nvSpPr>
        <dsp:cNvPr id="0" name=""/>
        <dsp:cNvSpPr/>
      </dsp:nvSpPr>
      <dsp:spPr>
        <a:xfrm rot="5400000">
          <a:off x="4624084" y="2428867"/>
          <a:ext cx="2276016" cy="1897935"/>
        </a:xfrm>
        <a:prstGeom prst="hexagon">
          <a:avLst>
            <a:gd name="adj" fmla="val 25000"/>
            <a:gd name="vf" fmla="val 11547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i="0" kern="1200" dirty="0">
              <a:latin typeface="Arial" panose="020B0604020202020204" pitchFamily="34" charset="0"/>
              <a:cs typeface="Arial" panose="020B0604020202020204" pitchFamily="34" charset="0"/>
            </a:rPr>
            <a:t>Preparing a  toolkit for on affordable financing mechanisms for solar energy.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5103174" y="2587656"/>
        <a:ext cx="1317835" cy="1580358"/>
      </dsp:txXfrm>
    </dsp:sp>
    <dsp:sp modelId="{DD735474-3015-427D-8877-9B663D464DF3}">
      <dsp:nvSpPr>
        <dsp:cNvPr id="0" name=""/>
        <dsp:cNvSpPr/>
      </dsp:nvSpPr>
      <dsp:spPr>
        <a:xfrm>
          <a:off x="5760570" y="4649639"/>
          <a:ext cx="2586250" cy="1390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736FE1-9E98-499A-9D02-B25BBA930C65}">
      <dsp:nvSpPr>
        <dsp:cNvPr id="0" name=""/>
        <dsp:cNvSpPr/>
      </dsp:nvSpPr>
      <dsp:spPr>
        <a:xfrm rot="5400000">
          <a:off x="3627661" y="4255491"/>
          <a:ext cx="2293466" cy="201616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i="0" kern="1200" dirty="0">
              <a:latin typeface="Arial" panose="020B0604020202020204" pitchFamily="34" charset="0"/>
              <a:cs typeface="Arial" panose="020B0604020202020204" pitchFamily="34" charset="0"/>
            </a:rPr>
            <a:t>To coordinate CRMM study with the Task Force, Member Countries and the World Bank</a:t>
          </a:r>
          <a:r>
            <a:rPr lang="en-IN" sz="1600" b="0" i="0" kern="1200" dirty="0"/>
            <a:t>.</a:t>
          </a:r>
          <a:endParaRPr lang="en-US" sz="1600" kern="1200" dirty="0"/>
        </a:p>
      </dsp:txBody>
      <dsp:txXfrm rot="-5400000">
        <a:off x="4082025" y="4475975"/>
        <a:ext cx="1384738" cy="157519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B4D51E-3425-4977-B0B8-CF16B9C4D467}">
      <dsp:nvSpPr>
        <dsp:cNvPr id="0" name=""/>
        <dsp:cNvSpPr/>
      </dsp:nvSpPr>
      <dsp:spPr>
        <a:xfrm rot="5400000">
          <a:off x="88393" y="3922713"/>
          <a:ext cx="2391050" cy="2567836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b="1" i="0" kern="1200" dirty="0">
              <a:latin typeface="Arial" panose="020B0604020202020204" pitchFamily="34" charset="0"/>
              <a:cs typeface="Arial" panose="020B0604020202020204" pitchFamily="34" charset="0"/>
            </a:rPr>
            <a:t>Monitoring and field inspection of programme implementation</a:t>
          </a:r>
          <a:endParaRPr lang="en-US" sz="1400" b="1" kern="1200" dirty="0"/>
        </a:p>
      </dsp:txBody>
      <dsp:txXfrm rot="-5400000">
        <a:off x="427973" y="4409614"/>
        <a:ext cx="1711890" cy="1594034"/>
      </dsp:txXfrm>
    </dsp:sp>
    <dsp:sp modelId="{9BC4F9C3-812B-4D08-9239-E807296E39D5}">
      <dsp:nvSpPr>
        <dsp:cNvPr id="0" name=""/>
        <dsp:cNvSpPr/>
      </dsp:nvSpPr>
      <dsp:spPr>
        <a:xfrm>
          <a:off x="0" y="2545215"/>
          <a:ext cx="1342024" cy="143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Arial" panose="020B0604020202020204" pitchFamily="34" charset="0"/>
              <a:cs typeface="Arial" panose="020B0604020202020204" pitchFamily="34" charset="0"/>
            </a:rPr>
            <a:t>Activities Proposed  for Year 2019-20</a:t>
          </a:r>
        </a:p>
      </dsp:txBody>
      <dsp:txXfrm>
        <a:off x="0" y="2545215"/>
        <a:ext cx="1342024" cy="1434630"/>
      </dsp:txXfrm>
    </dsp:sp>
    <dsp:sp modelId="{689B1C20-9502-4B98-89F6-044DFF82807D}">
      <dsp:nvSpPr>
        <dsp:cNvPr id="0" name=""/>
        <dsp:cNvSpPr/>
      </dsp:nvSpPr>
      <dsp:spPr>
        <a:xfrm rot="5400000">
          <a:off x="2488523" y="4177379"/>
          <a:ext cx="2391050" cy="2080213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b="1" i="0" kern="1200" dirty="0">
              <a:latin typeface="Arial" panose="020B0604020202020204" pitchFamily="34" charset="0"/>
              <a:cs typeface="Arial" panose="020B0604020202020204" pitchFamily="34" charset="0"/>
            </a:rPr>
            <a:t>Organization of seminars and workshops</a:t>
          </a:r>
          <a:endParaRPr lang="en-US" sz="16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2968107" y="4394566"/>
        <a:ext cx="1431881" cy="1645840"/>
      </dsp:txXfrm>
    </dsp:sp>
    <dsp:sp modelId="{09F66E10-71C9-4F23-A008-0509C38FE9C2}">
      <dsp:nvSpPr>
        <dsp:cNvPr id="0" name=""/>
        <dsp:cNvSpPr/>
      </dsp:nvSpPr>
      <dsp:spPr>
        <a:xfrm rot="5400000">
          <a:off x="1203474" y="2105690"/>
          <a:ext cx="2391050" cy="2238954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b="1" kern="1200" dirty="0">
              <a:latin typeface="Arial" panose="020B0604020202020204" pitchFamily="34" charset="0"/>
              <a:cs typeface="Arial" panose="020B0604020202020204" pitchFamily="34" charset="0"/>
            </a:rPr>
            <a:t>Acquiring data for demand </a:t>
          </a:r>
          <a:r>
            <a:rPr lang="en-IN" sz="1200" b="1" kern="1200" dirty="0" err="1">
              <a:latin typeface="Arial" panose="020B0604020202020204" pitchFamily="34" charset="0"/>
              <a:cs typeface="Arial" panose="020B0604020202020204" pitchFamily="34" charset="0"/>
            </a:rPr>
            <a:t>aggrregation</a:t>
          </a:r>
          <a:r>
            <a:rPr lang="en-IN" sz="1200" b="1" kern="1200" dirty="0">
              <a:latin typeface="Arial" panose="020B0604020202020204" pitchFamily="34" charset="0"/>
              <a:cs typeface="Arial" panose="020B0604020202020204" pitchFamily="34" charset="0"/>
            </a:rPr>
            <a:t>, conceptualization models and targets.</a:t>
          </a:r>
          <a:endParaRPr lang="en-US" sz="12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640813" y="2415476"/>
        <a:ext cx="1516372" cy="1619382"/>
      </dsp:txXfrm>
    </dsp:sp>
    <dsp:sp modelId="{1F696077-95B4-4E4D-9638-0D492DD1A6BD}">
      <dsp:nvSpPr>
        <dsp:cNvPr id="0" name=""/>
        <dsp:cNvSpPr/>
      </dsp:nvSpPr>
      <dsp:spPr>
        <a:xfrm>
          <a:off x="893260" y="2507852"/>
          <a:ext cx="2582334" cy="143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83297B-12C6-42C6-A9E4-12B9B1A2D395}">
      <dsp:nvSpPr>
        <dsp:cNvPr id="0" name=""/>
        <dsp:cNvSpPr/>
      </dsp:nvSpPr>
      <dsp:spPr>
        <a:xfrm rot="5400000">
          <a:off x="147120" y="209934"/>
          <a:ext cx="2391050" cy="208021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latin typeface="Arial" panose="020B0604020202020204" pitchFamily="34" charset="0"/>
              <a:cs typeface="Arial" panose="020B0604020202020204" pitchFamily="34" charset="0"/>
            </a:rPr>
            <a:t> Assisting in specifications, standards, performance benchmarks, testing and certification protocol.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626704" y="427121"/>
        <a:ext cx="1431881" cy="1645840"/>
      </dsp:txXfrm>
    </dsp:sp>
    <dsp:sp modelId="{67B1518E-BCA4-4A94-A2AC-A82BA12333CF}">
      <dsp:nvSpPr>
        <dsp:cNvPr id="0" name=""/>
        <dsp:cNvSpPr/>
      </dsp:nvSpPr>
      <dsp:spPr>
        <a:xfrm rot="5400000">
          <a:off x="3463603" y="2222385"/>
          <a:ext cx="2391050" cy="2080213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300" b="1" i="0" kern="1200" dirty="0">
              <a:latin typeface="Arial" panose="020B0604020202020204" pitchFamily="34" charset="0"/>
              <a:cs typeface="Arial" panose="020B0604020202020204" pitchFamily="34" charset="0"/>
            </a:rPr>
            <a:t>Development of Base document on Global Tendering &amp; best practices for procurements, installation &amp; maintenance.</a:t>
          </a:r>
          <a:endParaRPr lang="en-US" sz="13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3943187" y="2439572"/>
        <a:ext cx="1431881" cy="1645840"/>
      </dsp:txXfrm>
    </dsp:sp>
    <dsp:sp modelId="{8B3E23C1-394F-477D-BF76-95A0CBD319F8}">
      <dsp:nvSpPr>
        <dsp:cNvPr id="0" name=""/>
        <dsp:cNvSpPr/>
      </dsp:nvSpPr>
      <dsp:spPr>
        <a:xfrm>
          <a:off x="0" y="2445025"/>
          <a:ext cx="1871223" cy="1434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6DB46B-4545-42DC-A293-6A202DD3C8FB}">
      <dsp:nvSpPr>
        <dsp:cNvPr id="0" name=""/>
        <dsp:cNvSpPr/>
      </dsp:nvSpPr>
      <dsp:spPr>
        <a:xfrm rot="5400000">
          <a:off x="2305922" y="235398"/>
          <a:ext cx="2391050" cy="208021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i="0" kern="1200" dirty="0">
              <a:latin typeface="Arial" panose="020B0604020202020204" pitchFamily="34" charset="0"/>
              <a:cs typeface="Arial" panose="020B0604020202020204" pitchFamily="34" charset="0"/>
            </a:rPr>
            <a:t>Facilitating in preparation of bankable Projects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2785506" y="452585"/>
        <a:ext cx="1431881" cy="164584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31CD85-EBD5-49C0-A06B-948AAE28B35C}">
      <dsp:nvSpPr>
        <dsp:cNvPr id="0" name=""/>
        <dsp:cNvSpPr/>
      </dsp:nvSpPr>
      <dsp:spPr>
        <a:xfrm rot="5400000">
          <a:off x="2530933" y="2097497"/>
          <a:ext cx="2479926" cy="218069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300" b="1" kern="1200" dirty="0">
              <a:latin typeface="Arial" panose="020B0604020202020204" pitchFamily="34" charset="0"/>
              <a:cs typeface="Arial" panose="020B0604020202020204" pitchFamily="34" charset="0"/>
            </a:rPr>
            <a:t>Assisting Member countries in adopting progressive rooftop solar policies and regulations, business models, grid-connectivity and net-metering processes.</a:t>
          </a:r>
          <a:endParaRPr lang="en-US" sz="13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3022070" y="2336267"/>
        <a:ext cx="1497652" cy="1703156"/>
      </dsp:txXfrm>
    </dsp:sp>
    <dsp:sp modelId="{1A340A8B-A155-42E9-992B-2A1DDF12EA1C}">
      <dsp:nvSpPr>
        <dsp:cNvPr id="0" name=""/>
        <dsp:cNvSpPr/>
      </dsp:nvSpPr>
      <dsp:spPr>
        <a:xfrm>
          <a:off x="5972254" y="1447411"/>
          <a:ext cx="2681287" cy="14415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39C0F5-4669-4193-A1AA-70B467E421E7}">
      <dsp:nvSpPr>
        <dsp:cNvPr id="0" name=""/>
        <dsp:cNvSpPr/>
      </dsp:nvSpPr>
      <dsp:spPr>
        <a:xfrm rot="5400000">
          <a:off x="3649677" y="182424"/>
          <a:ext cx="2402587" cy="2090251"/>
        </a:xfrm>
        <a:prstGeom prst="hexagon">
          <a:avLst>
            <a:gd name="adj" fmla="val 25000"/>
            <a:gd name="vf" fmla="val 11547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i="0" kern="1200" dirty="0">
              <a:latin typeface="Arial" panose="020B0604020202020204" pitchFamily="34" charset="0"/>
              <a:cs typeface="Arial" panose="020B0604020202020204" pitchFamily="34" charset="0"/>
            </a:rPr>
            <a:t>Development of rooftop potential assessment reports and country plans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4131576" y="400659"/>
        <a:ext cx="1438789" cy="1653781"/>
      </dsp:txXfrm>
    </dsp:sp>
    <dsp:sp modelId="{A0277308-C2C7-40C4-A32A-6B1947790E13}">
      <dsp:nvSpPr>
        <dsp:cNvPr id="0" name=""/>
        <dsp:cNvSpPr/>
      </dsp:nvSpPr>
      <dsp:spPr>
        <a:xfrm rot="5400000">
          <a:off x="1409327" y="172002"/>
          <a:ext cx="2402587" cy="2151098"/>
        </a:xfrm>
        <a:prstGeom prst="hexagon">
          <a:avLst>
            <a:gd name="adj" fmla="val 25000"/>
            <a:gd name="vf" fmla="val 11547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i="0" kern="1200" dirty="0">
              <a:latin typeface="Arial" panose="020B0604020202020204" pitchFamily="34" charset="0"/>
              <a:cs typeface="Arial" panose="020B0604020202020204" pitchFamily="34" charset="0"/>
            </a:rPr>
            <a:t>Assisting ISA Member Countries in identification of contractors, financers and banks.</a:t>
          </a:r>
          <a:endParaRPr lang="en-US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874824" y="425732"/>
        <a:ext cx="1471592" cy="1643639"/>
      </dsp:txXfrm>
    </dsp:sp>
    <dsp:sp modelId="{F4DB032C-AB9B-487F-897D-CEF8EFFA0E1D}">
      <dsp:nvSpPr>
        <dsp:cNvPr id="0" name=""/>
        <dsp:cNvSpPr/>
      </dsp:nvSpPr>
      <dsp:spPr>
        <a:xfrm>
          <a:off x="4227" y="3525397"/>
          <a:ext cx="2594794" cy="14415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26E52-B154-4317-AB6A-727E7AC56381}">
      <dsp:nvSpPr>
        <dsp:cNvPr id="0" name=""/>
        <dsp:cNvSpPr/>
      </dsp:nvSpPr>
      <dsp:spPr>
        <a:xfrm rot="5400000">
          <a:off x="1425485" y="4129271"/>
          <a:ext cx="2402587" cy="2090251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b="1" i="0" kern="1200" dirty="0">
              <a:latin typeface="Arial" panose="020B0604020202020204" pitchFamily="34" charset="0"/>
              <a:cs typeface="Arial" panose="020B0604020202020204" pitchFamily="34" charset="0"/>
            </a:rPr>
            <a:t>Development  of media outreach for SSMG &amp; SRS programme</a:t>
          </a:r>
          <a:endParaRPr lang="en-US" sz="16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1907384" y="4347506"/>
        <a:ext cx="1438789" cy="16537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188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4463" y="0"/>
            <a:ext cx="3024187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4D2B1-2B12-45B3-B84F-C3C489F8A109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46125" y="1143000"/>
            <a:ext cx="5487988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0550"/>
            <a:ext cx="5583238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188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4463" y="8685213"/>
            <a:ext cx="3024187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2A3A71-764E-44B9-A0F1-4B5FE7B367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1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769E2-04E5-46F3-9DA8-7FAF17321490}" type="datetime1">
              <a:rPr lang="en-US" smtClean="0"/>
              <a:pPr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15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2B4BD-A0AF-4695-9A0B-00A5D2AF7F16}" type="datetime1">
              <a:rPr lang="en-US" smtClean="0"/>
              <a:pPr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086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79385-421D-4350-A8C4-FBD872D57316}" type="datetime1">
              <a:rPr lang="en-US" smtClean="0"/>
              <a:pPr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003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7A1C2-3E99-483E-9351-1AA008A2DA94}" type="datetime1">
              <a:rPr lang="en-US" smtClean="0"/>
              <a:pPr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670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EF62A-F208-4FE7-A885-46D0FD02905E}" type="datetime1">
              <a:rPr lang="en-US" smtClean="0"/>
              <a:pPr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91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3293C-0EA3-4595-B60F-7F41C6883B23}" type="datetime1">
              <a:rPr lang="en-US" smtClean="0"/>
              <a:pPr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740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0257-ACD4-4E31-A6E3-805905C2F548}" type="datetime1">
              <a:rPr lang="en-US" smtClean="0"/>
              <a:pPr/>
              <a:t>10/2/2018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224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D3416-A377-4A7B-AFAB-BC472EE0F201}" type="datetime1">
              <a:rPr lang="en-US" smtClean="0"/>
              <a:pPr/>
              <a:t>10/2/2018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797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CDB6-6E92-4A33-9DB3-B13CA109B46E}" type="datetime1">
              <a:rPr lang="en-US" smtClean="0"/>
              <a:pPr/>
              <a:t>10/2/2018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2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7B229-2B5E-43EE-AB8A-1496DAA55FF0}" type="datetime1">
              <a:rPr lang="en-US" smtClean="0"/>
              <a:pPr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159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2B6C-63F6-4E43-B09F-06AD6DD611F3}" type="datetime1">
              <a:rPr lang="en-US" smtClean="0"/>
              <a:pPr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412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1CCA2-CB60-47A4-9369-2B4F2D9F03FB}" type="datetime1">
              <a:rPr lang="en-US" smtClean="0"/>
              <a:pPr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A5689-CC82-43E9-9650-4611684D07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9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EF4E260-B79D-41D8-90EB-C84807CD77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135" y="476778"/>
            <a:ext cx="7212450" cy="59206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686AD50-C6DC-4D98-A467-9AC1F3C2D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230880" y="4424906"/>
            <a:ext cx="3657600" cy="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241208F6-8B1C-4098-9388-150BC8E447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51452" y="476778"/>
            <a:ext cx="3864383" cy="5920653"/>
          </a:xfrm>
          <a:prstGeom prst="rect">
            <a:avLst/>
          </a:prstGeom>
          <a:solidFill>
            <a:srgbClr val="A6A6A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52229" y="2123416"/>
            <a:ext cx="3961636" cy="3038947"/>
          </a:xfrm>
        </p:spPr>
        <p:txBody>
          <a:bodyPr>
            <a:normAutofit fontScale="90000"/>
          </a:bodyPr>
          <a:lstStyle/>
          <a:p>
            <a:br>
              <a:rPr kumimoji="1" lang="en-US" sz="4400" b="1" dirty="0">
                <a:ln w="11430"/>
                <a:solidFill>
                  <a:srgbClr val="0070C0"/>
                </a:solidFill>
                <a:cs typeface="Arial" pitchFamily="34" charset="0"/>
              </a:rPr>
            </a:br>
            <a:br>
              <a:rPr kumimoji="1" lang="en-US" sz="4400" b="1" dirty="0">
                <a:ln w="11430"/>
                <a:solidFill>
                  <a:srgbClr val="0070C0"/>
                </a:solidFill>
                <a:cs typeface="Arial" pitchFamily="34" charset="0"/>
              </a:rPr>
            </a:br>
            <a:r>
              <a:rPr kumimoji="1" lang="en-US" sz="4400" b="1" dirty="0">
                <a:ln w="11430"/>
                <a:solidFill>
                  <a:srgbClr val="0070C0"/>
                </a:solidFill>
                <a:cs typeface="Arial" pitchFamily="34" charset="0"/>
              </a:rPr>
              <a:t>Work-</a:t>
            </a:r>
            <a:r>
              <a:rPr kumimoji="1" lang="en-US" sz="4400" b="1" dirty="0" err="1">
                <a:ln w="11430"/>
                <a:solidFill>
                  <a:srgbClr val="0070C0"/>
                </a:solidFill>
                <a:cs typeface="Arial" pitchFamily="34" charset="0"/>
              </a:rPr>
              <a:t>programme</a:t>
            </a:r>
            <a:r>
              <a:rPr kumimoji="1" lang="en-US" sz="4400" b="1" dirty="0">
                <a:ln w="11430"/>
                <a:solidFill>
                  <a:srgbClr val="0070C0"/>
                </a:solidFill>
                <a:cs typeface="Arial" pitchFamily="34" charset="0"/>
              </a:rPr>
              <a:t> and budget             (2019-2020)</a:t>
            </a:r>
            <a:br>
              <a:rPr kumimoji="1" lang="en-US" sz="4400" b="1" dirty="0">
                <a:ln w="11430"/>
                <a:solidFill>
                  <a:srgbClr val="0070C0"/>
                </a:solidFill>
                <a:cs typeface="Arial" pitchFamily="34" charset="0"/>
              </a:rPr>
            </a:br>
            <a:br>
              <a:rPr kumimoji="1" lang="en-US" sz="4400" b="1" dirty="0">
                <a:ln w="11430"/>
                <a:solidFill>
                  <a:srgbClr val="0070C0"/>
                </a:solidFill>
                <a:cs typeface="Arial" pitchFamily="34" charset="0"/>
              </a:rPr>
            </a:br>
            <a:r>
              <a:rPr kumimoji="1" lang="en-US" sz="3600" b="1" dirty="0">
                <a:ln w="11430"/>
                <a:cs typeface="Arial" pitchFamily="34" charset="0"/>
              </a:rPr>
              <a:t>First Assembly of the ISA</a:t>
            </a:r>
            <a:endParaRPr lang="en-US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52DED7-9C65-4D60-8801-5DCCEE5ABD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669" y="2123416"/>
            <a:ext cx="5681472" cy="2627376"/>
          </a:xfrm>
          <a:prstGeom prst="rect">
            <a:avLst/>
          </a:prstGeom>
        </p:spPr>
      </p:pic>
      <p:pic>
        <p:nvPicPr>
          <p:cNvPr id="8" name="Picture 8" descr="http://www.isolaralliance.com/img/logo.jpg">
            <a:extLst>
              <a:ext uri="{FF2B5EF4-FFF2-40B4-BE49-F238E27FC236}">
                <a16:creationId xmlns:a16="http://schemas.microsoft.com/office/drawing/2014/main" id="{5146D1E6-9257-4833-A3AB-06EA1D0D08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2577" y="0"/>
            <a:ext cx="178627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1715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9526" y="347010"/>
            <a:ext cx="9190182" cy="560942"/>
          </a:xfrm>
        </p:spPr>
        <p:txBody>
          <a:bodyPr>
            <a:normAutofit fontScale="90000"/>
          </a:bodyPr>
          <a:lstStyle/>
          <a:p>
            <a:r>
              <a:rPr lang="en-US" sz="2000" b="1" dirty="0">
                <a:latin typeface="+mn-lt"/>
                <a:ea typeface="+mn-ea"/>
                <a:cs typeface="+mn-cs"/>
              </a:rPr>
              <a:t>Corpus Fund</a:t>
            </a:r>
            <a:br>
              <a:rPr lang="en-US" sz="2800" b="1" dirty="0"/>
            </a:br>
            <a:endParaRPr lang="en-US" sz="28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7359508"/>
              </p:ext>
            </p:extLst>
          </p:nvPr>
        </p:nvGraphicFramePr>
        <p:xfrm>
          <a:off x="1766454" y="700518"/>
          <a:ext cx="10137756" cy="29107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6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8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3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59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59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37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137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6170"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Sources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Year 2016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Year</a:t>
                      </a:r>
                      <a:r>
                        <a:rPr lang="en-US" sz="1500" baseline="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 2017</a:t>
                      </a:r>
                      <a:endParaRPr lang="en-US" sz="1500" dirty="0">
                        <a:latin typeface="Arial" panose="020B0604020202020204" pitchFamily="34" charset="0"/>
                        <a:ea typeface="Yu Gothic UI Semilight" pitchFamily="34" charset="-128"/>
                        <a:cs typeface="Arial" panose="020B0604020202020204" pitchFamily="34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Year 2018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Year 2019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Year 2020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441"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Opening Balance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16.64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18.35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26.67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28.42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endParaRPr lang="en-US" sz="1500" dirty="0">
                        <a:latin typeface="Arial" panose="020B0604020202020204" pitchFamily="34" charset="0"/>
                        <a:ea typeface="Yu Gothic UI Semilight" pitchFamily="34" charset="-128"/>
                        <a:cs typeface="Arial" panose="020B0604020202020204" pitchFamily="34" charset="0"/>
                      </a:endParaRP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7441"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Government of India (GOI)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15.38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15.38</a:t>
                      </a: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7441"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Others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endParaRPr lang="en-US" sz="1500" dirty="0">
                        <a:latin typeface="Arial" panose="020B0604020202020204" pitchFamily="34" charset="0"/>
                        <a:ea typeface="Yu Gothic UI Semilight" pitchFamily="34" charset="-128"/>
                        <a:cs typeface="Arial" panose="020B0604020202020204" pitchFamily="34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endParaRPr lang="en-US" sz="1500" dirty="0">
                        <a:latin typeface="Arial" panose="020B0604020202020204" pitchFamily="34" charset="0"/>
                        <a:ea typeface="Yu Gothic UI Semilight" pitchFamily="34" charset="-128"/>
                        <a:cs typeface="Arial" panose="020B0604020202020204" pitchFamily="34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endParaRPr lang="en-US" sz="1500" dirty="0">
                        <a:latin typeface="Arial" panose="020B0604020202020204" pitchFamily="34" charset="0"/>
                        <a:ea typeface="Yu Gothic UI Semilight" pitchFamily="34" charset="-128"/>
                        <a:cs typeface="Arial" panose="020B0604020202020204" pitchFamily="34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endParaRPr lang="en-US" sz="1500" dirty="0">
                        <a:latin typeface="Arial" panose="020B0604020202020204" pitchFamily="34" charset="0"/>
                        <a:ea typeface="Yu Gothic UI Semilight" pitchFamily="34" charset="-128"/>
                        <a:cs typeface="Arial" panose="020B0604020202020204" pitchFamily="34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endParaRPr lang="en-US" sz="1500" dirty="0">
                        <a:latin typeface="Arial" panose="020B0604020202020204" pitchFamily="34" charset="0"/>
                        <a:ea typeface="Yu Gothic UI Semilight" pitchFamily="34" charset="-128"/>
                        <a:cs typeface="Arial" panose="020B0604020202020204" pitchFamily="34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endParaRPr lang="en-US" sz="1500" dirty="0">
                        <a:latin typeface="Arial" panose="020B0604020202020204" pitchFamily="34" charset="0"/>
                        <a:ea typeface="Yu Gothic UI Semilight" pitchFamily="34" charset="-128"/>
                        <a:cs typeface="Arial" panose="020B0604020202020204" pitchFamily="34" charset="0"/>
                      </a:endParaRP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7441">
                <a:tc>
                  <a:txBody>
                    <a:bodyPr/>
                    <a:lstStyle/>
                    <a:p>
                      <a:pPr algn="l"/>
                      <a:r>
                        <a:rPr lang="en-US" sz="1500" b="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 - Public</a:t>
                      </a:r>
                      <a:r>
                        <a:rPr lang="en-US" sz="1500" b="0" baseline="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 Sector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1.03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1.00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3.97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u="none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u="none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6.00</a:t>
                      </a: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7441">
                <a:tc>
                  <a:txBody>
                    <a:bodyPr/>
                    <a:lstStyle/>
                    <a:p>
                      <a:pPr algn="l"/>
                      <a:r>
                        <a:rPr lang="en-US" sz="1500" b="0" u="none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 - Private Sector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u="none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u="none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u="none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3.00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u="none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u="none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u="none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3.00</a:t>
                      </a: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7441">
                <a:tc>
                  <a:txBody>
                    <a:bodyPr/>
                    <a:lstStyle/>
                    <a:p>
                      <a:r>
                        <a:rPr lang="en-US" sz="1500" b="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Interest*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0.23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0.71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1.35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1.75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1.75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5.79</a:t>
                      </a: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7441">
                <a:tc>
                  <a:txBody>
                    <a:bodyPr/>
                    <a:lstStyle/>
                    <a:p>
                      <a:r>
                        <a:rPr lang="en-US" sz="1500" b="1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1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16.64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1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18.35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1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26.67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1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28.42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1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30.17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1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30.17</a:t>
                      </a: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349597" y="3539836"/>
            <a:ext cx="264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US$ (in million)</a:t>
            </a:r>
          </a:p>
          <a:p>
            <a:pPr algn="r"/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1640130" y="6418064"/>
            <a:ext cx="10437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 As per the Financial Regulations, interest on Corpus Fund will not be utilized till the time Host countries ceases to finance ISA’s annual recurring expenditure (2021).</a:t>
            </a:r>
          </a:p>
          <a:p>
            <a:r>
              <a:rPr lang="en-US" sz="1200" dirty="0"/>
              <a:t>** Receivable: Taxes to be reimbursed by NISE.</a:t>
            </a:r>
          </a:p>
        </p:txBody>
      </p:sp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237842C1-9784-4075-B1E8-927EF413EB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0429538"/>
              </p:ext>
            </p:extLst>
          </p:nvPr>
        </p:nvGraphicFramePr>
        <p:xfrm>
          <a:off x="1773382" y="3886200"/>
          <a:ext cx="10123901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62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56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4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68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68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4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79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96701">
                <a:tc gridSpan="2"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Particular</a:t>
                      </a:r>
                    </a:p>
                  </a:txBody>
                  <a:tcPr marL="121920" marR="121920"/>
                </a:tc>
                <a:tc hMerge="1">
                  <a:txBody>
                    <a:bodyPr/>
                    <a:lstStyle/>
                    <a:p>
                      <a:endParaRPr lang="en-US" sz="1600" dirty="0">
                        <a:latin typeface="Yu Gothic UI Semilight" pitchFamily="34" charset="-128"/>
                        <a:ea typeface="Yu Gothic UI Semilight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2019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2020</a:t>
                      </a: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701">
                <a:tc gridSpan="2">
                  <a:txBody>
                    <a:bodyPr/>
                    <a:lstStyle/>
                    <a:p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Opening Balance (A)</a:t>
                      </a:r>
                    </a:p>
                  </a:txBody>
                  <a:tcPr marL="121920" marR="121920"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ea typeface="Yu Gothic UI Semilight" pitchFamily="34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2.37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4.40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4.63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2.68</a:t>
                      </a: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6701">
                <a:tc rowSpan="4">
                  <a:txBody>
                    <a:bodyPr/>
                    <a:lstStyle/>
                    <a:p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Inflow 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General Grant from GOI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2.31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2.31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2.31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2.31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2.31</a:t>
                      </a: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7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Interest - General</a:t>
                      </a:r>
                      <a:r>
                        <a:rPr lang="en-US" sz="1500" baseline="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 Grant</a:t>
                      </a:r>
                      <a:endParaRPr lang="en-US" sz="1500" dirty="0">
                        <a:latin typeface="Arial" panose="020B0604020202020204" pitchFamily="34" charset="0"/>
                        <a:ea typeface="Yu Gothic UI Semilight" pitchFamily="34" charset="-128"/>
                        <a:cs typeface="Arial" panose="020B0604020202020204" pitchFamily="34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0.10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0.17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0.33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0.29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0.37</a:t>
                      </a: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6701">
                <a:tc vMerge="1">
                  <a:txBody>
                    <a:bodyPr/>
                    <a:lstStyle/>
                    <a:p>
                      <a:endParaRPr lang="en-US" sz="1600" dirty="0">
                        <a:latin typeface="Yu Gothic UI Semilight" pitchFamily="34" charset="-128"/>
                        <a:ea typeface="Yu Gothic UI Semilight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Receivable**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1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0.13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1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1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6701">
                <a:tc vMerge="1">
                  <a:txBody>
                    <a:bodyPr/>
                    <a:lstStyle/>
                    <a:p>
                      <a:endParaRPr lang="en-US" sz="1600" dirty="0">
                        <a:latin typeface="Yu Gothic UI Semilight" pitchFamily="34" charset="-128"/>
                        <a:ea typeface="Yu Gothic UI Semilight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Total (B)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1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2.41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1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2.48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1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2.77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1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2.60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1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2.68</a:t>
                      </a: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6701">
                <a:tc gridSpan="2">
                  <a:txBody>
                    <a:bodyPr/>
                    <a:lstStyle/>
                    <a:p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Outflow (C)</a:t>
                      </a:r>
                    </a:p>
                  </a:txBody>
                  <a:tcPr marL="121920" marR="121920"/>
                </a:tc>
                <a:tc hMerge="1"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ea typeface="Yu Gothic UI Semilight" pitchFamily="34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0.04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0.45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2.54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4.55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4.84</a:t>
                      </a: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6701">
                <a:tc gridSpan="2"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Closing Balance [(A) + (B) - (C)]</a:t>
                      </a:r>
                    </a:p>
                  </a:txBody>
                  <a:tcPr marL="121920" marR="121920"/>
                </a:tc>
                <a:tc hMerge="1">
                  <a:txBody>
                    <a:bodyPr/>
                    <a:lstStyle/>
                    <a:p>
                      <a:endParaRPr lang="en-US" sz="1800" b="1" dirty="0">
                        <a:latin typeface="Arial" panose="020B0604020202020204" pitchFamily="34" charset="0"/>
                        <a:ea typeface="Yu Gothic UI Semilight" pitchFamily="34" charset="-128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1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2.37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1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4.40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1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4.63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1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2.68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b="1" dirty="0">
                          <a:latin typeface="Arial" panose="020B0604020202020204" pitchFamily="34" charset="0"/>
                          <a:ea typeface="Yu Gothic UI Semilight" pitchFamily="34" charset="-128"/>
                          <a:cs typeface="Arial" panose="020B0604020202020204" pitchFamily="34" charset="0"/>
                        </a:rPr>
                        <a:t>0.52</a:t>
                      </a: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6B7D3F5-2FA5-4517-87BD-3665B8A0CE5B}"/>
              </a:ext>
            </a:extLst>
          </p:cNvPr>
          <p:cNvSpPr txBox="1"/>
          <p:nvPr/>
        </p:nvSpPr>
        <p:spPr>
          <a:xfrm>
            <a:off x="1759526" y="3539836"/>
            <a:ext cx="7486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General Fund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B64A11B-4C9A-442C-AB09-D4B8EC7B4394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1640131" cy="6858000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of Fund Flow</a:t>
            </a:r>
            <a:br>
              <a:rPr lang="en-US" sz="3600" dirty="0">
                <a:solidFill>
                  <a:schemeClr val="bg1"/>
                </a:solidFill>
              </a:rPr>
            </a:b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13" name="Picture 8" descr="http://www.isolaralliance.com/img/logo.jpg">
            <a:extLst>
              <a:ext uri="{FF2B5EF4-FFF2-40B4-BE49-F238E27FC236}">
                <a16:creationId xmlns:a16="http://schemas.microsoft.com/office/drawing/2014/main" id="{25FDE131-FB9C-4F28-8DF8-195D5C2E2B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5328" y="11947"/>
            <a:ext cx="178627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B64A11B-4C9A-442C-AB09-D4B8EC7B4394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1598556" cy="6858000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of Fund Flow (Cont…)</a:t>
            </a:r>
            <a:br>
              <a:rPr lang="en-US" sz="3600" dirty="0">
                <a:solidFill>
                  <a:schemeClr val="bg1"/>
                </a:solidFill>
              </a:rPr>
            </a:br>
            <a:endParaRPr lang="en-US" sz="3600" dirty="0">
              <a:solidFill>
                <a:schemeClr val="bg1"/>
              </a:solidFill>
            </a:endParaRP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678369473"/>
              </p:ext>
            </p:extLst>
          </p:nvPr>
        </p:nvGraphicFramePr>
        <p:xfrm>
          <a:off x="1661716" y="364342"/>
          <a:ext cx="10530284" cy="6129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8" descr="http://www.isolaralliance.com/img/logo.jpg">
            <a:extLst>
              <a:ext uri="{FF2B5EF4-FFF2-40B4-BE49-F238E27FC236}">
                <a16:creationId xmlns:a16="http://schemas.microsoft.com/office/drawing/2014/main" id="{A432D82D-BB1A-467F-B7AB-B76BB9CB31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2700" y="0"/>
            <a:ext cx="178627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155031"/>
              </p:ext>
            </p:extLst>
          </p:nvPr>
        </p:nvGraphicFramePr>
        <p:xfrm>
          <a:off x="1676400" y="570707"/>
          <a:ext cx="10312571" cy="603725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656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96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2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55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17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1071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Yu Gothic UI Semilight" pitchFamily="34" charset="-128"/>
                        </a:rPr>
                        <a:t>Thematic Areas</a:t>
                      </a:r>
                      <a:endParaRPr lang="en-US" sz="1400" dirty="0">
                        <a:latin typeface="+mn-lt"/>
                        <a:ea typeface="Yu Gothic UI Semilight" pitchFamily="34" charset="-128"/>
                        <a:cs typeface="Times New Roman"/>
                      </a:endParaRPr>
                    </a:p>
                  </a:txBody>
                  <a:tcPr marT="0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latin typeface="+mn-lt"/>
                          <a:ea typeface="Yu Gothic UI Semilight" pitchFamily="34" charset="-128"/>
                          <a:cs typeface="+mn-cs"/>
                        </a:rPr>
                        <a:t>Proposed budget for  2019 (in US$) </a:t>
                      </a:r>
                      <a:endParaRPr lang="en-US" sz="1400" dirty="0">
                        <a:latin typeface="+mj-lt"/>
                        <a:ea typeface="Yu Gothic UI Semilight" pitchFamily="34" charset="-128"/>
                        <a:cs typeface="Times New Roman"/>
                      </a:endParaRPr>
                    </a:p>
                  </a:txBody>
                  <a:tcPr marT="0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latin typeface="+mn-lt"/>
                          <a:ea typeface="Yu Gothic UI Semilight" pitchFamily="34" charset="-128"/>
                          <a:cs typeface="+mn-cs"/>
                        </a:rPr>
                        <a:t>Prospective budget for 2020 (in US$)</a:t>
                      </a:r>
                      <a:endParaRPr lang="en-US" sz="1400" b="1" kern="1200" dirty="0">
                        <a:solidFill>
                          <a:schemeClr val="lt1"/>
                        </a:solidFill>
                        <a:latin typeface="+mn-lt"/>
                        <a:ea typeface="Yu Gothic UI Semilight" pitchFamily="34" charset="-128"/>
                        <a:cs typeface="Times New Roman"/>
                      </a:endParaRPr>
                    </a:p>
                  </a:txBody>
                  <a:tcPr marT="0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+mn-lt"/>
                          <a:ea typeface="Yu Gothic UI Semilight" pitchFamily="34" charset="-128"/>
                        </a:rPr>
                        <a:t>Proposed budget for  2019 and 2020 (in US$)</a:t>
                      </a:r>
                      <a:endParaRPr lang="en-US" sz="1400" b="1" dirty="0">
                        <a:latin typeface="+mn-lt"/>
                        <a:ea typeface="Yu Gothic UI Semilight" pitchFamily="34" charset="-128"/>
                        <a:cs typeface="Times New Roman"/>
                      </a:endParaRPr>
                    </a:p>
                  </a:txBody>
                  <a:tcPr marT="0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Yu Gothic UI Semilight" pitchFamily="34" charset="-128"/>
                        </a:rPr>
                        <a:t>Proportion of the total budget (%)</a:t>
                      </a:r>
                      <a:endParaRPr lang="en-US" sz="1400" dirty="0">
                        <a:latin typeface="+mn-lt"/>
                        <a:ea typeface="Yu Gothic UI Semilight" pitchFamily="34" charset="-128"/>
                        <a:cs typeface="Times New Roman"/>
                      </a:endParaRPr>
                    </a:p>
                  </a:txBody>
                  <a:tcPr marT="0" marB="0" anchor="ctr"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4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Yu Gothic UI Semilight" pitchFamily="34" charset="-128"/>
                          <a:cs typeface="+mn-cs"/>
                        </a:rPr>
                        <a:t>Affordable Finance at Scale Programme 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264,000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264,000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528,000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5.62%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5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Yu Gothic UI Semilight" pitchFamily="34" charset="-128"/>
                          <a:cs typeface="+mn-cs"/>
                        </a:rPr>
                        <a:t>Scaling Solar Applications for Agriculture Use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Yu Gothic UI Semilight" pitchFamily="34" charset="-128"/>
                          <a:cs typeface="+mn-cs"/>
                        </a:rPr>
                        <a:t>Programme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Yu Gothic UI Semilight" pitchFamily="34" charset="-128"/>
                          <a:cs typeface="+mn-cs"/>
                        </a:rPr>
                        <a:t>  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409,962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409,961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819,923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8.73%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6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Yu Gothic UI Semilight" pitchFamily="34" charset="-128"/>
                          <a:cs typeface="+mn-cs"/>
                        </a:rPr>
                        <a:t>Scaling Solar Mini Grids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Yu Gothic UI Semilight" pitchFamily="34" charset="-128"/>
                          <a:cs typeface="+mn-cs"/>
                        </a:rPr>
                        <a:t>Programme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Yu Gothic UI Semilight" pitchFamily="34" charset="-128"/>
                          <a:cs typeface="+mn-cs"/>
                        </a:rPr>
                        <a:t>  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223,413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223,412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446,825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4.76%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76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Yu Gothic UI Semilight" pitchFamily="34" charset="-128"/>
                          <a:cs typeface="+mn-cs"/>
                        </a:rPr>
                        <a:t>Scaling Rooftop Solar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latin typeface="+mn-lt"/>
                          <a:ea typeface="Yu Gothic UI Semilight" pitchFamily="34" charset="-128"/>
                          <a:cs typeface="+mn-cs"/>
                        </a:rPr>
                        <a:t>Programme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Yu Gothic UI Semilight" pitchFamily="34" charset="-128"/>
                          <a:cs typeface="+mn-cs"/>
                        </a:rPr>
                        <a:t> 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365,961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365,962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731,923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7.79%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59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Yu Gothic UI Semilight" pitchFamily="34" charset="-128"/>
                          <a:cs typeface="+mn-cs"/>
                        </a:rPr>
                        <a:t>Scaling E-mobility and Storage Programme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151,038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151,039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302, 077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3.22%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6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Yu Gothic UI Semilight" pitchFamily="34" charset="-128"/>
                          <a:cs typeface="+mn-cs"/>
                        </a:rPr>
                        <a:t>Capacity Building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455,909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455,909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911,818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9.71%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76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+mn-lt"/>
                          <a:ea typeface="Yu Gothic UI Semilight" pitchFamily="34" charset="-128"/>
                          <a:cs typeface="+mn-cs"/>
                        </a:rPr>
                        <a:t>Sub total (A)- Programme Cost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1,870,283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1,870,283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3,740,566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39.84%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359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Yu Gothic UI Semilight" pitchFamily="34" charset="-128"/>
                          <a:cs typeface="+mn-cs"/>
                        </a:rPr>
                        <a:t> Communication, Knowledge Management and Outreach 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165,846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165,846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331,692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3.53%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76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Yu Gothic UI Semilight" pitchFamily="34" charset="-128"/>
                          <a:cs typeface="+mn-cs"/>
                        </a:rPr>
                        <a:t> Strategic Engagement and Partnerships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302,257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302,257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604,514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6.44%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333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+mn-lt"/>
                          <a:ea typeface="Yu Gothic UI Semilight" pitchFamily="34" charset="-128"/>
                          <a:cs typeface="+mn-cs"/>
                        </a:rPr>
                        <a:t>Sub total (B) – Communications, Outreach and 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+mn-lt"/>
                          <a:ea typeface="Yu Gothic UI Semilight" pitchFamily="34" charset="-128"/>
                        </a:rPr>
                        <a:t>Strategic Engagement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+mn-lt"/>
                        <a:ea typeface="Yu Gothic UI Semilight" pitchFamily="34" charset="-128"/>
                        <a:cs typeface="+mn-cs"/>
                      </a:endParaRP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468,103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468,103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936,206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9.97%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976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Yu Gothic UI Semilight" pitchFamily="34" charset="-128"/>
                          <a:cs typeface="+mn-cs"/>
                        </a:rPr>
                        <a:t>Management Support 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2,218,489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2,495,508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4,713,997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50.19%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6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+mn-lt"/>
                          <a:ea typeface="Yu Gothic UI Semilight" pitchFamily="34" charset="-128"/>
                          <a:cs typeface="+mn-cs"/>
                        </a:rPr>
                        <a:t>Sub total (C) – Management</a:t>
                      </a:r>
                      <a:r>
                        <a:rPr lang="en-US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Yu Gothic UI Semilight" pitchFamily="34" charset="-128"/>
                          <a:cs typeface="+mn-cs"/>
                        </a:rPr>
                        <a:t> Support Cost</a:t>
                      </a:r>
                      <a:endParaRPr lang="en-US" sz="1600" b="1" kern="1200" dirty="0">
                        <a:solidFill>
                          <a:schemeClr val="dk1"/>
                        </a:solidFill>
                        <a:latin typeface="+mn-lt"/>
                        <a:ea typeface="Yu Gothic UI Semilight" pitchFamily="34" charset="-128"/>
                        <a:cs typeface="+mn-cs"/>
                      </a:endParaRP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2,218,489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2,495,508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4,713,997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*50.19%</a:t>
                      </a:r>
                    </a:p>
                  </a:txBody>
                  <a:tcPr marT="0" marB="0" anchor="ctr"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314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+mn-lt"/>
                          <a:ea typeface="Yu Gothic UI Semilight" pitchFamily="34" charset="-128"/>
                          <a:cs typeface="+mn-cs"/>
                        </a:rPr>
                        <a:t>Total ([A) + (B) + (C)]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4,556,875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4,833,894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9,390,769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Yu Gothic UI Semilight" pitchFamily="34" charset="-128"/>
                          <a:ea typeface="Yu Gothic UI Semilight" pitchFamily="34" charset="-128"/>
                          <a:cs typeface="+mn-cs"/>
                        </a:rPr>
                        <a:t>100.00%</a:t>
                      </a:r>
                    </a:p>
                  </a:txBody>
                  <a:tcPr marT="0" marB="0" anchor="ctr">
                    <a:solidFill>
                      <a:srgbClr val="CFD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76400" y="6488668"/>
            <a:ext cx="990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 Management support cost is 8.28%  per  year of total funds available.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B64A11B-4C9A-442C-AB09-D4B8EC7B439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479176" cy="6858000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Detailed Budget</a:t>
            </a:r>
            <a:br>
              <a:rPr lang="en-US" sz="3600" dirty="0">
                <a:solidFill>
                  <a:schemeClr val="bg1"/>
                </a:solidFill>
              </a:rPr>
            </a:b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8" name="Picture 8" descr="http://www.isolaralliance.com/img/logo.jpg">
            <a:extLst>
              <a:ext uri="{FF2B5EF4-FFF2-40B4-BE49-F238E27FC236}">
                <a16:creationId xmlns:a16="http://schemas.microsoft.com/office/drawing/2014/main" id="{4CB22E99-0988-48D2-A1F7-A955CBA1BA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0847" y="0"/>
            <a:ext cx="1786270" cy="570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24E89B-3D03-4C75-816B-D4C3D3E3EB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05534" y="770030"/>
            <a:ext cx="4567519" cy="4351338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ISA Secretariat’s Administrative Budget </a:t>
            </a:r>
            <a:r>
              <a:rPr lang="en-US" sz="2400" dirty="0"/>
              <a:t>(</a:t>
            </a:r>
            <a:r>
              <a:rPr lang="en-US" sz="2400" i="1" dirty="0"/>
              <a:t>Amount in USD Millions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/>
              <a:t>Management Support:   	  4.7         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/>
              <a:t>Communication and Knowledge Management:	              0.33                                    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/>
              <a:t>Strategic Engagement :            0.6</a:t>
            </a:r>
            <a:r>
              <a:rPr lang="en-US" sz="2400" u="sng" dirty="0"/>
              <a:t>                </a:t>
            </a:r>
            <a:r>
              <a:rPr lang="en-US" sz="2400" b="1" dirty="0"/>
              <a:t>                                                                       </a:t>
            </a:r>
          </a:p>
          <a:p>
            <a:pPr marL="0" indent="0">
              <a:buNone/>
            </a:pPr>
            <a:r>
              <a:rPr lang="en-US" sz="2400" b="1" dirty="0"/>
              <a:t>Total                		              5.65</a:t>
            </a:r>
            <a:r>
              <a:rPr lang="en-US" sz="2400" b="1" u="sng" dirty="0"/>
              <a:t> </a:t>
            </a:r>
            <a:endParaRPr lang="en-US" sz="2400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01D1AF-6514-42D5-B2CE-C41FEF69C7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42848" y="770030"/>
            <a:ext cx="5136776" cy="4351338"/>
          </a:xfrm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Budget to be mobilized by ISA Member Countries</a:t>
            </a:r>
            <a:r>
              <a:rPr lang="en-US" sz="2400" dirty="0"/>
              <a:t> (</a:t>
            </a:r>
            <a:r>
              <a:rPr lang="en-US" sz="2400" i="1" dirty="0"/>
              <a:t>Amount in USD Millions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 err="1"/>
              <a:t>Programmes</a:t>
            </a:r>
            <a:r>
              <a:rPr lang="en-US" sz="2400" dirty="0"/>
              <a:t> 1 to 5:      2.83                              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/>
              <a:t>Capacity Building:        0.91                                                </a:t>
            </a:r>
            <a:r>
              <a:rPr lang="en-US" sz="2400" u="sng" dirty="0"/>
              <a:t>        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                                                                            </a:t>
            </a:r>
            <a:r>
              <a:rPr lang="en-US" sz="2400" b="1" dirty="0"/>
              <a:t>Total   </a:t>
            </a:r>
            <a:r>
              <a:rPr lang="en-US" sz="2400" dirty="0"/>
              <a:t>                                 </a:t>
            </a:r>
            <a:r>
              <a:rPr lang="en-US" sz="2400" b="1" dirty="0"/>
              <a:t>3.74</a:t>
            </a:r>
            <a:r>
              <a:rPr lang="en-US" sz="2400" u="sng" dirty="0"/>
              <a:t> </a:t>
            </a:r>
            <a:endParaRPr lang="en-US" sz="24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B64A11B-4C9A-442C-AB09-D4B8EC7B439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578820" cy="6858000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2800" b="1" dirty="0">
                <a:solidFill>
                  <a:schemeClr val="bg1"/>
                </a:solidFill>
                <a:latin typeface="+mn-lt"/>
              </a:rPr>
              <a:t>Proposed budget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332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76DD05F-05CB-4FC3-8E8F-253632463939}"/>
              </a:ext>
            </a:extLst>
          </p:cNvPr>
          <p:cNvSpPr txBox="1"/>
          <p:nvPr/>
        </p:nvSpPr>
        <p:spPr>
          <a:xfrm>
            <a:off x="2009406" y="200778"/>
            <a:ext cx="9838379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How to ensure long-term financial sustainability of the ISA:</a:t>
            </a:r>
          </a:p>
          <a:p>
            <a:endParaRPr lang="en-US" sz="28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/>
              <a:t>Options for mobilization of funds for </a:t>
            </a:r>
            <a:r>
              <a:rPr lang="en-US" sz="2800" dirty="0" err="1"/>
              <a:t>Programme</a:t>
            </a:r>
            <a:r>
              <a:rPr lang="en-US" sz="2800" dirty="0"/>
              <a:t> implementation</a:t>
            </a:r>
          </a:p>
          <a:p>
            <a:endParaRPr lang="en-US" sz="28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/>
              <a:t> Options for mobilizing voluntary contributions Members, Partner countries, UN &amp; its agencies and other countries</a:t>
            </a:r>
          </a:p>
          <a:p>
            <a:endParaRPr lang="en-US" sz="28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b="1" dirty="0"/>
              <a:t> </a:t>
            </a:r>
            <a:r>
              <a:rPr lang="en-US" sz="2800" dirty="0"/>
              <a:t>Options for mobilizing Voluntary Contribution from Private Sector</a:t>
            </a:r>
          </a:p>
          <a:p>
            <a:endParaRPr lang="en-US" sz="28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/>
              <a:t>Which specific activities </a:t>
            </a:r>
            <a:r>
              <a:rPr lang="en-US" sz="2800"/>
              <a:t>should the ISA </a:t>
            </a:r>
            <a:r>
              <a:rPr lang="en-US" sz="2800" dirty="0"/>
              <a:t>focus to generate revenue</a:t>
            </a:r>
          </a:p>
          <a:p>
            <a:endParaRPr lang="en-US" sz="28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dirty="0"/>
              <a:t>Options to enhance the Corpus Fund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2B68F53-E41B-49F9-8906-64105F6C48D4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1781503" cy="6858000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bg1"/>
                </a:solidFill>
                <a:latin typeface="+mn-lt"/>
              </a:rPr>
              <a:t>Issues for discussion</a:t>
            </a:r>
          </a:p>
        </p:txBody>
      </p:sp>
    </p:spTree>
    <p:extLst>
      <p:ext uri="{BB962C8B-B14F-4D97-AF65-F5344CB8AC3E}">
        <p14:creationId xmlns:p14="http://schemas.microsoft.com/office/powerpoint/2010/main" val="19111835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6E3D221-0504-4ED6-9B1C-219DE68FF3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5" r="9614" b="-1"/>
          <a:stretch/>
        </p:blipFill>
        <p:spPr>
          <a:xfrm>
            <a:off x="815807" y="804672"/>
            <a:ext cx="5934456" cy="5248656"/>
          </a:xfrm>
          <a:prstGeom prst="rect">
            <a:avLst/>
          </a:prstGeom>
          <a:effectLst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73679A-5DD8-4192-8C70-5580B6F78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8474" y="640081"/>
            <a:ext cx="3693445" cy="3158713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b="1" dirty="0"/>
              <a:t>Discussion</a:t>
            </a:r>
          </a:p>
        </p:txBody>
      </p:sp>
      <p:pic>
        <p:nvPicPr>
          <p:cNvPr id="5" name="Picture 8" descr="http://www.isolaralliance.com/img/logo.jpg">
            <a:extLst>
              <a:ext uri="{FF2B5EF4-FFF2-40B4-BE49-F238E27FC236}">
                <a16:creationId xmlns:a16="http://schemas.microsoft.com/office/drawing/2014/main" id="{43237D23-B68A-4DDC-9BAD-90E17CF387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2700" y="0"/>
            <a:ext cx="178627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525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473109D-BE8E-43A1-BA31-327F14FA76A2}"/>
              </a:ext>
            </a:extLst>
          </p:cNvPr>
          <p:cNvSpPr txBox="1"/>
          <p:nvPr/>
        </p:nvSpPr>
        <p:spPr>
          <a:xfrm>
            <a:off x="0" y="-42656"/>
            <a:ext cx="2126019" cy="698652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interests and objectives of the ISA</a:t>
            </a: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AA339ED-28C2-49E8-8CF1-0264B37701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7134" y="60682"/>
            <a:ext cx="1624866" cy="528846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132124" y="867747"/>
            <a:ext cx="7747369" cy="4692894"/>
            <a:chOff x="3058627" y="1427798"/>
            <a:chExt cx="6175893" cy="2686677"/>
          </a:xfrm>
        </p:grpSpPr>
        <p:grpSp>
          <p:nvGrpSpPr>
            <p:cNvPr id="6" name="Group 5"/>
            <p:cNvGrpSpPr>
              <a:grpSpLocks noChangeAspect="1"/>
            </p:cNvGrpSpPr>
            <p:nvPr/>
          </p:nvGrpSpPr>
          <p:grpSpPr>
            <a:xfrm>
              <a:off x="5061809" y="1938991"/>
              <a:ext cx="2375475" cy="1594018"/>
              <a:chOff x="1888049" y="1087790"/>
              <a:chExt cx="3596745" cy="2413529"/>
            </a:xfrm>
          </p:grpSpPr>
          <p:cxnSp>
            <p:nvCxnSpPr>
              <p:cNvPr id="12" name="Straight Arrow Connector 11"/>
              <p:cNvCxnSpPr/>
              <p:nvPr/>
            </p:nvCxnSpPr>
            <p:spPr>
              <a:xfrm flipV="1">
                <a:off x="3687217" y="1087790"/>
                <a:ext cx="0" cy="1578634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headEnd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3688610" y="2772618"/>
                <a:ext cx="1796184" cy="728701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headEnd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flipH="1">
                <a:off x="1888049" y="2772617"/>
                <a:ext cx="1798374" cy="716656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headEnd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Rectangle 6"/>
            <p:cNvSpPr/>
            <p:nvPr/>
          </p:nvSpPr>
          <p:spPr>
            <a:xfrm>
              <a:off x="4434038" y="1427798"/>
              <a:ext cx="3422181" cy="405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/>
                <a:t>Mobilize more than USD 1000 billion of investments by 2030</a:t>
              </a:r>
              <a:endParaRPr lang="en-IN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058627" y="3533009"/>
              <a:ext cx="2750820" cy="5814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dirty="0"/>
                <a:t>Bringing down cost of financing while scaling-up volumes of financing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6593585" y="3525053"/>
              <a:ext cx="2640935" cy="5814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en-US" sz="2000" b="1" dirty="0"/>
                <a:t>Bringing reliable and affordable solar energy within the reach of all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5556046" y="2430780"/>
              <a:ext cx="1387001" cy="99534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2000" b="1" dirty="0">
                  <a:solidFill>
                    <a:srgbClr val="FEF10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Three goals of the ISA</a:t>
              </a:r>
            </a:p>
          </p:txBody>
        </p:sp>
      </p:grp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681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83BFA48-3C71-414B-BB16-5E37C512CA87}"/>
              </a:ext>
            </a:extLst>
          </p:cNvPr>
          <p:cNvSpPr txBox="1"/>
          <p:nvPr/>
        </p:nvSpPr>
        <p:spPr>
          <a:xfrm>
            <a:off x="0" y="-42656"/>
            <a:ext cx="1956547" cy="717119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ISA’s Work-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programme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budget- guiding elements</a:t>
            </a:r>
          </a:p>
          <a:p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0FD13AF5-2C18-4969-842F-E0452D4AE7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80313666"/>
              </p:ext>
            </p:extLst>
          </p:nvPr>
        </p:nvGraphicFramePr>
        <p:xfrm>
          <a:off x="1085439" y="136525"/>
          <a:ext cx="10979378" cy="65010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55400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42900" y="374648"/>
            <a:ext cx="9639300" cy="692150"/>
          </a:xfrm>
          <a:prstGeom prst="rect">
            <a:avLst/>
          </a:prstGeom>
        </p:spPr>
        <p:txBody>
          <a:bodyPr/>
          <a:lstStyle>
            <a:lvl1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2pPr>
            <a:lvl3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3pPr>
            <a:lvl4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4pPr>
            <a:lvl5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endParaRPr kumimoji="1" lang="en-US" sz="2800" b="1" dirty="0">
              <a:ln w="11430"/>
              <a:solidFill>
                <a:srgbClr val="0070C0"/>
              </a:solidFill>
              <a:latin typeface="+mn-lt"/>
              <a:cs typeface="Arial" pitchFamily="34" charset="0"/>
            </a:endParaRPr>
          </a:p>
        </p:txBody>
      </p:sp>
      <p:pic>
        <p:nvPicPr>
          <p:cNvPr id="3" name="Picture 8" descr="http://www.isolaralliance.com/img/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5730" y="-66675"/>
            <a:ext cx="178627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6C313AC-1ED8-427B-9920-FE6EF95866BD}"/>
              </a:ext>
            </a:extLst>
          </p:cNvPr>
          <p:cNvSpPr txBox="1"/>
          <p:nvPr/>
        </p:nvSpPr>
        <p:spPr>
          <a:xfrm>
            <a:off x="-1" y="0"/>
            <a:ext cx="2050677" cy="6924973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Programmes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ISA</a:t>
            </a:r>
          </a:p>
          <a:p>
            <a:pPr>
              <a:defRPr/>
            </a:pP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D6E3EF7-0EA7-49BA-8378-7F3844086D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293919"/>
              </p:ext>
            </p:extLst>
          </p:nvPr>
        </p:nvGraphicFramePr>
        <p:xfrm>
          <a:off x="2209800" y="625474"/>
          <a:ext cx="9762919" cy="61568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5153">
                  <a:extLst>
                    <a:ext uri="{9D8B030D-6E8A-4147-A177-3AD203B41FA5}">
                      <a16:colId xmlns:a16="http://schemas.microsoft.com/office/drawing/2014/main" val="2468521776"/>
                    </a:ext>
                  </a:extLst>
                </a:gridCol>
                <a:gridCol w="1210428">
                  <a:extLst>
                    <a:ext uri="{9D8B030D-6E8A-4147-A177-3AD203B41FA5}">
                      <a16:colId xmlns:a16="http://schemas.microsoft.com/office/drawing/2014/main" val="1246711548"/>
                    </a:ext>
                  </a:extLst>
                </a:gridCol>
                <a:gridCol w="4989469">
                  <a:extLst>
                    <a:ext uri="{9D8B030D-6E8A-4147-A177-3AD203B41FA5}">
                      <a16:colId xmlns:a16="http://schemas.microsoft.com/office/drawing/2014/main" val="3599557045"/>
                    </a:ext>
                  </a:extLst>
                </a:gridCol>
                <a:gridCol w="1917869">
                  <a:extLst>
                    <a:ext uri="{9D8B030D-6E8A-4147-A177-3AD203B41FA5}">
                      <a16:colId xmlns:a16="http://schemas.microsoft.com/office/drawing/2014/main" val="3830048936"/>
                    </a:ext>
                  </a:extLst>
                </a:gridCol>
              </a:tblGrid>
              <a:tr h="111508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</a:rPr>
                        <a:t>ISA Programme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840" marR="4184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</a:rPr>
                        <a:t>Participating Countries (total)</a:t>
                      </a:r>
                      <a:endParaRPr lang="en-US" sz="1600">
                        <a:effectLst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840" marR="4184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Countries that have Ratified Framework Agreement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840" marR="4184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Countries – they have Signed the Framework Agreement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840" marR="41840" marT="0" marB="0"/>
                </a:tc>
                <a:extLst>
                  <a:ext uri="{0D108BD9-81ED-4DB2-BD59-A6C34878D82A}">
                    <a16:rowId xmlns:a16="http://schemas.microsoft.com/office/drawing/2014/main" val="865525166"/>
                  </a:ext>
                </a:extLst>
              </a:tr>
              <a:tr h="119840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</a:rPr>
                        <a:t>Scaling Solar Applications For Agricultural Use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840" marR="4184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</a:rPr>
                        <a:t>28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840" marR="4184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</a:rPr>
                        <a:t>Bangladesh; Benin; Djibouti; Fiji; France; Gabon; Ghana; Guyana; India; Madagascar; Malawi; Mali; Mauritius; Niger; Rwanda; Senegal; Seychelles; Somalia; Sudan; Togolese; Tuvalu; Uganda; Kiribati; Tonga; Vanuatu. (25)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840" marR="4184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</a:rPr>
                        <a:t>Ethiopia; Guinea-Bissau; Nigeria. (3)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840" marR="41840" marT="0" marB="0"/>
                </a:tc>
                <a:extLst>
                  <a:ext uri="{0D108BD9-81ED-4DB2-BD59-A6C34878D82A}">
                    <a16:rowId xmlns:a16="http://schemas.microsoft.com/office/drawing/2014/main" val="4051554857"/>
                  </a:ext>
                </a:extLst>
              </a:tr>
              <a:tr h="1055656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</a:rPr>
                        <a:t>Affordable Finance at Scale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840" marR="4184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</a:rPr>
                        <a:t>31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840" marR="4184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Bangladesh; Benin; Burkina-Faso; Chad; France; Ghana; Guyana; India; Madagascar; Malawi; Mali; Namibia; Nauru; Niger; Senegal; Seychelles; Somalia; Sri Lanka; Togolese; Tuvalu; Uganda; Kiribati; Tonga; Vanuatu. (24)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840" marR="4184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D R Congo; Ethiopia; Guinea-Bissau; Liberia; Nigeria; Burundi; Yemen. (7)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840" marR="41840" marT="0" marB="0"/>
                </a:tc>
                <a:extLst>
                  <a:ext uri="{0D108BD9-81ED-4DB2-BD59-A6C34878D82A}">
                    <a16:rowId xmlns:a16="http://schemas.microsoft.com/office/drawing/2014/main" val="1960590707"/>
                  </a:ext>
                </a:extLst>
              </a:tr>
              <a:tr h="111508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</a:rPr>
                        <a:t>Scaling Solar Mini-grids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840" marR="4184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</a:rPr>
                        <a:t>28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840" marR="4184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</a:rPr>
                        <a:t>Bangladesh; Benin; Burkina-Faso; Chad; Djibouti; Ghana; Guinea; Guyana; India; Madagascar; Malawi; Mali; Nauru; Niger; Senegal; Somalia; Sudan; Togolese; Tuvalu; Kiribati; Tonga; Vanuatu. (22)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840" marR="4184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D R Congo; Guinea-Bissau; Liberia; Nigeria; Burundi; Tanzania. (6)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840" marR="41840" marT="0" marB="0"/>
                </a:tc>
                <a:extLst>
                  <a:ext uri="{0D108BD9-81ED-4DB2-BD59-A6C34878D82A}">
                    <a16:rowId xmlns:a16="http://schemas.microsoft.com/office/drawing/2014/main" val="1722037865"/>
                  </a:ext>
                </a:extLst>
              </a:tr>
              <a:tr h="836316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</a:rPr>
                        <a:t>Scaling Solar Rooftop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840" marR="4184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</a:rPr>
                        <a:t>18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840" marR="4184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</a:rPr>
                        <a:t>Benin; Djibouti; Ghana; Guyana; Madagascar; Malawi; Mali; Nauru; Niger; Senegal; Seychelles; Togolese; Kiribati; Tonga; Vanuatu. (15)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840" marR="4184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</a:rPr>
                        <a:t>Guinea-Bissau; Liberia; Burundi. (3)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840" marR="41840" marT="0" marB="0"/>
                </a:tc>
                <a:extLst>
                  <a:ext uri="{0D108BD9-81ED-4DB2-BD59-A6C34878D82A}">
                    <a16:rowId xmlns:a16="http://schemas.microsoft.com/office/drawing/2014/main" val="3053794483"/>
                  </a:ext>
                </a:extLst>
              </a:tr>
              <a:tr h="836316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Scaling Solar E-Mobility and Storage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840" marR="4184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</a:rPr>
                        <a:t>13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840" marR="4184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Djibouti; Guyana; Mali; Nauru; Senegal; Seychelles; Togolese; Tuvalu; Kiribati; Tonga; Vanuatu. (11)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840" marR="4184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Guinea-Bissau; Burundi. (2)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840" marR="41840" marT="0" marB="0"/>
                </a:tc>
                <a:extLst>
                  <a:ext uri="{0D108BD9-81ED-4DB2-BD59-A6C34878D82A}">
                    <a16:rowId xmlns:a16="http://schemas.microsoft.com/office/drawing/2014/main" val="30777480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7621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D61B7069-D302-47FB-AFB6-B50453B686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62143185"/>
              </p:ext>
            </p:extLst>
          </p:nvPr>
        </p:nvGraphicFramePr>
        <p:xfrm>
          <a:off x="2032000" y="0"/>
          <a:ext cx="9633324" cy="70059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9C21643-4A5D-4A31-9E46-1202C19E80E8}"/>
              </a:ext>
            </a:extLst>
          </p:cNvPr>
          <p:cNvSpPr txBox="1"/>
          <p:nvPr/>
        </p:nvSpPr>
        <p:spPr>
          <a:xfrm>
            <a:off x="-2" y="0"/>
            <a:ext cx="2032001" cy="7048083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components of the Work-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Programme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998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921315206"/>
              </p:ext>
            </p:extLst>
          </p:nvPr>
        </p:nvGraphicFramePr>
        <p:xfrm>
          <a:off x="2855167" y="93307"/>
          <a:ext cx="10569889" cy="6450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4147578704"/>
              </p:ext>
            </p:extLst>
          </p:nvPr>
        </p:nvGraphicFramePr>
        <p:xfrm>
          <a:off x="6018245" y="130629"/>
          <a:ext cx="8657770" cy="6375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452C0F0C-152E-4373-91D4-1AC64247A36C}"/>
              </a:ext>
            </a:extLst>
          </p:cNvPr>
          <p:cNvSpPr txBox="1"/>
          <p:nvPr/>
        </p:nvSpPr>
        <p:spPr>
          <a:xfrm>
            <a:off x="-1" y="0"/>
            <a:ext cx="2023783" cy="710963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kumimoji="1" lang="en-IN" sz="2400" b="1" dirty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Scaling Solar Applications for Agricultural Use Programme – Proposed Activities</a:t>
            </a:r>
          </a:p>
          <a:p>
            <a:pPr>
              <a:defRPr/>
            </a:pPr>
            <a:endParaRPr kumimoji="1" lang="en-IN" sz="2400" b="1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836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08565CA-87A8-4A23-8C95-F97818F1AF5E}"/>
              </a:ext>
            </a:extLst>
          </p:cNvPr>
          <p:cNvSpPr txBox="1"/>
          <p:nvPr/>
        </p:nvSpPr>
        <p:spPr>
          <a:xfrm>
            <a:off x="0" y="0"/>
            <a:ext cx="1783160" cy="710963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kumimoji="1" lang="en-US" sz="2400" b="1" dirty="0">
                <a:ln w="11430"/>
                <a:solidFill>
                  <a:schemeClr val="bg1"/>
                </a:solidFill>
                <a:cs typeface="Arial" pitchFamily="34" charset="0"/>
              </a:rPr>
              <a:t>Affordable Finance at Scale </a:t>
            </a:r>
            <a:r>
              <a:rPr kumimoji="1" lang="en-US" sz="2400" b="1" dirty="0" err="1">
                <a:ln w="11430"/>
                <a:solidFill>
                  <a:schemeClr val="bg1"/>
                </a:solidFill>
                <a:cs typeface="Arial" pitchFamily="34" charset="0"/>
              </a:rPr>
              <a:t>Programme</a:t>
            </a:r>
            <a:r>
              <a:rPr kumimoji="1" lang="en-US" sz="2400" b="1" dirty="0">
                <a:ln w="11430"/>
                <a:solidFill>
                  <a:schemeClr val="bg1"/>
                </a:solidFill>
                <a:cs typeface="Arial" pitchFamily="34" charset="0"/>
              </a:rPr>
              <a:t>: Proposed Activities</a:t>
            </a:r>
          </a:p>
          <a:p>
            <a:pPr>
              <a:defRPr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747495566"/>
              </p:ext>
            </p:extLst>
          </p:nvPr>
        </p:nvGraphicFramePr>
        <p:xfrm>
          <a:off x="1931437" y="93307"/>
          <a:ext cx="10569889" cy="6450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21816973"/>
              </p:ext>
            </p:extLst>
          </p:nvPr>
        </p:nvGraphicFramePr>
        <p:xfrm>
          <a:off x="5243804" y="1"/>
          <a:ext cx="8350898" cy="6699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298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C313AC-1ED8-427B-9920-FE6EF95866BD}"/>
              </a:ext>
            </a:extLst>
          </p:cNvPr>
          <p:cNvSpPr txBox="1"/>
          <p:nvPr/>
        </p:nvSpPr>
        <p:spPr>
          <a:xfrm>
            <a:off x="-28953" y="0"/>
            <a:ext cx="2023783" cy="710963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kumimoji="1" lang="en-IN" sz="2400" b="1" dirty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Scaling Solar Mini Grids &amp; Solar Rooftop</a:t>
            </a:r>
          </a:p>
          <a:p>
            <a:pPr>
              <a:defRPr/>
            </a:pPr>
            <a:r>
              <a:rPr kumimoji="1" lang="en-IN" sz="2400" b="1" dirty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– Proposed Activities</a:t>
            </a:r>
          </a:p>
          <a:p>
            <a:pPr>
              <a:defRPr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034422086"/>
              </p:ext>
            </p:extLst>
          </p:nvPr>
        </p:nvGraphicFramePr>
        <p:xfrm>
          <a:off x="2883159" y="186612"/>
          <a:ext cx="10394301" cy="6450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889019650"/>
              </p:ext>
            </p:extLst>
          </p:nvPr>
        </p:nvGraphicFramePr>
        <p:xfrm>
          <a:off x="6046238" y="223935"/>
          <a:ext cx="8657770" cy="6375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927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6378" y="507954"/>
            <a:ext cx="7795424" cy="609600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+mn-lt"/>
              </a:rPr>
              <a:t>Budget and Financial Resources (as per Article VI of the Framework Agreement)</a:t>
            </a:r>
            <a:br>
              <a:rPr lang="en-US" sz="2800" b="1" dirty="0">
                <a:latin typeface="+mn-lt"/>
              </a:rPr>
            </a:br>
            <a:endParaRPr lang="en-US" sz="2800" b="1" dirty="0">
              <a:solidFill>
                <a:schemeClr val="accent5">
                  <a:lumMod val="7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16378" y="1314700"/>
            <a:ext cx="954528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n-US" sz="2400" dirty="0"/>
              <a:t>Operating Cost, and all cost related to support functions and  cross cutting activities, form the budget of the ISA. </a:t>
            </a:r>
            <a:r>
              <a:rPr lang="en-US" sz="2400" b="1" dirty="0"/>
              <a:t>They are covered by:</a:t>
            </a:r>
          </a:p>
          <a:p>
            <a:pPr marL="457200" lvl="0" indent="-228600" algn="just"/>
            <a:r>
              <a:rPr lang="en-US" sz="2400" dirty="0"/>
              <a:t>a.	</a:t>
            </a:r>
            <a:r>
              <a:rPr lang="en-US" sz="2400" b="1" dirty="0"/>
              <a:t>Voluntary contribution by its members, Partner countries, UN &amp; its agencies and other countries.</a:t>
            </a:r>
          </a:p>
          <a:p>
            <a:pPr marL="685800" lvl="0" indent="-457200" algn="just">
              <a:buAutoNum type="alphaLcPeriod" startAt="2"/>
            </a:pPr>
            <a:r>
              <a:rPr lang="en-US" sz="2400" b="1" dirty="0"/>
              <a:t>Voluntary Contribution from Private Sector.</a:t>
            </a:r>
          </a:p>
          <a:p>
            <a:pPr marL="685800" lvl="0" indent="-457200" algn="just">
              <a:buAutoNum type="alphaLcPeriod" startAt="2"/>
            </a:pPr>
            <a:r>
              <a:rPr lang="en-US" sz="2400" b="1" dirty="0"/>
              <a:t>Revenue to be generated from specific activities.</a:t>
            </a:r>
          </a:p>
          <a:p>
            <a:pPr marL="228600" lvl="0" algn="just"/>
            <a:endParaRPr lang="en-US" sz="2400" dirty="0"/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n-US" sz="2400" dirty="0"/>
              <a:t>To generate revenue for ISA’s budget, </a:t>
            </a:r>
            <a:r>
              <a:rPr lang="en-US" sz="2400" b="1" dirty="0"/>
              <a:t>a corpus fund with a contribution of US$ 16 million to be established and enhanced</a:t>
            </a:r>
            <a:r>
              <a:rPr lang="en-US" sz="2400" dirty="0"/>
              <a:t>. </a:t>
            </a:r>
          </a:p>
          <a:p>
            <a:pPr lvl="0" algn="just"/>
            <a:endParaRPr lang="en-US" sz="2400" dirty="0"/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en-US" sz="2400" dirty="0"/>
              <a:t>Financial resources required for the implementation of a specific </a:t>
            </a:r>
            <a:r>
              <a:rPr lang="en-US" sz="2400" dirty="0" err="1"/>
              <a:t>Programme</a:t>
            </a:r>
            <a:r>
              <a:rPr lang="en-US" sz="2400" dirty="0"/>
              <a:t>, other than administrative costs falling under the general budget </a:t>
            </a:r>
            <a:r>
              <a:rPr lang="en-US" sz="2400" b="1" dirty="0"/>
              <a:t>are assessed and mobilized by countries participating in this </a:t>
            </a:r>
            <a:r>
              <a:rPr lang="en-US" sz="2400" b="1" dirty="0" err="1"/>
              <a:t>Programme</a:t>
            </a:r>
            <a:r>
              <a:rPr lang="en-US" sz="2400" b="1" dirty="0"/>
              <a:t>, with the support and assistance of the Secretariat.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B64A11B-4C9A-442C-AB09-D4B8EC7B439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2003462" cy="6858000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Inflow and mobilization of funds</a:t>
            </a:r>
            <a:br>
              <a:rPr lang="en-US" sz="3600" dirty="0">
                <a:solidFill>
                  <a:schemeClr val="bg1"/>
                </a:solidFill>
              </a:rPr>
            </a:b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7" name="Picture 8" descr="http://www.isolaralliance.com/img/logo.jpg">
            <a:extLst>
              <a:ext uri="{FF2B5EF4-FFF2-40B4-BE49-F238E27FC236}">
                <a16:creationId xmlns:a16="http://schemas.microsoft.com/office/drawing/2014/main" id="{053CD5FC-D863-44CD-AE66-9593CECF9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4958" y="0"/>
            <a:ext cx="178627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1339</Words>
  <Application>Microsoft Office PowerPoint</Application>
  <PresentationFormat>Widescreen</PresentationFormat>
  <Paragraphs>376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MS PGothic</vt:lpstr>
      <vt:lpstr>Yu Gothic UI Semilight</vt:lpstr>
      <vt:lpstr>Arial</vt:lpstr>
      <vt:lpstr>Calibri</vt:lpstr>
      <vt:lpstr>Calibri Light</vt:lpstr>
      <vt:lpstr>Times New Roman</vt:lpstr>
      <vt:lpstr>Wingdings</vt:lpstr>
      <vt:lpstr>Office Theme</vt:lpstr>
      <vt:lpstr>  Work-programme and budget             (2019-2020)  First Assembly of the ISA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Budget and Financial Resources (as per Article VI of the Framework Agreement) </vt:lpstr>
      <vt:lpstr>Corpus Fund </vt:lpstr>
      <vt:lpstr>PowerPoint Presentation</vt:lpstr>
      <vt:lpstr>PowerPoint Presentation</vt:lpstr>
      <vt:lpstr>PowerPoint Presentation</vt:lpstr>
      <vt:lpstr>PowerPoint Presentation</vt:lpstr>
      <vt:lpstr>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India</dc:title>
  <dc:creator>Abhishek Bhaskar</dc:creator>
  <cp:lastModifiedBy>jagjeet sareen</cp:lastModifiedBy>
  <cp:revision>160</cp:revision>
  <cp:lastPrinted>2018-09-20T06:01:23Z</cp:lastPrinted>
  <dcterms:created xsi:type="dcterms:W3CDTF">2018-01-22T17:17:23Z</dcterms:created>
  <dcterms:modified xsi:type="dcterms:W3CDTF">2018-10-02T18:44:37Z</dcterms:modified>
</cp:coreProperties>
</file>